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Caveat"/>
      <p:regular r:id="rId21"/>
      <p:bold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font" Target="fonts/Caveat-bold.fntdata"/><Relationship Id="rId10" Type="http://schemas.openxmlformats.org/officeDocument/2006/relationships/slide" Target="slides/slide5.xml"/><Relationship Id="rId21" Type="http://schemas.openxmlformats.org/officeDocument/2006/relationships/font" Target="fonts/Caveat-regular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fb88e7ee8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fb88e7ee8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fb88e7ee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fb88e7ee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8fb88e7ee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8fb88e7ee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fb88e7ee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fb88e7ee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fb88e7ee8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fb88e7ee8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8fb88e7ee8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8fb88e7ee8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fb88e7ee8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fb88e7ee8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fb88e7ee8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fb88e7ee8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fb88e7ee8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fb88e7ee8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fb88e7ee8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fb88e7ee8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8fb88e7ee8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8fb88e7ee8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fb88e7ee8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fb88e7ee8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8fb88e7ee8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8fb88e7ee8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ced39c11a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ced39c11a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C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CR 💝IRE</a:t>
            </a:r>
            <a:endParaRPr b="1" sz="11200">
              <a:solidFill>
                <a:srgbClr val="0B5394"/>
              </a:solidFill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pour mieux </a:t>
            </a:r>
            <a:endParaRPr b="1" sz="11200">
              <a:solidFill>
                <a:srgbClr val="0B5394"/>
              </a:solidFill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</a:t>
            </a:r>
            <a:r>
              <a:rPr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💙</a:t>
            </a: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IR</a:t>
            </a:r>
            <a:endParaRPr sz="1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70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préV </a:t>
            </a:r>
            <a:r>
              <a:rPr b="1" lang="fr-CA" sz="170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💝IR</a:t>
            </a:r>
            <a:endParaRPr sz="17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6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mou</a:t>
            </a:r>
            <a:r>
              <a:rPr b="1" lang="fr-CA" sz="16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💝IR</a:t>
            </a:r>
            <a:endParaRPr sz="16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34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aperce</a:t>
            </a:r>
            <a:r>
              <a:rPr b="1" lang="fr-CA" sz="134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💝IR</a:t>
            </a:r>
            <a:endParaRPr sz="133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7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59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pour</a:t>
            </a:r>
            <a:r>
              <a:rPr b="1" lang="fr-CA" sz="159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💝IR</a:t>
            </a:r>
            <a:endParaRPr sz="159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34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conce</a:t>
            </a:r>
            <a:r>
              <a:rPr b="1" lang="fr-CA" sz="134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💝IR</a:t>
            </a:r>
            <a:endParaRPr sz="13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promouV 💙IR</a:t>
            </a:r>
            <a:endParaRPr sz="133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0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pou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💙IR</a:t>
            </a:r>
            <a:endParaRPr sz="133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1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entre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💙IR</a:t>
            </a:r>
            <a:endParaRPr sz="133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2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abreu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💙IR</a:t>
            </a:r>
            <a:endParaRPr sz="133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3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re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💙IR</a:t>
            </a:r>
            <a:endParaRPr sz="133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4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Viens 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💙IR</a:t>
            </a:r>
            <a:endParaRPr sz="133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5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receV</a:t>
            </a:r>
            <a:r>
              <a:rPr lang="fr-CA" sz="133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 💙IR</a:t>
            </a:r>
            <a:endParaRPr sz="133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6"/>
          <p:cNvSpPr txBox="1"/>
          <p:nvPr/>
        </p:nvSpPr>
        <p:spPr>
          <a:xfrm>
            <a:off x="0" y="983725"/>
            <a:ext cx="9144000" cy="333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CA" sz="128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Je peux </a:t>
            </a:r>
            <a:r>
              <a:rPr lang="fr-CA" sz="128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</a:t>
            </a:r>
            <a:r>
              <a:rPr lang="fr-CA" sz="128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 💙IR</a:t>
            </a:r>
            <a:endParaRPr sz="12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CR 💝IRE</a:t>
            </a:r>
            <a:endParaRPr b="1" sz="11200">
              <a:solidFill>
                <a:srgbClr val="0B5394"/>
              </a:solidFill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pour mieux </a:t>
            </a:r>
            <a:endParaRPr b="1" sz="11200">
              <a:solidFill>
                <a:srgbClr val="0B5394"/>
              </a:solidFill>
              <a:latin typeface="Caveat"/>
              <a:ea typeface="Caveat"/>
              <a:cs typeface="Caveat"/>
              <a:sym typeface="Cave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V </a:t>
            </a:r>
            <a:r>
              <a:rPr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💙</a:t>
            </a:r>
            <a:r>
              <a:rPr b="1" lang="fr-CA" sz="11200">
                <a:solidFill>
                  <a:srgbClr val="0B5394"/>
                </a:solidFill>
                <a:latin typeface="Caveat"/>
                <a:ea typeface="Caveat"/>
                <a:cs typeface="Caveat"/>
                <a:sym typeface="Caveat"/>
              </a:rPr>
              <a:t>IR</a:t>
            </a:r>
            <a:endParaRPr sz="1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