
<file path=[Content_Types].xml><?xml version="1.0" encoding="utf-8"?>
<Types xmlns="http://schemas.openxmlformats.org/package/2006/content-types">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Lst>
  <p:sldSz cy="5143500" cx="9144000"/>
  <p:notesSz cx="6858000" cy="9144000"/>
  <p:embeddedFontLst>
    <p:embeddedFont>
      <p:font typeface="Caveat"/>
      <p:regular r:id="rId41"/>
      <p:bold r:id="rId42"/>
    </p:embeddedFont>
    <p:embeddedFont>
      <p:font typeface="Playfair Display"/>
      <p:regular r:id="rId43"/>
      <p:bold r:id="rId44"/>
      <p:italic r:id="rId45"/>
      <p:boldItalic r:id="rId46"/>
    </p:embeddedFont>
    <p:embeddedFont>
      <p:font typeface="Lato"/>
      <p:regular r:id="rId47"/>
      <p:bold r:id="rId48"/>
      <p:italic r:id="rId49"/>
      <p:boldItalic r:id="rId5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font" Target="fonts/Caveat-bold.fntdata"/><Relationship Id="rId41" Type="http://schemas.openxmlformats.org/officeDocument/2006/relationships/font" Target="fonts/Caveat-regular.fntdata"/><Relationship Id="rId44" Type="http://schemas.openxmlformats.org/officeDocument/2006/relationships/font" Target="fonts/PlayfairDisplay-bold.fntdata"/><Relationship Id="rId43" Type="http://schemas.openxmlformats.org/officeDocument/2006/relationships/font" Target="fonts/PlayfairDisplay-regular.fntdata"/><Relationship Id="rId46" Type="http://schemas.openxmlformats.org/officeDocument/2006/relationships/font" Target="fonts/PlayfairDisplay-boldItalic.fntdata"/><Relationship Id="rId45" Type="http://schemas.openxmlformats.org/officeDocument/2006/relationships/font" Target="fonts/PlayfairDisplay-italic.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Lato-bold.fntdata"/><Relationship Id="rId47" Type="http://schemas.openxmlformats.org/officeDocument/2006/relationships/font" Target="fonts/Lato-regular.fntdata"/><Relationship Id="rId49" Type="http://schemas.openxmlformats.org/officeDocument/2006/relationships/font" Target="fonts/Lato-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0" Type="http://schemas.openxmlformats.org/officeDocument/2006/relationships/font" Target="fonts/Lato-boldItalic.fnt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 name="Shape 64"/>
        <p:cNvGrpSpPr/>
        <p:nvPr/>
      </p:nvGrpSpPr>
      <p:grpSpPr>
        <a:xfrm>
          <a:off x="0" y="0"/>
          <a:ext cx="0" cy="0"/>
          <a:chOff x="0" y="0"/>
          <a:chExt cx="0" cy="0"/>
        </a:xfrm>
      </p:grpSpPr>
      <p:sp>
        <p:nvSpPr>
          <p:cNvPr id="65" name="Google Shape;65;p1: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6" name="Google Shape;66;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p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2" name="Google Shape;72;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 name="Shape 75"/>
        <p:cNvGrpSpPr/>
        <p:nvPr/>
      </p:nvGrpSpPr>
      <p:grpSpPr>
        <a:xfrm>
          <a:off x="0" y="0"/>
          <a:ext cx="0" cy="0"/>
          <a:chOff x="0" y="0"/>
          <a:chExt cx="0" cy="0"/>
        </a:xfrm>
      </p:grpSpPr>
      <p:sp>
        <p:nvSpPr>
          <p:cNvPr id="76" name="Google Shape;76;p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7" name="Google Shape;77;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 name="Shape 81"/>
        <p:cNvGrpSpPr/>
        <p:nvPr/>
      </p:nvGrpSpPr>
      <p:grpSpPr>
        <a:xfrm>
          <a:off x="0" y="0"/>
          <a:ext cx="0" cy="0"/>
          <a:chOff x="0" y="0"/>
          <a:chExt cx="0" cy="0"/>
        </a:xfrm>
      </p:grpSpPr>
      <p:sp>
        <p:nvSpPr>
          <p:cNvPr id="82" name="Google Shape;82;p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3" name="Google Shape;83;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p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9" name="Google Shape;89;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p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5" name="Google Shape;95;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0" name="Google Shape;100;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6" name="Google Shape;106;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2" name="Google Shape;112;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7" name="Google Shape;117;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2" name="Google Shape;122;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8" name="Google Shape;128;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4" name="Google Shape;134;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0" name="Google Shape;140;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6" name="Google Shape;146;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1" name="Google Shape;151;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7" name="Google Shape;157;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2" name="Google Shape;162;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7" name="Google Shape;167;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2" name="Google Shape;172;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8" name="Google Shape;178;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4" name="Google Shape;184;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0" name="Google Shape;190;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6" name="Google Shape;196;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2" name="Google Shape;202;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7" name="Google Shape;207;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3" name="Google Shape;213;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8" name="Google Shape;218;p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4" name="Google Shape;224;p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0" name="Google Shape;230;p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6" name="Google Shape;236;p3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1" name="Google Shape;241;p3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7" name="Google Shape;247;p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3" name="Google Shape;253;p3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9" name="Google Shape;259;p3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p:nvPr/>
        </p:nvSpPr>
        <p:spPr>
          <a:xfrm>
            <a:off x="586721" y="0"/>
            <a:ext cx="7970700" cy="666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 name="Google Shape;11;p2"/>
          <p:cNvSpPr/>
          <p:nvPr/>
        </p:nvSpPr>
        <p:spPr>
          <a:xfrm>
            <a:off x="586721" y="5076900"/>
            <a:ext cx="7970700" cy="666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12" name="Google Shape;12;p2"/>
          <p:cNvCxnSpPr/>
          <p:nvPr/>
        </p:nvCxnSpPr>
        <p:spPr>
          <a:xfrm>
            <a:off x="733219" y="2235351"/>
            <a:ext cx="385200" cy="0"/>
          </a:xfrm>
          <a:prstGeom prst="straightConnector1">
            <a:avLst/>
          </a:prstGeom>
          <a:noFill/>
          <a:ln cap="flat" cmpd="sng" w="28575">
            <a:solidFill>
              <a:schemeClr val="dk1"/>
            </a:solidFill>
            <a:prstDash val="solid"/>
            <a:round/>
            <a:headEnd len="sm" w="sm" type="none"/>
            <a:tailEnd len="sm" w="sm" type="none"/>
          </a:ln>
        </p:spPr>
      </p:cxnSp>
      <p:sp>
        <p:nvSpPr>
          <p:cNvPr id="13" name="Google Shape;13;p2"/>
          <p:cNvSpPr txBox="1"/>
          <p:nvPr>
            <p:ph type="ctrTitle"/>
          </p:nvPr>
        </p:nvSpPr>
        <p:spPr>
          <a:xfrm>
            <a:off x="630600" y="136800"/>
            <a:ext cx="7893000" cy="1853700"/>
          </a:xfrm>
          <a:prstGeom prst="rect">
            <a:avLst/>
          </a:prstGeom>
          <a:noFill/>
          <a:ln>
            <a:noFill/>
          </a:ln>
        </p:spPr>
        <p:txBody>
          <a:bodyPr anchorCtr="0" anchor="b" bIns="91425" lIns="91425" spcFirstLastPara="1" rIns="91425" wrap="square" tIns="91425">
            <a:noAutofit/>
          </a:bodyPr>
          <a:lstStyle>
            <a:lvl1pPr lvl="0" algn="l">
              <a:lnSpc>
                <a:spcPct val="100000"/>
              </a:lnSpc>
              <a:spcBef>
                <a:spcPts val="1000"/>
              </a:spcBef>
              <a:spcAft>
                <a:spcPts val="0"/>
              </a:spcAft>
              <a:buSzPts val="4800"/>
              <a:buNone/>
              <a:defRPr sz="4800"/>
            </a:lvl1pPr>
            <a:lvl2pPr lvl="1" algn="l">
              <a:lnSpc>
                <a:spcPct val="100000"/>
              </a:lnSpc>
              <a:spcBef>
                <a:spcPts val="1000"/>
              </a:spcBef>
              <a:spcAft>
                <a:spcPts val="0"/>
              </a:spcAft>
              <a:buSzPts val="4800"/>
              <a:buNone/>
              <a:defRPr sz="4800"/>
            </a:lvl2pPr>
            <a:lvl3pPr lvl="2" algn="l">
              <a:lnSpc>
                <a:spcPct val="100000"/>
              </a:lnSpc>
              <a:spcBef>
                <a:spcPts val="1000"/>
              </a:spcBef>
              <a:spcAft>
                <a:spcPts val="0"/>
              </a:spcAft>
              <a:buSzPts val="4800"/>
              <a:buNone/>
              <a:defRPr sz="4800"/>
            </a:lvl3pPr>
            <a:lvl4pPr lvl="3" algn="l">
              <a:lnSpc>
                <a:spcPct val="100000"/>
              </a:lnSpc>
              <a:spcBef>
                <a:spcPts val="1000"/>
              </a:spcBef>
              <a:spcAft>
                <a:spcPts val="0"/>
              </a:spcAft>
              <a:buSzPts val="4800"/>
              <a:buNone/>
              <a:defRPr sz="4800"/>
            </a:lvl4pPr>
            <a:lvl5pPr lvl="4" algn="l">
              <a:lnSpc>
                <a:spcPct val="100000"/>
              </a:lnSpc>
              <a:spcBef>
                <a:spcPts val="1000"/>
              </a:spcBef>
              <a:spcAft>
                <a:spcPts val="0"/>
              </a:spcAft>
              <a:buSzPts val="4800"/>
              <a:buNone/>
              <a:defRPr sz="4800"/>
            </a:lvl5pPr>
            <a:lvl6pPr lvl="5" algn="l">
              <a:lnSpc>
                <a:spcPct val="100000"/>
              </a:lnSpc>
              <a:spcBef>
                <a:spcPts val="1000"/>
              </a:spcBef>
              <a:spcAft>
                <a:spcPts val="0"/>
              </a:spcAft>
              <a:buSzPts val="4800"/>
              <a:buNone/>
              <a:defRPr sz="4800"/>
            </a:lvl6pPr>
            <a:lvl7pPr lvl="6" algn="l">
              <a:lnSpc>
                <a:spcPct val="100000"/>
              </a:lnSpc>
              <a:spcBef>
                <a:spcPts val="1000"/>
              </a:spcBef>
              <a:spcAft>
                <a:spcPts val="0"/>
              </a:spcAft>
              <a:buSzPts val="4800"/>
              <a:buNone/>
              <a:defRPr sz="4800"/>
            </a:lvl7pPr>
            <a:lvl8pPr lvl="7" algn="l">
              <a:lnSpc>
                <a:spcPct val="100000"/>
              </a:lnSpc>
              <a:spcBef>
                <a:spcPts val="1000"/>
              </a:spcBef>
              <a:spcAft>
                <a:spcPts val="0"/>
              </a:spcAft>
              <a:buSzPts val="4800"/>
              <a:buNone/>
              <a:defRPr sz="4800"/>
            </a:lvl8pPr>
            <a:lvl9pPr lvl="8" algn="l">
              <a:lnSpc>
                <a:spcPct val="100000"/>
              </a:lnSpc>
              <a:spcBef>
                <a:spcPts val="1000"/>
              </a:spcBef>
              <a:spcAft>
                <a:spcPts val="0"/>
              </a:spcAft>
              <a:buSzPts val="4800"/>
              <a:buNone/>
              <a:defRPr sz="4800"/>
            </a:lvl9pPr>
          </a:lstStyle>
          <a:p/>
        </p:txBody>
      </p:sp>
      <p:sp>
        <p:nvSpPr>
          <p:cNvPr id="14" name="Google Shape;14;p2"/>
          <p:cNvSpPr txBox="1"/>
          <p:nvPr>
            <p:ph idx="1" type="subTitle"/>
          </p:nvPr>
        </p:nvSpPr>
        <p:spPr>
          <a:xfrm>
            <a:off x="630600" y="3228375"/>
            <a:ext cx="7893000" cy="1274100"/>
          </a:xfrm>
          <a:prstGeom prst="rect">
            <a:avLst/>
          </a:prstGeom>
          <a:noFill/>
          <a:ln>
            <a:noFill/>
          </a:ln>
        </p:spPr>
        <p:txBody>
          <a:bodyPr anchorCtr="0" anchor="b" bIns="91425" lIns="91425" spcFirstLastPara="1" rIns="91425" wrap="square" tIns="91425">
            <a:noAutofit/>
          </a:bodyPr>
          <a:lstStyle>
            <a:lvl1pPr lvl="0" algn="l">
              <a:lnSpc>
                <a:spcPct val="100000"/>
              </a:lnSpc>
              <a:spcBef>
                <a:spcPts val="1000"/>
              </a:spcBef>
              <a:spcAft>
                <a:spcPts val="0"/>
              </a:spcAft>
              <a:buClr>
                <a:schemeClr val="accent6"/>
              </a:buClr>
              <a:buSzPts val="2400"/>
              <a:buNone/>
              <a:defRPr sz="2400">
                <a:solidFill>
                  <a:schemeClr val="accent6"/>
                </a:solidFill>
              </a:defRPr>
            </a:lvl1pPr>
            <a:lvl2pPr lvl="1" algn="l">
              <a:lnSpc>
                <a:spcPct val="100000"/>
              </a:lnSpc>
              <a:spcBef>
                <a:spcPts val="1000"/>
              </a:spcBef>
              <a:spcAft>
                <a:spcPts val="0"/>
              </a:spcAft>
              <a:buClr>
                <a:schemeClr val="accent6"/>
              </a:buClr>
              <a:buSzPts val="2400"/>
              <a:buNone/>
              <a:defRPr sz="2400">
                <a:solidFill>
                  <a:schemeClr val="accent6"/>
                </a:solidFill>
              </a:defRPr>
            </a:lvl2pPr>
            <a:lvl3pPr lvl="2" algn="l">
              <a:lnSpc>
                <a:spcPct val="100000"/>
              </a:lnSpc>
              <a:spcBef>
                <a:spcPts val="1000"/>
              </a:spcBef>
              <a:spcAft>
                <a:spcPts val="0"/>
              </a:spcAft>
              <a:buClr>
                <a:schemeClr val="accent6"/>
              </a:buClr>
              <a:buSzPts val="2400"/>
              <a:buNone/>
              <a:defRPr sz="2400">
                <a:solidFill>
                  <a:schemeClr val="accent6"/>
                </a:solidFill>
              </a:defRPr>
            </a:lvl3pPr>
            <a:lvl4pPr lvl="3" algn="l">
              <a:lnSpc>
                <a:spcPct val="100000"/>
              </a:lnSpc>
              <a:spcBef>
                <a:spcPts val="1000"/>
              </a:spcBef>
              <a:spcAft>
                <a:spcPts val="0"/>
              </a:spcAft>
              <a:buClr>
                <a:schemeClr val="accent6"/>
              </a:buClr>
              <a:buSzPts val="2400"/>
              <a:buNone/>
              <a:defRPr sz="2400">
                <a:solidFill>
                  <a:schemeClr val="accent6"/>
                </a:solidFill>
              </a:defRPr>
            </a:lvl4pPr>
            <a:lvl5pPr lvl="4" algn="l">
              <a:lnSpc>
                <a:spcPct val="100000"/>
              </a:lnSpc>
              <a:spcBef>
                <a:spcPts val="1000"/>
              </a:spcBef>
              <a:spcAft>
                <a:spcPts val="0"/>
              </a:spcAft>
              <a:buClr>
                <a:schemeClr val="accent6"/>
              </a:buClr>
              <a:buSzPts val="2400"/>
              <a:buNone/>
              <a:defRPr sz="2400">
                <a:solidFill>
                  <a:schemeClr val="accent6"/>
                </a:solidFill>
              </a:defRPr>
            </a:lvl5pPr>
            <a:lvl6pPr lvl="5" algn="l">
              <a:lnSpc>
                <a:spcPct val="100000"/>
              </a:lnSpc>
              <a:spcBef>
                <a:spcPts val="1000"/>
              </a:spcBef>
              <a:spcAft>
                <a:spcPts val="0"/>
              </a:spcAft>
              <a:buClr>
                <a:schemeClr val="accent6"/>
              </a:buClr>
              <a:buSzPts val="2400"/>
              <a:buNone/>
              <a:defRPr sz="2400">
                <a:solidFill>
                  <a:schemeClr val="accent6"/>
                </a:solidFill>
              </a:defRPr>
            </a:lvl6pPr>
            <a:lvl7pPr lvl="6" algn="l">
              <a:lnSpc>
                <a:spcPct val="100000"/>
              </a:lnSpc>
              <a:spcBef>
                <a:spcPts val="1000"/>
              </a:spcBef>
              <a:spcAft>
                <a:spcPts val="0"/>
              </a:spcAft>
              <a:buClr>
                <a:schemeClr val="accent6"/>
              </a:buClr>
              <a:buSzPts val="2400"/>
              <a:buNone/>
              <a:defRPr sz="2400">
                <a:solidFill>
                  <a:schemeClr val="accent6"/>
                </a:solidFill>
              </a:defRPr>
            </a:lvl7pPr>
            <a:lvl8pPr lvl="7" algn="l">
              <a:lnSpc>
                <a:spcPct val="100000"/>
              </a:lnSpc>
              <a:spcBef>
                <a:spcPts val="1000"/>
              </a:spcBef>
              <a:spcAft>
                <a:spcPts val="0"/>
              </a:spcAft>
              <a:buClr>
                <a:schemeClr val="accent6"/>
              </a:buClr>
              <a:buSzPts val="2400"/>
              <a:buNone/>
              <a:defRPr sz="2400">
                <a:solidFill>
                  <a:schemeClr val="accent6"/>
                </a:solidFill>
              </a:defRPr>
            </a:lvl8pPr>
            <a:lvl9pPr lvl="8" algn="l">
              <a:lnSpc>
                <a:spcPct val="100000"/>
              </a:lnSpc>
              <a:spcBef>
                <a:spcPts val="1000"/>
              </a:spcBef>
              <a:spcAft>
                <a:spcPts val="0"/>
              </a:spcAft>
              <a:buClr>
                <a:schemeClr val="accent6"/>
              </a:buClr>
              <a:buSzPts val="2400"/>
              <a:buNone/>
              <a:defRPr sz="2400">
                <a:solidFill>
                  <a:schemeClr val="accent6"/>
                </a:solidFill>
              </a:defRPr>
            </a:lvl9pPr>
          </a:lstStyle>
          <a:p/>
        </p:txBody>
      </p:sp>
      <p:sp>
        <p:nvSpPr>
          <p:cNvPr id="15" name="Google Shape;15;p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3"/>
          <p:cNvSpPr/>
          <p:nvPr/>
        </p:nvSpPr>
        <p:spPr>
          <a:xfrm>
            <a:off x="-125" y="5045700"/>
            <a:ext cx="9144000" cy="97800"/>
          </a:xfrm>
          <a:prstGeom prst="rect">
            <a:avLst/>
          </a:prstGeom>
          <a:solidFill>
            <a:schemeClr val="accent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18" name="Google Shape;18;p3"/>
          <p:cNvCxnSpPr/>
          <p:nvPr/>
        </p:nvCxnSpPr>
        <p:spPr>
          <a:xfrm>
            <a:off x="419425" y="1154195"/>
            <a:ext cx="385200" cy="0"/>
          </a:xfrm>
          <a:prstGeom prst="straightConnector1">
            <a:avLst/>
          </a:prstGeom>
          <a:noFill/>
          <a:ln cap="flat" cmpd="sng" w="28575">
            <a:solidFill>
              <a:schemeClr val="dk1"/>
            </a:solidFill>
            <a:prstDash val="solid"/>
            <a:round/>
            <a:headEnd len="sm" w="sm" type="none"/>
            <a:tailEnd len="sm" w="sm" type="none"/>
          </a:ln>
        </p:spPr>
      </p:cxnSp>
      <p:sp>
        <p:nvSpPr>
          <p:cNvPr id="19" name="Google Shape;19;p3"/>
          <p:cNvSpPr txBox="1"/>
          <p:nvPr>
            <p:ph type="title"/>
          </p:nvPr>
        </p:nvSpPr>
        <p:spPr>
          <a:xfrm>
            <a:off x="311700" y="372725"/>
            <a:ext cx="8520600" cy="6450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32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20" name="Google Shape;20;p3"/>
          <p:cNvSpPr txBox="1"/>
          <p:nvPr>
            <p:ph idx="1" type="body"/>
          </p:nvPr>
        </p:nvSpPr>
        <p:spPr>
          <a:xfrm>
            <a:off x="311700" y="1417800"/>
            <a:ext cx="8520600" cy="3150900"/>
          </a:xfrm>
          <a:prstGeom prst="rect">
            <a:avLst/>
          </a:prstGeom>
          <a:noFill/>
          <a:ln>
            <a:noFill/>
          </a:ln>
        </p:spPr>
        <p:txBody>
          <a:bodyPr anchorCtr="0" anchor="t"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21" name="Google Shape;21;p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2" name="Shape 22"/>
        <p:cNvGrpSpPr/>
        <p:nvPr/>
      </p:nvGrpSpPr>
      <p:grpSpPr>
        <a:xfrm>
          <a:off x="0" y="0"/>
          <a:ext cx="0" cy="0"/>
          <a:chOff x="0" y="0"/>
          <a:chExt cx="0" cy="0"/>
        </a:xfrm>
      </p:grpSpPr>
      <p:sp>
        <p:nvSpPr>
          <p:cNvPr id="23" name="Google Shape;23;p4"/>
          <p:cNvSpPr/>
          <p:nvPr/>
        </p:nvSpPr>
        <p:spPr>
          <a:xfrm>
            <a:off x="586721" y="5076900"/>
            <a:ext cx="7970700" cy="666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 name="Google Shape;24;p4"/>
          <p:cNvSpPr/>
          <p:nvPr/>
        </p:nvSpPr>
        <p:spPr>
          <a:xfrm>
            <a:off x="586721" y="0"/>
            <a:ext cx="7970700" cy="666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 name="Google Shape;25;p4"/>
          <p:cNvSpPr txBox="1"/>
          <p:nvPr>
            <p:ph type="title"/>
          </p:nvPr>
        </p:nvSpPr>
        <p:spPr>
          <a:xfrm>
            <a:off x="509550" y="1921350"/>
            <a:ext cx="8124900" cy="1300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26" name="Google Shape;26;p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7" name="Shape 27"/>
        <p:cNvGrpSpPr/>
        <p:nvPr/>
      </p:nvGrpSpPr>
      <p:grpSpPr>
        <a:xfrm>
          <a:off x="0" y="0"/>
          <a:ext cx="0" cy="0"/>
          <a:chOff x="0" y="0"/>
          <a:chExt cx="0" cy="0"/>
        </a:xfrm>
      </p:grpSpPr>
      <p:cxnSp>
        <p:nvCxnSpPr>
          <p:cNvPr id="28" name="Google Shape;28;p5"/>
          <p:cNvCxnSpPr/>
          <p:nvPr/>
        </p:nvCxnSpPr>
        <p:spPr>
          <a:xfrm>
            <a:off x="419425" y="1154195"/>
            <a:ext cx="385200" cy="0"/>
          </a:xfrm>
          <a:prstGeom prst="straightConnector1">
            <a:avLst/>
          </a:prstGeom>
          <a:noFill/>
          <a:ln cap="flat" cmpd="sng" w="28575">
            <a:solidFill>
              <a:schemeClr val="dk1"/>
            </a:solidFill>
            <a:prstDash val="solid"/>
            <a:round/>
            <a:headEnd len="sm" w="sm" type="none"/>
            <a:tailEnd len="sm" w="sm" type="none"/>
          </a:ln>
        </p:spPr>
      </p:cxnSp>
      <p:sp>
        <p:nvSpPr>
          <p:cNvPr id="29" name="Google Shape;29;p5"/>
          <p:cNvSpPr txBox="1"/>
          <p:nvPr>
            <p:ph type="title"/>
          </p:nvPr>
        </p:nvSpPr>
        <p:spPr>
          <a:xfrm>
            <a:off x="311700" y="372725"/>
            <a:ext cx="8520600" cy="6450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32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30" name="Google Shape;30;p5"/>
          <p:cNvSpPr txBox="1"/>
          <p:nvPr>
            <p:ph idx="1" type="body"/>
          </p:nvPr>
        </p:nvSpPr>
        <p:spPr>
          <a:xfrm>
            <a:off x="311700" y="1417950"/>
            <a:ext cx="3999900" cy="31509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31" name="Google Shape;31;p5"/>
          <p:cNvSpPr txBox="1"/>
          <p:nvPr>
            <p:ph idx="2" type="body"/>
          </p:nvPr>
        </p:nvSpPr>
        <p:spPr>
          <a:xfrm>
            <a:off x="4832400" y="1417950"/>
            <a:ext cx="3999900" cy="31509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32" name="Google Shape;32;p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3" name="Shape 33"/>
        <p:cNvGrpSpPr/>
        <p:nvPr/>
      </p:nvGrpSpPr>
      <p:grpSpPr>
        <a:xfrm>
          <a:off x="0" y="0"/>
          <a:ext cx="0" cy="0"/>
          <a:chOff x="0" y="0"/>
          <a:chExt cx="0" cy="0"/>
        </a:xfrm>
      </p:grpSpPr>
      <p:sp>
        <p:nvSpPr>
          <p:cNvPr id="34" name="Google Shape;34;p6"/>
          <p:cNvSpPr txBox="1"/>
          <p:nvPr>
            <p:ph type="title"/>
          </p:nvPr>
        </p:nvSpPr>
        <p:spPr>
          <a:xfrm>
            <a:off x="311700" y="372725"/>
            <a:ext cx="8520600" cy="6450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32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35" name="Google Shape;35;p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6" name="Shape 36"/>
        <p:cNvGrpSpPr/>
        <p:nvPr/>
      </p:nvGrpSpPr>
      <p:grpSpPr>
        <a:xfrm>
          <a:off x="0" y="0"/>
          <a:ext cx="0" cy="0"/>
          <a:chOff x="0" y="0"/>
          <a:chExt cx="0" cy="0"/>
        </a:xfrm>
      </p:grpSpPr>
      <p:cxnSp>
        <p:nvCxnSpPr>
          <p:cNvPr id="37" name="Google Shape;37;p7"/>
          <p:cNvCxnSpPr/>
          <p:nvPr/>
        </p:nvCxnSpPr>
        <p:spPr>
          <a:xfrm>
            <a:off x="411044" y="1417772"/>
            <a:ext cx="385200" cy="0"/>
          </a:xfrm>
          <a:prstGeom prst="straightConnector1">
            <a:avLst/>
          </a:prstGeom>
          <a:noFill/>
          <a:ln cap="flat" cmpd="sng" w="28575">
            <a:solidFill>
              <a:schemeClr val="dk1"/>
            </a:solidFill>
            <a:prstDash val="solid"/>
            <a:round/>
            <a:headEnd len="sm" w="sm" type="none"/>
            <a:tailEnd len="sm" w="sm" type="none"/>
          </a:ln>
        </p:spPr>
      </p:cxnSp>
      <p:sp>
        <p:nvSpPr>
          <p:cNvPr id="38" name="Google Shape;38;p7"/>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9" name="Google Shape;39;p7"/>
          <p:cNvSpPr txBox="1"/>
          <p:nvPr>
            <p:ph idx="1" type="body"/>
          </p:nvPr>
        </p:nvSpPr>
        <p:spPr>
          <a:xfrm>
            <a:off x="311700" y="1640350"/>
            <a:ext cx="2808000" cy="2928900"/>
          </a:xfrm>
          <a:prstGeom prst="rect">
            <a:avLst/>
          </a:prstGeom>
          <a:noFill/>
          <a:ln>
            <a:noFill/>
          </a:ln>
        </p:spPr>
        <p:txBody>
          <a:bodyPr anchorCtr="0" anchor="t" bIns="91425" lIns="91425" spcFirstLastPara="1" rIns="91425" wrap="square" tIns="91425">
            <a:no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40" name="Google Shape;40;p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41" name="Shape 41"/>
        <p:cNvGrpSpPr/>
        <p:nvPr/>
      </p:nvGrpSpPr>
      <p:grpSpPr>
        <a:xfrm>
          <a:off x="0" y="0"/>
          <a:ext cx="0" cy="0"/>
          <a:chOff x="0" y="0"/>
          <a:chExt cx="0" cy="0"/>
        </a:xfrm>
      </p:grpSpPr>
      <p:sp>
        <p:nvSpPr>
          <p:cNvPr id="42" name="Google Shape;42;p8"/>
          <p:cNvSpPr/>
          <p:nvPr/>
        </p:nvSpPr>
        <p:spPr>
          <a:xfrm>
            <a:off x="586721" y="0"/>
            <a:ext cx="7970700" cy="666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 name="Google Shape;43;p8"/>
          <p:cNvSpPr/>
          <p:nvPr/>
        </p:nvSpPr>
        <p:spPr>
          <a:xfrm>
            <a:off x="586721" y="5076900"/>
            <a:ext cx="7970700" cy="666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 name="Google Shape;44;p8"/>
          <p:cNvSpPr txBox="1"/>
          <p:nvPr>
            <p:ph type="title"/>
          </p:nvPr>
        </p:nvSpPr>
        <p:spPr>
          <a:xfrm>
            <a:off x="490250" y="526350"/>
            <a:ext cx="5618700" cy="40908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4200"/>
              <a:buNone/>
              <a:defRPr sz="4200"/>
            </a:lvl1pPr>
            <a:lvl2pPr lvl="1" algn="l">
              <a:lnSpc>
                <a:spcPct val="100000"/>
              </a:lnSpc>
              <a:spcBef>
                <a:spcPts val="0"/>
              </a:spcBef>
              <a:spcAft>
                <a:spcPts val="0"/>
              </a:spcAft>
              <a:buSzPts val="4200"/>
              <a:buNone/>
              <a:defRPr sz="4200"/>
            </a:lvl2pPr>
            <a:lvl3pPr lvl="2" algn="l">
              <a:lnSpc>
                <a:spcPct val="100000"/>
              </a:lnSpc>
              <a:spcBef>
                <a:spcPts val="0"/>
              </a:spcBef>
              <a:spcAft>
                <a:spcPts val="0"/>
              </a:spcAft>
              <a:buSzPts val="4200"/>
              <a:buNone/>
              <a:defRPr sz="4200"/>
            </a:lvl3pPr>
            <a:lvl4pPr lvl="3" algn="l">
              <a:lnSpc>
                <a:spcPct val="100000"/>
              </a:lnSpc>
              <a:spcBef>
                <a:spcPts val="0"/>
              </a:spcBef>
              <a:spcAft>
                <a:spcPts val="0"/>
              </a:spcAft>
              <a:buSzPts val="4200"/>
              <a:buNone/>
              <a:defRPr sz="4200"/>
            </a:lvl4pPr>
            <a:lvl5pPr lvl="4" algn="l">
              <a:lnSpc>
                <a:spcPct val="100000"/>
              </a:lnSpc>
              <a:spcBef>
                <a:spcPts val="0"/>
              </a:spcBef>
              <a:spcAft>
                <a:spcPts val="0"/>
              </a:spcAft>
              <a:buSzPts val="4200"/>
              <a:buNone/>
              <a:defRPr sz="4200"/>
            </a:lvl5pPr>
            <a:lvl6pPr lvl="5" algn="l">
              <a:lnSpc>
                <a:spcPct val="100000"/>
              </a:lnSpc>
              <a:spcBef>
                <a:spcPts val="0"/>
              </a:spcBef>
              <a:spcAft>
                <a:spcPts val="0"/>
              </a:spcAft>
              <a:buSzPts val="4200"/>
              <a:buNone/>
              <a:defRPr sz="4200"/>
            </a:lvl6pPr>
            <a:lvl7pPr lvl="6" algn="l">
              <a:lnSpc>
                <a:spcPct val="100000"/>
              </a:lnSpc>
              <a:spcBef>
                <a:spcPts val="0"/>
              </a:spcBef>
              <a:spcAft>
                <a:spcPts val="0"/>
              </a:spcAft>
              <a:buSzPts val="4200"/>
              <a:buNone/>
              <a:defRPr sz="4200"/>
            </a:lvl7pPr>
            <a:lvl8pPr lvl="7" algn="l">
              <a:lnSpc>
                <a:spcPct val="100000"/>
              </a:lnSpc>
              <a:spcBef>
                <a:spcPts val="0"/>
              </a:spcBef>
              <a:spcAft>
                <a:spcPts val="0"/>
              </a:spcAft>
              <a:buSzPts val="4200"/>
              <a:buNone/>
              <a:defRPr sz="4200"/>
            </a:lvl8pPr>
            <a:lvl9pPr lvl="8" algn="l">
              <a:lnSpc>
                <a:spcPct val="100000"/>
              </a:lnSpc>
              <a:spcBef>
                <a:spcPts val="0"/>
              </a:spcBef>
              <a:spcAft>
                <a:spcPts val="0"/>
              </a:spcAft>
              <a:buSzPts val="4200"/>
              <a:buNone/>
              <a:defRPr sz="4200"/>
            </a:lvl9pPr>
          </a:lstStyle>
          <a:p/>
        </p:txBody>
      </p:sp>
      <p:sp>
        <p:nvSpPr>
          <p:cNvPr id="45" name="Google Shape;45;p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6" name="Shape 46"/>
        <p:cNvGrpSpPr/>
        <p:nvPr/>
      </p:nvGrpSpPr>
      <p:grpSpPr>
        <a:xfrm>
          <a:off x="0" y="0"/>
          <a:ext cx="0" cy="0"/>
          <a:chOff x="0" y="0"/>
          <a:chExt cx="0" cy="0"/>
        </a:xfrm>
      </p:grpSpPr>
      <p:sp>
        <p:nvSpPr>
          <p:cNvPr id="47" name="Google Shape;47;p9"/>
          <p:cNvSpPr/>
          <p:nvPr/>
        </p:nvSpPr>
        <p:spPr>
          <a:xfrm>
            <a:off x="4572000" y="-100"/>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48" name="Google Shape;48;p9"/>
          <p:cNvCxnSpPr/>
          <p:nvPr/>
        </p:nvCxnSpPr>
        <p:spPr>
          <a:xfrm>
            <a:off x="5029675" y="4495500"/>
            <a:ext cx="468300" cy="0"/>
          </a:xfrm>
          <a:prstGeom prst="straightConnector1">
            <a:avLst/>
          </a:prstGeom>
          <a:noFill/>
          <a:ln cap="flat" cmpd="sng" w="19050">
            <a:solidFill>
              <a:schemeClr val="lt1"/>
            </a:solidFill>
            <a:prstDash val="solid"/>
            <a:round/>
            <a:headEnd len="sm" w="sm" type="none"/>
            <a:tailEnd len="sm" w="sm" type="none"/>
          </a:ln>
        </p:spPr>
      </p:cxnSp>
      <p:sp>
        <p:nvSpPr>
          <p:cNvPr id="49" name="Google Shape;49;p9"/>
          <p:cNvSpPr txBox="1"/>
          <p:nvPr>
            <p:ph type="title"/>
          </p:nvPr>
        </p:nvSpPr>
        <p:spPr>
          <a:xfrm>
            <a:off x="265500" y="1084625"/>
            <a:ext cx="4045200" cy="17070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50" name="Google Shape;50;p9"/>
          <p:cNvSpPr txBox="1"/>
          <p:nvPr>
            <p:ph idx="1" type="subTitle"/>
          </p:nvPr>
        </p:nvSpPr>
        <p:spPr>
          <a:xfrm>
            <a:off x="265500" y="2845200"/>
            <a:ext cx="4045200" cy="1421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accent6"/>
              </a:buClr>
              <a:buSzPts val="2100"/>
              <a:buNone/>
              <a:defRPr sz="2100">
                <a:solidFill>
                  <a:schemeClr val="accent6"/>
                </a:solidFill>
              </a:defRPr>
            </a:lvl1pPr>
            <a:lvl2pPr lvl="1" algn="ctr">
              <a:lnSpc>
                <a:spcPct val="100000"/>
              </a:lnSpc>
              <a:spcBef>
                <a:spcPts val="0"/>
              </a:spcBef>
              <a:spcAft>
                <a:spcPts val="0"/>
              </a:spcAft>
              <a:buClr>
                <a:schemeClr val="accent6"/>
              </a:buClr>
              <a:buSzPts val="2100"/>
              <a:buNone/>
              <a:defRPr sz="2100">
                <a:solidFill>
                  <a:schemeClr val="accent6"/>
                </a:solidFill>
              </a:defRPr>
            </a:lvl2pPr>
            <a:lvl3pPr lvl="2" algn="ctr">
              <a:lnSpc>
                <a:spcPct val="100000"/>
              </a:lnSpc>
              <a:spcBef>
                <a:spcPts val="0"/>
              </a:spcBef>
              <a:spcAft>
                <a:spcPts val="0"/>
              </a:spcAft>
              <a:buClr>
                <a:schemeClr val="accent6"/>
              </a:buClr>
              <a:buSzPts val="2100"/>
              <a:buNone/>
              <a:defRPr sz="2100">
                <a:solidFill>
                  <a:schemeClr val="accent6"/>
                </a:solidFill>
              </a:defRPr>
            </a:lvl3pPr>
            <a:lvl4pPr lvl="3" algn="ctr">
              <a:lnSpc>
                <a:spcPct val="100000"/>
              </a:lnSpc>
              <a:spcBef>
                <a:spcPts val="0"/>
              </a:spcBef>
              <a:spcAft>
                <a:spcPts val="0"/>
              </a:spcAft>
              <a:buClr>
                <a:schemeClr val="accent6"/>
              </a:buClr>
              <a:buSzPts val="2100"/>
              <a:buNone/>
              <a:defRPr sz="2100">
                <a:solidFill>
                  <a:schemeClr val="accent6"/>
                </a:solidFill>
              </a:defRPr>
            </a:lvl4pPr>
            <a:lvl5pPr lvl="4" algn="ctr">
              <a:lnSpc>
                <a:spcPct val="100000"/>
              </a:lnSpc>
              <a:spcBef>
                <a:spcPts val="0"/>
              </a:spcBef>
              <a:spcAft>
                <a:spcPts val="0"/>
              </a:spcAft>
              <a:buClr>
                <a:schemeClr val="accent6"/>
              </a:buClr>
              <a:buSzPts val="2100"/>
              <a:buNone/>
              <a:defRPr sz="2100">
                <a:solidFill>
                  <a:schemeClr val="accent6"/>
                </a:solidFill>
              </a:defRPr>
            </a:lvl5pPr>
            <a:lvl6pPr lvl="5" algn="ctr">
              <a:lnSpc>
                <a:spcPct val="100000"/>
              </a:lnSpc>
              <a:spcBef>
                <a:spcPts val="0"/>
              </a:spcBef>
              <a:spcAft>
                <a:spcPts val="0"/>
              </a:spcAft>
              <a:buClr>
                <a:schemeClr val="accent6"/>
              </a:buClr>
              <a:buSzPts val="2100"/>
              <a:buNone/>
              <a:defRPr sz="2100">
                <a:solidFill>
                  <a:schemeClr val="accent6"/>
                </a:solidFill>
              </a:defRPr>
            </a:lvl6pPr>
            <a:lvl7pPr lvl="6" algn="ctr">
              <a:lnSpc>
                <a:spcPct val="100000"/>
              </a:lnSpc>
              <a:spcBef>
                <a:spcPts val="0"/>
              </a:spcBef>
              <a:spcAft>
                <a:spcPts val="0"/>
              </a:spcAft>
              <a:buClr>
                <a:schemeClr val="accent6"/>
              </a:buClr>
              <a:buSzPts val="2100"/>
              <a:buNone/>
              <a:defRPr sz="2100">
                <a:solidFill>
                  <a:schemeClr val="accent6"/>
                </a:solidFill>
              </a:defRPr>
            </a:lvl7pPr>
            <a:lvl8pPr lvl="7" algn="ctr">
              <a:lnSpc>
                <a:spcPct val="100000"/>
              </a:lnSpc>
              <a:spcBef>
                <a:spcPts val="0"/>
              </a:spcBef>
              <a:spcAft>
                <a:spcPts val="0"/>
              </a:spcAft>
              <a:buClr>
                <a:schemeClr val="accent6"/>
              </a:buClr>
              <a:buSzPts val="2100"/>
              <a:buNone/>
              <a:defRPr sz="2100">
                <a:solidFill>
                  <a:schemeClr val="accent6"/>
                </a:solidFill>
              </a:defRPr>
            </a:lvl8pPr>
            <a:lvl9pPr lvl="8" algn="ctr">
              <a:lnSpc>
                <a:spcPct val="100000"/>
              </a:lnSpc>
              <a:spcBef>
                <a:spcPts val="0"/>
              </a:spcBef>
              <a:spcAft>
                <a:spcPts val="0"/>
              </a:spcAft>
              <a:buClr>
                <a:schemeClr val="accent6"/>
              </a:buClr>
              <a:buSzPts val="2100"/>
              <a:buNone/>
              <a:defRPr sz="2100">
                <a:solidFill>
                  <a:schemeClr val="accent6"/>
                </a:solidFill>
              </a:defRPr>
            </a:lvl9pPr>
          </a:lstStyle>
          <a:p/>
        </p:txBody>
      </p:sp>
      <p:sp>
        <p:nvSpPr>
          <p:cNvPr id="51" name="Google Shape;51;p9"/>
          <p:cNvSpPr txBox="1"/>
          <p:nvPr>
            <p:ph idx="2" type="body"/>
          </p:nvPr>
        </p:nvSpPr>
        <p:spPr>
          <a:xfrm>
            <a:off x="4939500" y="724200"/>
            <a:ext cx="3837000" cy="3695100"/>
          </a:xfrm>
          <a:prstGeom prst="rect">
            <a:avLst/>
          </a:prstGeom>
          <a:noFill/>
          <a:ln>
            <a:noFill/>
          </a:ln>
        </p:spPr>
        <p:txBody>
          <a:bodyPr anchorCtr="0" anchor="ctr" bIns="91425" lIns="91425" spcFirstLastPara="1" rIns="91425" wrap="square" tIns="91425">
            <a:noAutofit/>
          </a:bodyPr>
          <a:lstStyle>
            <a:lvl1pPr indent="-342900" lvl="0" marL="457200" algn="l">
              <a:lnSpc>
                <a:spcPct val="115000"/>
              </a:lnSpc>
              <a:spcBef>
                <a:spcPts val="0"/>
              </a:spcBef>
              <a:spcAft>
                <a:spcPts val="0"/>
              </a:spcAft>
              <a:buClr>
                <a:schemeClr val="accent1"/>
              </a:buClr>
              <a:buSzPts val="1800"/>
              <a:buChar char="●"/>
              <a:defRPr>
                <a:solidFill>
                  <a:schemeClr val="accent1"/>
                </a:solidFill>
              </a:defRPr>
            </a:lvl1pPr>
            <a:lvl2pPr indent="-317500" lvl="1" marL="914400" algn="l">
              <a:lnSpc>
                <a:spcPct val="115000"/>
              </a:lnSpc>
              <a:spcBef>
                <a:spcPts val="1600"/>
              </a:spcBef>
              <a:spcAft>
                <a:spcPts val="0"/>
              </a:spcAft>
              <a:buClr>
                <a:schemeClr val="accent1"/>
              </a:buClr>
              <a:buSzPts val="1400"/>
              <a:buChar char="○"/>
              <a:defRPr>
                <a:solidFill>
                  <a:schemeClr val="accent1"/>
                </a:solidFill>
              </a:defRPr>
            </a:lvl2pPr>
            <a:lvl3pPr indent="-317500" lvl="2" marL="1371600" algn="l">
              <a:lnSpc>
                <a:spcPct val="115000"/>
              </a:lnSpc>
              <a:spcBef>
                <a:spcPts val="1600"/>
              </a:spcBef>
              <a:spcAft>
                <a:spcPts val="0"/>
              </a:spcAft>
              <a:buClr>
                <a:schemeClr val="accent1"/>
              </a:buClr>
              <a:buSzPts val="1400"/>
              <a:buChar char="■"/>
              <a:defRPr>
                <a:solidFill>
                  <a:schemeClr val="accent1"/>
                </a:solidFill>
              </a:defRPr>
            </a:lvl3pPr>
            <a:lvl4pPr indent="-317500" lvl="3" marL="1828800" algn="l">
              <a:lnSpc>
                <a:spcPct val="115000"/>
              </a:lnSpc>
              <a:spcBef>
                <a:spcPts val="1600"/>
              </a:spcBef>
              <a:spcAft>
                <a:spcPts val="0"/>
              </a:spcAft>
              <a:buClr>
                <a:schemeClr val="accent1"/>
              </a:buClr>
              <a:buSzPts val="1400"/>
              <a:buChar char="●"/>
              <a:defRPr>
                <a:solidFill>
                  <a:schemeClr val="accent1"/>
                </a:solidFill>
              </a:defRPr>
            </a:lvl4pPr>
            <a:lvl5pPr indent="-317500" lvl="4" marL="2286000" algn="l">
              <a:lnSpc>
                <a:spcPct val="115000"/>
              </a:lnSpc>
              <a:spcBef>
                <a:spcPts val="1600"/>
              </a:spcBef>
              <a:spcAft>
                <a:spcPts val="0"/>
              </a:spcAft>
              <a:buClr>
                <a:schemeClr val="accent1"/>
              </a:buClr>
              <a:buSzPts val="1400"/>
              <a:buChar char="○"/>
              <a:defRPr>
                <a:solidFill>
                  <a:schemeClr val="accent1"/>
                </a:solidFill>
              </a:defRPr>
            </a:lvl5pPr>
            <a:lvl6pPr indent="-317500" lvl="5" marL="2743200" algn="l">
              <a:lnSpc>
                <a:spcPct val="115000"/>
              </a:lnSpc>
              <a:spcBef>
                <a:spcPts val="1600"/>
              </a:spcBef>
              <a:spcAft>
                <a:spcPts val="0"/>
              </a:spcAft>
              <a:buClr>
                <a:schemeClr val="accent1"/>
              </a:buClr>
              <a:buSzPts val="1400"/>
              <a:buChar char="■"/>
              <a:defRPr>
                <a:solidFill>
                  <a:schemeClr val="accent1"/>
                </a:solidFill>
              </a:defRPr>
            </a:lvl6pPr>
            <a:lvl7pPr indent="-317500" lvl="6" marL="3200400" algn="l">
              <a:lnSpc>
                <a:spcPct val="115000"/>
              </a:lnSpc>
              <a:spcBef>
                <a:spcPts val="1600"/>
              </a:spcBef>
              <a:spcAft>
                <a:spcPts val="0"/>
              </a:spcAft>
              <a:buClr>
                <a:schemeClr val="accent1"/>
              </a:buClr>
              <a:buSzPts val="1400"/>
              <a:buChar char="●"/>
              <a:defRPr>
                <a:solidFill>
                  <a:schemeClr val="accent1"/>
                </a:solidFill>
              </a:defRPr>
            </a:lvl7pPr>
            <a:lvl8pPr indent="-317500" lvl="7" marL="3657600" algn="l">
              <a:lnSpc>
                <a:spcPct val="115000"/>
              </a:lnSpc>
              <a:spcBef>
                <a:spcPts val="1600"/>
              </a:spcBef>
              <a:spcAft>
                <a:spcPts val="0"/>
              </a:spcAft>
              <a:buClr>
                <a:schemeClr val="accent1"/>
              </a:buClr>
              <a:buSzPts val="1400"/>
              <a:buChar char="○"/>
              <a:defRPr>
                <a:solidFill>
                  <a:schemeClr val="accent1"/>
                </a:solidFill>
              </a:defRPr>
            </a:lvl8pPr>
            <a:lvl9pPr indent="-317500" lvl="8" marL="4114800" algn="l">
              <a:lnSpc>
                <a:spcPct val="115000"/>
              </a:lnSpc>
              <a:spcBef>
                <a:spcPts val="1600"/>
              </a:spcBef>
              <a:spcAft>
                <a:spcPts val="1600"/>
              </a:spcAft>
              <a:buClr>
                <a:schemeClr val="accent1"/>
              </a:buClr>
              <a:buSzPts val="1400"/>
              <a:buChar char="■"/>
              <a:defRPr>
                <a:solidFill>
                  <a:schemeClr val="accent1"/>
                </a:solidFill>
              </a:defRPr>
            </a:lvl9pPr>
          </a:lstStyle>
          <a:p/>
        </p:txBody>
      </p:sp>
      <p:sp>
        <p:nvSpPr>
          <p:cNvPr id="52" name="Google Shape;52;p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53" name="Shape 53"/>
        <p:cNvGrpSpPr/>
        <p:nvPr/>
      </p:nvGrpSpPr>
      <p:grpSpPr>
        <a:xfrm>
          <a:off x="0" y="0"/>
          <a:ext cx="0" cy="0"/>
          <a:chOff x="0" y="0"/>
          <a:chExt cx="0" cy="0"/>
        </a:xfrm>
      </p:grpSpPr>
      <p:sp>
        <p:nvSpPr>
          <p:cNvPr id="54" name="Google Shape;54;p10"/>
          <p:cNvSpPr txBox="1"/>
          <p:nvPr>
            <p:ph idx="1" type="body"/>
          </p:nvPr>
        </p:nvSpPr>
        <p:spPr>
          <a:xfrm>
            <a:off x="319500" y="4230575"/>
            <a:ext cx="5998800" cy="598800"/>
          </a:xfrm>
          <a:prstGeom prst="rect">
            <a:avLst/>
          </a:prstGeom>
          <a:noFill/>
          <a:ln>
            <a:noFill/>
          </a:ln>
        </p:spPr>
        <p:txBody>
          <a:bodyPr anchorCtr="0" anchor="ctr" bIns="91425" lIns="91425" spcFirstLastPara="1" rIns="91425" wrap="square" tIns="91425">
            <a:noAutofit/>
          </a:bodyPr>
          <a:lstStyle>
            <a:lvl1pPr indent="-228600" lvl="0" marL="457200" algn="l">
              <a:lnSpc>
                <a:spcPct val="100000"/>
              </a:lnSpc>
              <a:spcBef>
                <a:spcPts val="0"/>
              </a:spcBef>
              <a:spcAft>
                <a:spcPts val="0"/>
              </a:spcAft>
              <a:buSzPts val="1800"/>
              <a:buNone/>
              <a:defRPr/>
            </a:lvl1pPr>
          </a:lstStyle>
          <a:p/>
        </p:txBody>
      </p:sp>
      <p:sp>
        <p:nvSpPr>
          <p:cNvPr id="55" name="Google Shape;55;p1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56" name="Shape 56"/>
        <p:cNvGrpSpPr/>
        <p:nvPr/>
      </p:nvGrpSpPr>
      <p:grpSpPr>
        <a:xfrm>
          <a:off x="0" y="0"/>
          <a:ext cx="0" cy="0"/>
          <a:chOff x="0" y="0"/>
          <a:chExt cx="0" cy="0"/>
        </a:xfrm>
      </p:grpSpPr>
      <p:sp>
        <p:nvSpPr>
          <p:cNvPr id="57" name="Google Shape;57;p11"/>
          <p:cNvSpPr/>
          <p:nvPr/>
        </p:nvSpPr>
        <p:spPr>
          <a:xfrm>
            <a:off x="586721" y="0"/>
            <a:ext cx="7970700" cy="666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 name="Google Shape;58;p11"/>
          <p:cNvSpPr/>
          <p:nvPr/>
        </p:nvSpPr>
        <p:spPr>
          <a:xfrm>
            <a:off x="586721" y="5076900"/>
            <a:ext cx="7970700" cy="666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9" name="Google Shape;59;p11"/>
          <p:cNvSpPr txBox="1"/>
          <p:nvPr>
            <p:ph hasCustomPrompt="1" type="title"/>
          </p:nvPr>
        </p:nvSpPr>
        <p:spPr>
          <a:xfrm>
            <a:off x="586725" y="1353788"/>
            <a:ext cx="7970700" cy="15384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Clr>
                <a:schemeClr val="accent6"/>
              </a:buClr>
              <a:buSzPts val="10800"/>
              <a:buNone/>
              <a:defRPr sz="10800">
                <a:solidFill>
                  <a:schemeClr val="accent6"/>
                </a:solidFill>
              </a:defRPr>
            </a:lvl1pPr>
            <a:lvl2pPr lvl="1" algn="ctr">
              <a:lnSpc>
                <a:spcPct val="100000"/>
              </a:lnSpc>
              <a:spcBef>
                <a:spcPts val="0"/>
              </a:spcBef>
              <a:spcAft>
                <a:spcPts val="0"/>
              </a:spcAft>
              <a:buClr>
                <a:schemeClr val="accent6"/>
              </a:buClr>
              <a:buSzPts val="10800"/>
              <a:buNone/>
              <a:defRPr sz="10800">
                <a:solidFill>
                  <a:schemeClr val="accent6"/>
                </a:solidFill>
              </a:defRPr>
            </a:lvl2pPr>
            <a:lvl3pPr lvl="2" algn="ctr">
              <a:lnSpc>
                <a:spcPct val="100000"/>
              </a:lnSpc>
              <a:spcBef>
                <a:spcPts val="0"/>
              </a:spcBef>
              <a:spcAft>
                <a:spcPts val="0"/>
              </a:spcAft>
              <a:buClr>
                <a:schemeClr val="accent6"/>
              </a:buClr>
              <a:buSzPts val="10800"/>
              <a:buNone/>
              <a:defRPr sz="10800">
                <a:solidFill>
                  <a:schemeClr val="accent6"/>
                </a:solidFill>
              </a:defRPr>
            </a:lvl3pPr>
            <a:lvl4pPr lvl="3" algn="ctr">
              <a:lnSpc>
                <a:spcPct val="100000"/>
              </a:lnSpc>
              <a:spcBef>
                <a:spcPts val="0"/>
              </a:spcBef>
              <a:spcAft>
                <a:spcPts val="0"/>
              </a:spcAft>
              <a:buClr>
                <a:schemeClr val="accent6"/>
              </a:buClr>
              <a:buSzPts val="10800"/>
              <a:buNone/>
              <a:defRPr sz="10800">
                <a:solidFill>
                  <a:schemeClr val="accent6"/>
                </a:solidFill>
              </a:defRPr>
            </a:lvl4pPr>
            <a:lvl5pPr lvl="4" algn="ctr">
              <a:lnSpc>
                <a:spcPct val="100000"/>
              </a:lnSpc>
              <a:spcBef>
                <a:spcPts val="0"/>
              </a:spcBef>
              <a:spcAft>
                <a:spcPts val="0"/>
              </a:spcAft>
              <a:buClr>
                <a:schemeClr val="accent6"/>
              </a:buClr>
              <a:buSzPts val="10800"/>
              <a:buNone/>
              <a:defRPr sz="10800">
                <a:solidFill>
                  <a:schemeClr val="accent6"/>
                </a:solidFill>
              </a:defRPr>
            </a:lvl5pPr>
            <a:lvl6pPr lvl="5" algn="ctr">
              <a:lnSpc>
                <a:spcPct val="100000"/>
              </a:lnSpc>
              <a:spcBef>
                <a:spcPts val="0"/>
              </a:spcBef>
              <a:spcAft>
                <a:spcPts val="0"/>
              </a:spcAft>
              <a:buClr>
                <a:schemeClr val="accent6"/>
              </a:buClr>
              <a:buSzPts val="10800"/>
              <a:buNone/>
              <a:defRPr sz="10800">
                <a:solidFill>
                  <a:schemeClr val="accent6"/>
                </a:solidFill>
              </a:defRPr>
            </a:lvl6pPr>
            <a:lvl7pPr lvl="6" algn="ctr">
              <a:lnSpc>
                <a:spcPct val="100000"/>
              </a:lnSpc>
              <a:spcBef>
                <a:spcPts val="0"/>
              </a:spcBef>
              <a:spcAft>
                <a:spcPts val="0"/>
              </a:spcAft>
              <a:buClr>
                <a:schemeClr val="accent6"/>
              </a:buClr>
              <a:buSzPts val="10800"/>
              <a:buNone/>
              <a:defRPr sz="10800">
                <a:solidFill>
                  <a:schemeClr val="accent6"/>
                </a:solidFill>
              </a:defRPr>
            </a:lvl7pPr>
            <a:lvl8pPr lvl="7" algn="ctr">
              <a:lnSpc>
                <a:spcPct val="100000"/>
              </a:lnSpc>
              <a:spcBef>
                <a:spcPts val="0"/>
              </a:spcBef>
              <a:spcAft>
                <a:spcPts val="0"/>
              </a:spcAft>
              <a:buClr>
                <a:schemeClr val="accent6"/>
              </a:buClr>
              <a:buSzPts val="10800"/>
              <a:buNone/>
              <a:defRPr sz="10800">
                <a:solidFill>
                  <a:schemeClr val="accent6"/>
                </a:solidFill>
              </a:defRPr>
            </a:lvl8pPr>
            <a:lvl9pPr lvl="8" algn="ctr">
              <a:lnSpc>
                <a:spcPct val="100000"/>
              </a:lnSpc>
              <a:spcBef>
                <a:spcPts val="0"/>
              </a:spcBef>
              <a:spcAft>
                <a:spcPts val="0"/>
              </a:spcAft>
              <a:buClr>
                <a:schemeClr val="accent6"/>
              </a:buClr>
              <a:buSzPts val="10800"/>
              <a:buNone/>
              <a:defRPr sz="10800">
                <a:solidFill>
                  <a:schemeClr val="accent6"/>
                </a:solidFill>
              </a:defRPr>
            </a:lvl9pPr>
          </a:lstStyle>
          <a:p>
            <a:r>
              <a:t>xx%</a:t>
            </a:r>
          </a:p>
        </p:txBody>
      </p:sp>
      <p:sp>
        <p:nvSpPr>
          <p:cNvPr id="60" name="Google Shape;60;p11"/>
          <p:cNvSpPr txBox="1"/>
          <p:nvPr>
            <p:ph idx="1" type="body"/>
          </p:nvPr>
        </p:nvSpPr>
        <p:spPr>
          <a:xfrm>
            <a:off x="586725" y="2968388"/>
            <a:ext cx="7970700" cy="1071600"/>
          </a:xfrm>
          <a:prstGeom prst="rect">
            <a:avLst/>
          </a:prstGeom>
          <a:noFill/>
          <a:ln>
            <a:noFill/>
          </a:ln>
        </p:spPr>
        <p:txBody>
          <a:bodyPr anchorCtr="0" anchor="t" bIns="91425" lIns="91425" spcFirstLastPara="1" rIns="91425" wrap="square" tIns="91425">
            <a:no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1600"/>
              </a:spcBef>
              <a:spcAft>
                <a:spcPts val="0"/>
              </a:spcAft>
              <a:buSzPts val="1400"/>
              <a:buChar char="○"/>
              <a:defRPr/>
            </a:lvl2pPr>
            <a:lvl3pPr indent="-317500" lvl="2" marL="1371600" algn="ctr">
              <a:lnSpc>
                <a:spcPct val="115000"/>
              </a:lnSpc>
              <a:spcBef>
                <a:spcPts val="1600"/>
              </a:spcBef>
              <a:spcAft>
                <a:spcPts val="0"/>
              </a:spcAft>
              <a:buSzPts val="1400"/>
              <a:buChar char="■"/>
              <a:defRPr/>
            </a:lvl3pPr>
            <a:lvl4pPr indent="-317500" lvl="3" marL="1828800" algn="ctr">
              <a:lnSpc>
                <a:spcPct val="115000"/>
              </a:lnSpc>
              <a:spcBef>
                <a:spcPts val="1600"/>
              </a:spcBef>
              <a:spcAft>
                <a:spcPts val="0"/>
              </a:spcAft>
              <a:buSzPts val="1400"/>
              <a:buChar char="●"/>
              <a:defRPr/>
            </a:lvl4pPr>
            <a:lvl5pPr indent="-317500" lvl="4" marL="2286000" algn="ctr">
              <a:lnSpc>
                <a:spcPct val="115000"/>
              </a:lnSpc>
              <a:spcBef>
                <a:spcPts val="1600"/>
              </a:spcBef>
              <a:spcAft>
                <a:spcPts val="0"/>
              </a:spcAft>
              <a:buSzPts val="1400"/>
              <a:buChar char="○"/>
              <a:defRPr/>
            </a:lvl5pPr>
            <a:lvl6pPr indent="-317500" lvl="5" marL="2743200" algn="ctr">
              <a:lnSpc>
                <a:spcPct val="115000"/>
              </a:lnSpc>
              <a:spcBef>
                <a:spcPts val="1600"/>
              </a:spcBef>
              <a:spcAft>
                <a:spcPts val="0"/>
              </a:spcAft>
              <a:buSzPts val="1400"/>
              <a:buChar char="■"/>
              <a:defRPr/>
            </a:lvl6pPr>
            <a:lvl7pPr indent="-317500" lvl="6" marL="3200400" algn="ctr">
              <a:lnSpc>
                <a:spcPct val="115000"/>
              </a:lnSpc>
              <a:spcBef>
                <a:spcPts val="1600"/>
              </a:spcBef>
              <a:spcAft>
                <a:spcPts val="0"/>
              </a:spcAft>
              <a:buSzPts val="1400"/>
              <a:buChar char="●"/>
              <a:defRPr/>
            </a:lvl7pPr>
            <a:lvl8pPr indent="-317500" lvl="7" marL="3657600" algn="ctr">
              <a:lnSpc>
                <a:spcPct val="115000"/>
              </a:lnSpc>
              <a:spcBef>
                <a:spcPts val="1600"/>
              </a:spcBef>
              <a:spcAft>
                <a:spcPts val="0"/>
              </a:spcAft>
              <a:buSzPts val="1400"/>
              <a:buChar char="○"/>
              <a:defRPr/>
            </a:lvl8pPr>
            <a:lvl9pPr indent="-317500" lvl="8" marL="4114800" algn="ctr">
              <a:lnSpc>
                <a:spcPct val="115000"/>
              </a:lnSpc>
              <a:spcBef>
                <a:spcPts val="1600"/>
              </a:spcBef>
              <a:spcAft>
                <a:spcPts val="1600"/>
              </a:spcAft>
              <a:buSzPts val="1400"/>
              <a:buChar char="■"/>
              <a:defRPr/>
            </a:lvl9pPr>
          </a:lstStyle>
          <a:p/>
        </p:txBody>
      </p:sp>
      <p:sp>
        <p:nvSpPr>
          <p:cNvPr id="61" name="Google Shape;61;p1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2" name="Shape 62"/>
        <p:cNvGrpSpPr/>
        <p:nvPr/>
      </p:nvGrpSpPr>
      <p:grpSpPr>
        <a:xfrm>
          <a:off x="0" y="0"/>
          <a:ext cx="0" cy="0"/>
          <a:chOff x="0" y="0"/>
          <a:chExt cx="0" cy="0"/>
        </a:xfrm>
      </p:grpSpPr>
      <p:sp>
        <p:nvSpPr>
          <p:cNvPr id="63" name="Google Shape;63;p1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blue-gold">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372725"/>
            <a:ext cx="8520600" cy="6450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dk1"/>
              </a:buClr>
              <a:buSzPts val="3200"/>
              <a:buFont typeface="Playfair Display"/>
              <a:buNone/>
              <a:defRPr b="1" i="0" sz="3200" u="none" cap="none" strike="noStrike">
                <a:solidFill>
                  <a:schemeClr val="dk1"/>
                </a:solidFill>
                <a:latin typeface="Playfair Display"/>
                <a:ea typeface="Playfair Display"/>
                <a:cs typeface="Playfair Display"/>
                <a:sym typeface="Playfair Display"/>
              </a:defRPr>
            </a:lvl1pPr>
            <a:lvl2pPr lvl="1" marR="0" rtl="0" algn="l">
              <a:lnSpc>
                <a:spcPct val="100000"/>
              </a:lnSpc>
              <a:spcBef>
                <a:spcPts val="0"/>
              </a:spcBef>
              <a:spcAft>
                <a:spcPts val="0"/>
              </a:spcAft>
              <a:buClr>
                <a:schemeClr val="dk1"/>
              </a:buClr>
              <a:buSzPts val="3200"/>
              <a:buFont typeface="Playfair Display"/>
              <a:buNone/>
              <a:defRPr b="1" i="0" sz="3200" u="none" cap="none" strike="noStrike">
                <a:solidFill>
                  <a:schemeClr val="dk1"/>
                </a:solidFill>
                <a:latin typeface="Playfair Display"/>
                <a:ea typeface="Playfair Display"/>
                <a:cs typeface="Playfair Display"/>
                <a:sym typeface="Playfair Display"/>
              </a:defRPr>
            </a:lvl2pPr>
            <a:lvl3pPr lvl="2" marR="0" rtl="0" algn="l">
              <a:lnSpc>
                <a:spcPct val="100000"/>
              </a:lnSpc>
              <a:spcBef>
                <a:spcPts val="0"/>
              </a:spcBef>
              <a:spcAft>
                <a:spcPts val="0"/>
              </a:spcAft>
              <a:buClr>
                <a:schemeClr val="dk1"/>
              </a:buClr>
              <a:buSzPts val="3200"/>
              <a:buFont typeface="Playfair Display"/>
              <a:buNone/>
              <a:defRPr b="1" i="0" sz="3200" u="none" cap="none" strike="noStrike">
                <a:solidFill>
                  <a:schemeClr val="dk1"/>
                </a:solidFill>
                <a:latin typeface="Playfair Display"/>
                <a:ea typeface="Playfair Display"/>
                <a:cs typeface="Playfair Display"/>
                <a:sym typeface="Playfair Display"/>
              </a:defRPr>
            </a:lvl3pPr>
            <a:lvl4pPr lvl="3" marR="0" rtl="0" algn="l">
              <a:lnSpc>
                <a:spcPct val="100000"/>
              </a:lnSpc>
              <a:spcBef>
                <a:spcPts val="0"/>
              </a:spcBef>
              <a:spcAft>
                <a:spcPts val="0"/>
              </a:spcAft>
              <a:buClr>
                <a:schemeClr val="dk1"/>
              </a:buClr>
              <a:buSzPts val="3200"/>
              <a:buFont typeface="Playfair Display"/>
              <a:buNone/>
              <a:defRPr b="1" i="0" sz="3200" u="none" cap="none" strike="noStrike">
                <a:solidFill>
                  <a:schemeClr val="dk1"/>
                </a:solidFill>
                <a:latin typeface="Playfair Display"/>
                <a:ea typeface="Playfair Display"/>
                <a:cs typeface="Playfair Display"/>
                <a:sym typeface="Playfair Display"/>
              </a:defRPr>
            </a:lvl4pPr>
            <a:lvl5pPr lvl="4" marR="0" rtl="0" algn="l">
              <a:lnSpc>
                <a:spcPct val="100000"/>
              </a:lnSpc>
              <a:spcBef>
                <a:spcPts val="0"/>
              </a:spcBef>
              <a:spcAft>
                <a:spcPts val="0"/>
              </a:spcAft>
              <a:buClr>
                <a:schemeClr val="dk1"/>
              </a:buClr>
              <a:buSzPts val="3200"/>
              <a:buFont typeface="Playfair Display"/>
              <a:buNone/>
              <a:defRPr b="1" i="0" sz="3200" u="none" cap="none" strike="noStrike">
                <a:solidFill>
                  <a:schemeClr val="dk1"/>
                </a:solidFill>
                <a:latin typeface="Playfair Display"/>
                <a:ea typeface="Playfair Display"/>
                <a:cs typeface="Playfair Display"/>
                <a:sym typeface="Playfair Display"/>
              </a:defRPr>
            </a:lvl5pPr>
            <a:lvl6pPr lvl="5" marR="0" rtl="0" algn="l">
              <a:lnSpc>
                <a:spcPct val="100000"/>
              </a:lnSpc>
              <a:spcBef>
                <a:spcPts val="0"/>
              </a:spcBef>
              <a:spcAft>
                <a:spcPts val="0"/>
              </a:spcAft>
              <a:buClr>
                <a:schemeClr val="dk1"/>
              </a:buClr>
              <a:buSzPts val="3200"/>
              <a:buFont typeface="Playfair Display"/>
              <a:buNone/>
              <a:defRPr b="1" i="0" sz="3200" u="none" cap="none" strike="noStrike">
                <a:solidFill>
                  <a:schemeClr val="dk1"/>
                </a:solidFill>
                <a:latin typeface="Playfair Display"/>
                <a:ea typeface="Playfair Display"/>
                <a:cs typeface="Playfair Display"/>
                <a:sym typeface="Playfair Display"/>
              </a:defRPr>
            </a:lvl6pPr>
            <a:lvl7pPr lvl="6" marR="0" rtl="0" algn="l">
              <a:lnSpc>
                <a:spcPct val="100000"/>
              </a:lnSpc>
              <a:spcBef>
                <a:spcPts val="0"/>
              </a:spcBef>
              <a:spcAft>
                <a:spcPts val="0"/>
              </a:spcAft>
              <a:buClr>
                <a:schemeClr val="dk1"/>
              </a:buClr>
              <a:buSzPts val="3200"/>
              <a:buFont typeface="Playfair Display"/>
              <a:buNone/>
              <a:defRPr b="1" i="0" sz="3200" u="none" cap="none" strike="noStrike">
                <a:solidFill>
                  <a:schemeClr val="dk1"/>
                </a:solidFill>
                <a:latin typeface="Playfair Display"/>
                <a:ea typeface="Playfair Display"/>
                <a:cs typeface="Playfair Display"/>
                <a:sym typeface="Playfair Display"/>
              </a:defRPr>
            </a:lvl7pPr>
            <a:lvl8pPr lvl="7" marR="0" rtl="0" algn="l">
              <a:lnSpc>
                <a:spcPct val="100000"/>
              </a:lnSpc>
              <a:spcBef>
                <a:spcPts val="0"/>
              </a:spcBef>
              <a:spcAft>
                <a:spcPts val="0"/>
              </a:spcAft>
              <a:buClr>
                <a:schemeClr val="dk1"/>
              </a:buClr>
              <a:buSzPts val="3200"/>
              <a:buFont typeface="Playfair Display"/>
              <a:buNone/>
              <a:defRPr b="1" i="0" sz="3200" u="none" cap="none" strike="noStrike">
                <a:solidFill>
                  <a:schemeClr val="dk1"/>
                </a:solidFill>
                <a:latin typeface="Playfair Display"/>
                <a:ea typeface="Playfair Display"/>
                <a:cs typeface="Playfair Display"/>
                <a:sym typeface="Playfair Display"/>
              </a:defRPr>
            </a:lvl8pPr>
            <a:lvl9pPr lvl="8" marR="0" rtl="0" algn="l">
              <a:lnSpc>
                <a:spcPct val="100000"/>
              </a:lnSpc>
              <a:spcBef>
                <a:spcPts val="0"/>
              </a:spcBef>
              <a:spcAft>
                <a:spcPts val="0"/>
              </a:spcAft>
              <a:buClr>
                <a:schemeClr val="dk1"/>
              </a:buClr>
              <a:buSzPts val="3200"/>
              <a:buFont typeface="Playfair Display"/>
              <a:buNone/>
              <a:defRPr b="1" i="0" sz="3200" u="none" cap="none" strike="noStrike">
                <a:solidFill>
                  <a:schemeClr val="dk1"/>
                </a:solidFill>
                <a:latin typeface="Playfair Display"/>
                <a:ea typeface="Playfair Display"/>
                <a:cs typeface="Playfair Display"/>
                <a:sym typeface="Playfair Display"/>
              </a:defRPr>
            </a:lvl9pPr>
          </a:lstStyle>
          <a:p/>
        </p:txBody>
      </p:sp>
      <p:sp>
        <p:nvSpPr>
          <p:cNvPr id="7" name="Google Shape;7;p1"/>
          <p:cNvSpPr txBox="1"/>
          <p:nvPr>
            <p:ph idx="1" type="body"/>
          </p:nvPr>
        </p:nvSpPr>
        <p:spPr>
          <a:xfrm>
            <a:off x="311700" y="1417800"/>
            <a:ext cx="8520600" cy="3150900"/>
          </a:xfrm>
          <a:prstGeom prst="rect">
            <a:avLst/>
          </a:prstGeom>
          <a:noFill/>
          <a:ln>
            <a:noFill/>
          </a:ln>
        </p:spPr>
        <p:txBody>
          <a:bodyPr anchorCtr="0" anchor="t" bIns="91425" lIns="91425" spcFirstLastPara="1" rIns="91425" wrap="square" tIns="91425">
            <a:noAutofit/>
          </a:bodyPr>
          <a:lstStyle>
            <a:lvl1pPr indent="-342900" lvl="0" marL="457200" marR="0" rtl="0" algn="l">
              <a:lnSpc>
                <a:spcPct val="115000"/>
              </a:lnSpc>
              <a:spcBef>
                <a:spcPts val="0"/>
              </a:spcBef>
              <a:spcAft>
                <a:spcPts val="0"/>
              </a:spcAft>
              <a:buClr>
                <a:schemeClr val="dk1"/>
              </a:buClr>
              <a:buSzPts val="1800"/>
              <a:buFont typeface="Lato"/>
              <a:buChar char="●"/>
              <a:defRPr b="0" i="0" sz="1800" u="none" cap="none" strike="noStrike">
                <a:solidFill>
                  <a:schemeClr val="dk1"/>
                </a:solidFill>
                <a:latin typeface="Lato"/>
                <a:ea typeface="Lato"/>
                <a:cs typeface="Lato"/>
                <a:sym typeface="Lato"/>
              </a:defRPr>
            </a:lvl1pPr>
            <a:lvl2pPr indent="-317500" lvl="1" marL="914400" marR="0" rtl="0" algn="l">
              <a:lnSpc>
                <a:spcPct val="115000"/>
              </a:lnSpc>
              <a:spcBef>
                <a:spcPts val="1600"/>
              </a:spcBef>
              <a:spcAft>
                <a:spcPts val="0"/>
              </a:spcAft>
              <a:buClr>
                <a:schemeClr val="dk1"/>
              </a:buClr>
              <a:buSzPts val="1400"/>
              <a:buFont typeface="Lato"/>
              <a:buChar char="○"/>
              <a:defRPr b="0" i="0" sz="1400" u="none" cap="none" strike="noStrike">
                <a:solidFill>
                  <a:schemeClr val="dk1"/>
                </a:solidFill>
                <a:latin typeface="Lato"/>
                <a:ea typeface="Lato"/>
                <a:cs typeface="Lato"/>
                <a:sym typeface="Lato"/>
              </a:defRPr>
            </a:lvl2pPr>
            <a:lvl3pPr indent="-317500" lvl="2" marL="1371600" marR="0" rtl="0" algn="l">
              <a:lnSpc>
                <a:spcPct val="115000"/>
              </a:lnSpc>
              <a:spcBef>
                <a:spcPts val="1600"/>
              </a:spcBef>
              <a:spcAft>
                <a:spcPts val="0"/>
              </a:spcAft>
              <a:buClr>
                <a:schemeClr val="dk1"/>
              </a:buClr>
              <a:buSzPts val="1400"/>
              <a:buFont typeface="Lato"/>
              <a:buChar char="■"/>
              <a:defRPr b="0" i="0" sz="1400" u="none" cap="none" strike="noStrike">
                <a:solidFill>
                  <a:schemeClr val="dk1"/>
                </a:solidFill>
                <a:latin typeface="Lato"/>
                <a:ea typeface="Lato"/>
                <a:cs typeface="Lato"/>
                <a:sym typeface="Lato"/>
              </a:defRPr>
            </a:lvl3pPr>
            <a:lvl4pPr indent="-317500" lvl="3" marL="1828800" marR="0" rtl="0" algn="l">
              <a:lnSpc>
                <a:spcPct val="115000"/>
              </a:lnSpc>
              <a:spcBef>
                <a:spcPts val="1600"/>
              </a:spcBef>
              <a:spcAft>
                <a:spcPts val="0"/>
              </a:spcAft>
              <a:buClr>
                <a:schemeClr val="dk1"/>
              </a:buClr>
              <a:buSzPts val="1400"/>
              <a:buFont typeface="Lato"/>
              <a:buChar char="●"/>
              <a:defRPr b="0" i="0" sz="1400" u="none" cap="none" strike="noStrike">
                <a:solidFill>
                  <a:schemeClr val="dk1"/>
                </a:solidFill>
                <a:latin typeface="Lato"/>
                <a:ea typeface="Lato"/>
                <a:cs typeface="Lato"/>
                <a:sym typeface="Lato"/>
              </a:defRPr>
            </a:lvl4pPr>
            <a:lvl5pPr indent="-317500" lvl="4" marL="2286000" marR="0" rtl="0" algn="l">
              <a:lnSpc>
                <a:spcPct val="115000"/>
              </a:lnSpc>
              <a:spcBef>
                <a:spcPts val="1600"/>
              </a:spcBef>
              <a:spcAft>
                <a:spcPts val="0"/>
              </a:spcAft>
              <a:buClr>
                <a:schemeClr val="dk1"/>
              </a:buClr>
              <a:buSzPts val="1400"/>
              <a:buFont typeface="Lato"/>
              <a:buChar char="○"/>
              <a:defRPr b="0" i="0" sz="1400" u="none" cap="none" strike="noStrike">
                <a:solidFill>
                  <a:schemeClr val="dk1"/>
                </a:solidFill>
                <a:latin typeface="Lato"/>
                <a:ea typeface="Lato"/>
                <a:cs typeface="Lato"/>
                <a:sym typeface="Lato"/>
              </a:defRPr>
            </a:lvl5pPr>
            <a:lvl6pPr indent="-317500" lvl="5" marL="2743200" marR="0" rtl="0" algn="l">
              <a:lnSpc>
                <a:spcPct val="115000"/>
              </a:lnSpc>
              <a:spcBef>
                <a:spcPts val="1600"/>
              </a:spcBef>
              <a:spcAft>
                <a:spcPts val="0"/>
              </a:spcAft>
              <a:buClr>
                <a:schemeClr val="dk1"/>
              </a:buClr>
              <a:buSzPts val="1400"/>
              <a:buFont typeface="Lato"/>
              <a:buChar char="■"/>
              <a:defRPr b="0" i="0" sz="1400" u="none" cap="none" strike="noStrike">
                <a:solidFill>
                  <a:schemeClr val="dk1"/>
                </a:solidFill>
                <a:latin typeface="Lato"/>
                <a:ea typeface="Lato"/>
                <a:cs typeface="Lato"/>
                <a:sym typeface="Lato"/>
              </a:defRPr>
            </a:lvl6pPr>
            <a:lvl7pPr indent="-317500" lvl="6" marL="3200400" marR="0" rtl="0" algn="l">
              <a:lnSpc>
                <a:spcPct val="115000"/>
              </a:lnSpc>
              <a:spcBef>
                <a:spcPts val="1600"/>
              </a:spcBef>
              <a:spcAft>
                <a:spcPts val="0"/>
              </a:spcAft>
              <a:buClr>
                <a:schemeClr val="dk1"/>
              </a:buClr>
              <a:buSzPts val="1400"/>
              <a:buFont typeface="Lato"/>
              <a:buChar char="●"/>
              <a:defRPr b="0" i="0" sz="1400" u="none" cap="none" strike="noStrike">
                <a:solidFill>
                  <a:schemeClr val="dk1"/>
                </a:solidFill>
                <a:latin typeface="Lato"/>
                <a:ea typeface="Lato"/>
                <a:cs typeface="Lato"/>
                <a:sym typeface="Lato"/>
              </a:defRPr>
            </a:lvl7pPr>
            <a:lvl8pPr indent="-317500" lvl="7" marL="3657600" marR="0" rtl="0" algn="l">
              <a:lnSpc>
                <a:spcPct val="115000"/>
              </a:lnSpc>
              <a:spcBef>
                <a:spcPts val="1600"/>
              </a:spcBef>
              <a:spcAft>
                <a:spcPts val="0"/>
              </a:spcAft>
              <a:buClr>
                <a:schemeClr val="dk1"/>
              </a:buClr>
              <a:buSzPts val="1400"/>
              <a:buFont typeface="Lato"/>
              <a:buChar char="○"/>
              <a:defRPr b="0" i="0" sz="1400" u="none" cap="none" strike="noStrike">
                <a:solidFill>
                  <a:schemeClr val="dk1"/>
                </a:solidFill>
                <a:latin typeface="Lato"/>
                <a:ea typeface="Lato"/>
                <a:cs typeface="Lato"/>
                <a:sym typeface="Lato"/>
              </a:defRPr>
            </a:lvl8pPr>
            <a:lvl9pPr indent="-317500" lvl="8" marL="4114800" marR="0" rtl="0" algn="l">
              <a:lnSpc>
                <a:spcPct val="115000"/>
              </a:lnSpc>
              <a:spcBef>
                <a:spcPts val="1600"/>
              </a:spcBef>
              <a:spcAft>
                <a:spcPts val="1600"/>
              </a:spcAft>
              <a:buClr>
                <a:schemeClr val="dk1"/>
              </a:buClr>
              <a:buSzPts val="1400"/>
              <a:buFont typeface="Lato"/>
              <a:buChar char="■"/>
              <a:defRPr b="0" i="0" sz="1400" u="none" cap="none" strike="noStrike">
                <a:solidFill>
                  <a:schemeClr val="dk1"/>
                </a:solidFill>
                <a:latin typeface="Lato"/>
                <a:ea typeface="Lato"/>
                <a:cs typeface="Lato"/>
                <a:sym typeface="Lato"/>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hyperlink" Target="https://www.youtube.com/watch?v=-rq-UlQitgQ" TargetMode="External"/><Relationship Id="rId4" Type="http://schemas.openxmlformats.org/officeDocument/2006/relationships/hyperlink" Target="https://www.youtube.com/watch?v=5cHChJ-JM68" TargetMode="External"/><Relationship Id="rId5" Type="http://schemas.openxmlformats.org/officeDocument/2006/relationships/hyperlink" Target="https://www.youtube.com/watch?v=0aTLfEWuKUc" TargetMode="External"/><Relationship Id="rId6" Type="http://schemas.openxmlformats.org/officeDocument/2006/relationships/hyperlink" Target="https://drive.google.com/drive/folders/1PjL_CFR2VOnUMgRVXDArf9Gzr9KP4BIV?usp=sharing" TargetMode="External"/><Relationship Id="rId7" Type="http://schemas.openxmlformats.org/officeDocument/2006/relationships/hyperlink" Target="https://youtu.be/qv-P8ijVXMU"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hyperlink" Target="https://www.youtube.com/watch?v=Fb1k2-05eZE" TargetMode="External"/><Relationship Id="rId4" Type="http://schemas.openxmlformats.org/officeDocument/2006/relationships/hyperlink" Target="https://www.youtube.com/watch?v=Mv_eyi-kU1M" TargetMode="External"/><Relationship Id="rId5" Type="http://schemas.openxmlformats.org/officeDocument/2006/relationships/hyperlink" Target="https://www.youtube.com/watch?v=aEboHH22kSA"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hyperlink" Target="https://www.youtube.com/watch?v=2tTbSce8brI&amp;feature=youtu.be" TargetMode="Externa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hyperlink" Target="https://www.youtube.com/watch?v=X7uBkTcx3Jg" TargetMode="Externa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hyperlink" Target="https://www.youtube.com/watch?v=c57HXI6ykSk&amp;feature=youtu.be" TargetMode="Externa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hyperlink" Target="https://www.youtube.com/watch?v=Ksu4n9X7ciQ&amp;list=PLW5H6tUZ9VZA6Q0KDh3XZH8JdlKKbB3UE&amp;index=7" TargetMode="External"/><Relationship Id="rId4" Type="http://schemas.openxmlformats.org/officeDocument/2006/relationships/hyperlink" Target="https://www.youtube.com/watch?v=M9HM91NRSDE" TargetMode="External"/><Relationship Id="rId5" Type="http://schemas.openxmlformats.org/officeDocument/2006/relationships/hyperlink" Target="https://www.youtube.com/watch?v=fnbnEsVyv0c" TargetMode="Externa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hyperlink" Target="https://drive.google.com/drive/folders/1BnEeHtH2e5a0gqIYwjeT3CCq114h3Rp8?usp=sharing" TargetMode="External"/><Relationship Id="rId4" Type="http://schemas.openxmlformats.org/officeDocument/2006/relationships/hyperlink" Target="https://drive.google.com/drive/folders/1PjL_CFR2VOnUMgRVXDArf9Gzr9KP4BIV?usp=sharing" TargetMode="External"/><Relationship Id="rId5" Type="http://schemas.openxmlformats.org/officeDocument/2006/relationships/hyperlink" Target="https://youtu.be/qv-P8ijVXMU"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 name="Shape 67"/>
        <p:cNvGrpSpPr/>
        <p:nvPr/>
      </p:nvGrpSpPr>
      <p:grpSpPr>
        <a:xfrm>
          <a:off x="0" y="0"/>
          <a:ext cx="0" cy="0"/>
          <a:chOff x="0" y="0"/>
          <a:chExt cx="0" cy="0"/>
        </a:xfrm>
      </p:grpSpPr>
      <p:sp>
        <p:nvSpPr>
          <p:cNvPr id="68" name="Google Shape;68;p13"/>
          <p:cNvSpPr txBox="1"/>
          <p:nvPr>
            <p:ph type="ctrTitle"/>
          </p:nvPr>
        </p:nvSpPr>
        <p:spPr>
          <a:xfrm>
            <a:off x="625500" y="397025"/>
            <a:ext cx="7893000" cy="18537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1000"/>
              </a:spcBef>
              <a:spcAft>
                <a:spcPts val="0"/>
              </a:spcAft>
              <a:buSzPts val="4800"/>
              <a:buNone/>
            </a:pPr>
            <a:r>
              <a:rPr lang="en-GB"/>
              <a:t>Célébration eucharistique</a:t>
            </a:r>
            <a:endParaRPr/>
          </a:p>
          <a:p>
            <a:pPr indent="0" lvl="0" marL="0" rtl="0" algn="ctr">
              <a:lnSpc>
                <a:spcPct val="100000"/>
              </a:lnSpc>
              <a:spcBef>
                <a:spcPts val="1000"/>
              </a:spcBef>
              <a:spcAft>
                <a:spcPts val="0"/>
              </a:spcAft>
              <a:buSzPts val="4800"/>
              <a:buNone/>
            </a:pPr>
            <a:r>
              <a:rPr lang="en-GB"/>
              <a:t>Mercredi des cendres</a:t>
            </a:r>
            <a:endParaRPr/>
          </a:p>
        </p:txBody>
      </p:sp>
      <p:sp>
        <p:nvSpPr>
          <p:cNvPr id="69" name="Google Shape;69;p13"/>
          <p:cNvSpPr txBox="1"/>
          <p:nvPr>
            <p:ph idx="1" type="subTitle"/>
          </p:nvPr>
        </p:nvSpPr>
        <p:spPr>
          <a:xfrm>
            <a:off x="630600" y="3228375"/>
            <a:ext cx="7893000" cy="12741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1000"/>
              </a:spcBef>
              <a:spcAft>
                <a:spcPts val="0"/>
              </a:spcAft>
              <a:buSzPts val="2400"/>
              <a:buNone/>
            </a:pPr>
            <a:r>
              <a:rPr lang="en-GB"/>
              <a:t>Promouvoir : Élever quelqu'un à une dignité, le faire accéder à une fonction, un emploi, un échelon supérieurs.</a:t>
            </a:r>
            <a:endParaRPr/>
          </a:p>
          <a:p>
            <a:pPr indent="0" lvl="0" marL="0" rtl="0" algn="l">
              <a:lnSpc>
                <a:spcPct val="100000"/>
              </a:lnSpc>
              <a:spcBef>
                <a:spcPts val="1000"/>
              </a:spcBef>
              <a:spcAft>
                <a:spcPts val="0"/>
              </a:spcAft>
              <a:buSzPts val="2400"/>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 name="Shape 73"/>
        <p:cNvGrpSpPr/>
        <p:nvPr/>
      </p:nvGrpSpPr>
      <p:grpSpPr>
        <a:xfrm>
          <a:off x="0" y="0"/>
          <a:ext cx="0" cy="0"/>
          <a:chOff x="0" y="0"/>
          <a:chExt cx="0" cy="0"/>
        </a:xfrm>
      </p:grpSpPr>
      <p:sp>
        <p:nvSpPr>
          <p:cNvPr id="74" name="Google Shape;74;p14"/>
          <p:cNvSpPr txBox="1"/>
          <p:nvPr>
            <p:ph type="title"/>
          </p:nvPr>
        </p:nvSpPr>
        <p:spPr>
          <a:xfrm>
            <a:off x="311700" y="372725"/>
            <a:ext cx="8520600" cy="645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3200"/>
              <a:buNone/>
            </a:pPr>
            <a:r>
              <a:rPr lang="en-GB"/>
              <a:t>Accueil :</a:t>
            </a:r>
            <a:endParaRPr/>
          </a:p>
          <a:p>
            <a:pPr indent="0" lvl="0" marL="0" rtl="0" algn="l">
              <a:lnSpc>
                <a:spcPct val="100000"/>
              </a:lnSpc>
              <a:spcBef>
                <a:spcPts val="0"/>
              </a:spcBef>
              <a:spcAft>
                <a:spcPts val="0"/>
              </a:spcAft>
              <a:buSzPts val="3200"/>
              <a:buNone/>
            </a:pPr>
            <a:r>
              <a:t/>
            </a:r>
            <a:endParaRPr/>
          </a:p>
          <a:p>
            <a:pPr indent="0" lvl="0" marL="0" rtl="0" algn="l">
              <a:lnSpc>
                <a:spcPct val="100000"/>
              </a:lnSpc>
              <a:spcBef>
                <a:spcPts val="0"/>
              </a:spcBef>
              <a:spcAft>
                <a:spcPts val="0"/>
              </a:spcAft>
              <a:buSzPts val="3200"/>
              <a:buNone/>
            </a:pPr>
            <a:r>
              <a:rPr lang="en-GB" sz="2200"/>
              <a:t>Bonjour à tous!</a:t>
            </a:r>
            <a:endParaRPr sz="2200"/>
          </a:p>
          <a:p>
            <a:pPr indent="0" lvl="0" marL="0" rtl="0" algn="l">
              <a:lnSpc>
                <a:spcPct val="100000"/>
              </a:lnSpc>
              <a:spcBef>
                <a:spcPts val="0"/>
              </a:spcBef>
              <a:spcAft>
                <a:spcPts val="0"/>
              </a:spcAft>
              <a:buSzPts val="3200"/>
              <a:buNone/>
            </a:pPr>
            <a:r>
              <a:rPr lang="en-GB" sz="2200"/>
              <a:t>Soyez tous les bienvenus!</a:t>
            </a:r>
            <a:endParaRPr sz="2200"/>
          </a:p>
          <a:p>
            <a:pPr indent="0" lvl="0" marL="0" rtl="0" algn="l">
              <a:lnSpc>
                <a:spcPct val="100000"/>
              </a:lnSpc>
              <a:spcBef>
                <a:spcPts val="0"/>
              </a:spcBef>
              <a:spcAft>
                <a:spcPts val="0"/>
              </a:spcAft>
              <a:buSzPts val="3200"/>
              <a:buNone/>
            </a:pPr>
            <a:r>
              <a:t/>
            </a:r>
            <a:endParaRPr sz="2200"/>
          </a:p>
          <a:p>
            <a:pPr indent="0" lvl="0" marL="0" rtl="0" algn="l">
              <a:lnSpc>
                <a:spcPct val="100000"/>
              </a:lnSpc>
              <a:spcBef>
                <a:spcPts val="0"/>
              </a:spcBef>
              <a:spcAft>
                <a:spcPts val="0"/>
              </a:spcAft>
              <a:buSzPts val="3200"/>
              <a:buNone/>
            </a:pPr>
            <a:r>
              <a:rPr lang="en-GB" sz="2200"/>
              <a:t>Ce matin, c’est dans la joie que nous nous rassemblons pour célébrer notre entrée dans le carême, ce temps qui nous conduira jusqu’à Pâques! Aujourd'hui, c'est le premier jour du Carême, le jour où nous recevons les cendres. </a:t>
            </a:r>
            <a:endParaRPr sz="2200"/>
          </a:p>
          <a:p>
            <a:pPr indent="0" lvl="0" marL="0" rtl="0" algn="l">
              <a:lnSpc>
                <a:spcPct val="100000"/>
              </a:lnSpc>
              <a:spcBef>
                <a:spcPts val="0"/>
              </a:spcBef>
              <a:spcAft>
                <a:spcPts val="0"/>
              </a:spcAft>
              <a:buSzPts val="320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 name="Shape 78"/>
        <p:cNvGrpSpPr/>
        <p:nvPr/>
      </p:nvGrpSpPr>
      <p:grpSpPr>
        <a:xfrm>
          <a:off x="0" y="0"/>
          <a:ext cx="0" cy="0"/>
          <a:chOff x="0" y="0"/>
          <a:chExt cx="0" cy="0"/>
        </a:xfrm>
      </p:grpSpPr>
      <p:sp>
        <p:nvSpPr>
          <p:cNvPr id="79" name="Google Shape;79;p15"/>
          <p:cNvSpPr txBox="1"/>
          <p:nvPr>
            <p:ph type="title"/>
          </p:nvPr>
        </p:nvSpPr>
        <p:spPr>
          <a:xfrm>
            <a:off x="311700" y="372725"/>
            <a:ext cx="8520600" cy="645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3200"/>
              <a:buNone/>
            </a:pPr>
            <a:r>
              <a:t/>
            </a:r>
            <a:endParaRPr/>
          </a:p>
        </p:txBody>
      </p:sp>
      <p:sp>
        <p:nvSpPr>
          <p:cNvPr id="80" name="Google Shape;80;p15"/>
          <p:cNvSpPr txBox="1"/>
          <p:nvPr>
            <p:ph idx="1" type="body"/>
          </p:nvPr>
        </p:nvSpPr>
        <p:spPr>
          <a:xfrm>
            <a:off x="311700" y="1417800"/>
            <a:ext cx="8520600" cy="3150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lang="en-GB" sz="2200"/>
              <a:t>Ce jour-là, les chrétiens participent à une célébration au cours de laquelle leur front (ou leur main) est marqué d'un peu de cendre. Cette cendre provient des rameaux bénits de l'année précédente qui ont été brûlés. Le mercredi des Cendres est un commencement, un départ: notre présence à cette belle célébration est le signe de notre volonté de conversion, le signe de notre désir de revenir à Dieu avec toute la force de notre cœur!</a:t>
            </a:r>
            <a:endParaRPr sz="2200"/>
          </a:p>
          <a:p>
            <a:pPr indent="0" lvl="0" marL="0" rtl="0" algn="l">
              <a:lnSpc>
                <a:spcPct val="115000"/>
              </a:lnSpc>
              <a:spcBef>
                <a:spcPts val="1600"/>
              </a:spcBef>
              <a:spcAft>
                <a:spcPts val="1600"/>
              </a:spcAft>
              <a:buSzPts val="1800"/>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 name="Shape 84"/>
        <p:cNvGrpSpPr/>
        <p:nvPr/>
      </p:nvGrpSpPr>
      <p:grpSpPr>
        <a:xfrm>
          <a:off x="0" y="0"/>
          <a:ext cx="0" cy="0"/>
          <a:chOff x="0" y="0"/>
          <a:chExt cx="0" cy="0"/>
        </a:xfrm>
      </p:grpSpPr>
      <p:sp>
        <p:nvSpPr>
          <p:cNvPr id="85" name="Google Shape;85;p16"/>
          <p:cNvSpPr txBox="1"/>
          <p:nvPr>
            <p:ph type="title"/>
          </p:nvPr>
        </p:nvSpPr>
        <p:spPr>
          <a:xfrm>
            <a:off x="311700" y="372725"/>
            <a:ext cx="8520600" cy="645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3200"/>
              <a:buNone/>
            </a:pPr>
            <a:r>
              <a:rPr lang="en-GB"/>
              <a:t>Chant (suggestions)</a:t>
            </a:r>
            <a:endParaRPr/>
          </a:p>
          <a:p>
            <a:pPr indent="0" lvl="0" marL="0" rtl="0" algn="l">
              <a:lnSpc>
                <a:spcPct val="100000"/>
              </a:lnSpc>
              <a:spcBef>
                <a:spcPts val="0"/>
              </a:spcBef>
              <a:spcAft>
                <a:spcPts val="0"/>
              </a:spcAft>
              <a:buSzPts val="3200"/>
              <a:buNone/>
            </a:pPr>
            <a:r>
              <a:t/>
            </a:r>
            <a:endParaRPr/>
          </a:p>
        </p:txBody>
      </p:sp>
      <p:sp>
        <p:nvSpPr>
          <p:cNvPr id="86" name="Google Shape;86;p16"/>
          <p:cNvSpPr txBox="1"/>
          <p:nvPr>
            <p:ph idx="1" type="body"/>
          </p:nvPr>
        </p:nvSpPr>
        <p:spPr>
          <a:xfrm>
            <a:off x="311700" y="1417800"/>
            <a:ext cx="8520600" cy="3150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lang="en-GB" sz="2400">
                <a:solidFill>
                  <a:srgbClr val="FFFFFF"/>
                </a:solidFill>
                <a:latin typeface="Arial"/>
                <a:ea typeface="Arial"/>
                <a:cs typeface="Arial"/>
                <a:sym typeface="Arial"/>
              </a:rPr>
              <a:t>Pour l’élémentaire : </a:t>
            </a:r>
            <a:r>
              <a:rPr lang="en-GB" sz="2400" u="sng">
                <a:solidFill>
                  <a:srgbClr val="FFFFFF"/>
                </a:solidFill>
                <a:latin typeface="Arial"/>
                <a:ea typeface="Arial"/>
                <a:cs typeface="Arial"/>
                <a:sym typeface="Arial"/>
                <a:hlinkClick r:id="rId3">
                  <a:extLst>
                    <a:ext uri="{A12FA001-AC4F-418D-AE19-62706E023703}">
                      <ahyp:hlinkClr val="tx"/>
                    </a:ext>
                  </a:extLst>
                </a:hlinkClick>
              </a:rPr>
              <a:t>Le Carême</a:t>
            </a:r>
            <a:endParaRPr sz="2400">
              <a:solidFill>
                <a:srgbClr val="FFFFFF"/>
              </a:solidFill>
              <a:latin typeface="Arial"/>
              <a:ea typeface="Arial"/>
              <a:cs typeface="Arial"/>
              <a:sym typeface="Arial"/>
            </a:endParaRPr>
          </a:p>
          <a:p>
            <a:pPr indent="0" lvl="0" marL="0" rtl="0" algn="l">
              <a:lnSpc>
                <a:spcPct val="115000"/>
              </a:lnSpc>
              <a:spcBef>
                <a:spcPts val="0"/>
              </a:spcBef>
              <a:spcAft>
                <a:spcPts val="0"/>
              </a:spcAft>
              <a:buSzPts val="1800"/>
              <a:buNone/>
            </a:pPr>
            <a:r>
              <a:rPr lang="en-GB" sz="2400">
                <a:solidFill>
                  <a:srgbClr val="FFFFFF"/>
                </a:solidFill>
                <a:latin typeface="Arial"/>
                <a:ea typeface="Arial"/>
                <a:cs typeface="Arial"/>
                <a:sym typeface="Arial"/>
              </a:rPr>
              <a:t>Pour le secondaire : </a:t>
            </a:r>
            <a:r>
              <a:rPr lang="en-GB" sz="2400" u="sng">
                <a:solidFill>
                  <a:srgbClr val="FFFFFF"/>
                </a:solidFill>
                <a:latin typeface="Arial"/>
                <a:ea typeface="Arial"/>
                <a:cs typeface="Arial"/>
                <a:sym typeface="Arial"/>
                <a:hlinkClick r:id="rId4">
                  <a:extLst>
                    <a:ext uri="{A12FA001-AC4F-418D-AE19-62706E023703}">
                      <ahyp:hlinkClr val="tx"/>
                    </a:ext>
                  </a:extLst>
                </a:hlinkClick>
              </a:rPr>
              <a:t>Tel que je suis</a:t>
            </a:r>
            <a:r>
              <a:rPr lang="en-GB" sz="2400">
                <a:solidFill>
                  <a:srgbClr val="FFFFFF"/>
                </a:solidFill>
                <a:latin typeface="Arial"/>
                <a:ea typeface="Arial"/>
                <a:cs typeface="Arial"/>
                <a:sym typeface="Arial"/>
              </a:rPr>
              <a:t> ou </a:t>
            </a:r>
            <a:r>
              <a:rPr lang="en-GB" sz="2400" u="sng">
                <a:solidFill>
                  <a:srgbClr val="FFFFFF"/>
                </a:solidFill>
                <a:latin typeface="Arial"/>
                <a:ea typeface="Arial"/>
                <a:cs typeface="Arial"/>
                <a:sym typeface="Arial"/>
                <a:hlinkClick r:id="rId5">
                  <a:extLst>
                    <a:ext uri="{A12FA001-AC4F-418D-AE19-62706E023703}">
                      <ahyp:hlinkClr val="tx"/>
                    </a:ext>
                  </a:extLst>
                </a:hlinkClick>
              </a:rPr>
              <a:t>Mon secours est en toi</a:t>
            </a:r>
            <a:endParaRPr sz="2400">
              <a:solidFill>
                <a:srgbClr val="FFFFFF"/>
              </a:solidFill>
              <a:latin typeface="Arial"/>
              <a:ea typeface="Arial"/>
              <a:cs typeface="Arial"/>
              <a:sym typeface="Arial"/>
            </a:endParaRPr>
          </a:p>
          <a:p>
            <a:pPr indent="0" lvl="0" marL="0" rtl="0" algn="l">
              <a:lnSpc>
                <a:spcPct val="115000"/>
              </a:lnSpc>
              <a:spcBef>
                <a:spcPts val="0"/>
              </a:spcBef>
              <a:spcAft>
                <a:spcPts val="0"/>
              </a:spcAft>
              <a:buSzPts val="1800"/>
              <a:buNone/>
            </a:pPr>
            <a:r>
              <a:rPr lang="en-GB" sz="2400">
                <a:solidFill>
                  <a:srgbClr val="FFFFFF"/>
                </a:solidFill>
                <a:latin typeface="Arial"/>
                <a:ea typeface="Arial"/>
                <a:cs typeface="Arial"/>
                <a:sym typeface="Arial"/>
              </a:rPr>
              <a:t>Chant thème : </a:t>
            </a:r>
            <a:r>
              <a:rPr lang="en-GB" sz="2400">
                <a:solidFill>
                  <a:srgbClr val="FFFFFF"/>
                </a:solidFill>
                <a:latin typeface="Caveat"/>
                <a:ea typeface="Caveat"/>
                <a:cs typeface="Caveat"/>
                <a:sym typeface="Caveat"/>
              </a:rPr>
              <a:t>Je veux V💙IR</a:t>
            </a:r>
            <a:r>
              <a:rPr lang="en-GB" sz="3000">
                <a:solidFill>
                  <a:srgbClr val="FFFFFF"/>
                </a:solidFill>
                <a:latin typeface="Arial"/>
                <a:ea typeface="Arial"/>
                <a:cs typeface="Arial"/>
                <a:sym typeface="Arial"/>
              </a:rPr>
              <a:t> </a:t>
            </a:r>
            <a:r>
              <a:rPr lang="en-GB" sz="2400">
                <a:latin typeface="Caveat"/>
                <a:ea typeface="Caveat"/>
                <a:cs typeface="Caveat"/>
                <a:sym typeface="Caveat"/>
              </a:rPr>
              <a:t>par </a:t>
            </a:r>
            <a:r>
              <a:rPr lang="en-GB" sz="2400" u="sng">
                <a:solidFill>
                  <a:schemeClr val="hlink"/>
                </a:solidFill>
                <a:latin typeface="Caveat"/>
                <a:ea typeface="Caveat"/>
                <a:cs typeface="Caveat"/>
                <a:sym typeface="Caveat"/>
                <a:hlinkClick r:id="rId6"/>
              </a:rPr>
              <a:t>fichier Drive</a:t>
            </a:r>
            <a:r>
              <a:rPr lang="en-GB" sz="2400">
                <a:latin typeface="Caveat"/>
                <a:ea typeface="Caveat"/>
                <a:cs typeface="Caveat"/>
                <a:sym typeface="Caveat"/>
              </a:rPr>
              <a:t> ou par </a:t>
            </a:r>
            <a:r>
              <a:rPr lang="en-GB" sz="2400" u="sng">
                <a:solidFill>
                  <a:schemeClr val="hlink"/>
                </a:solidFill>
                <a:latin typeface="Caveat"/>
                <a:ea typeface="Caveat"/>
                <a:cs typeface="Caveat"/>
                <a:sym typeface="Caveat"/>
                <a:hlinkClick r:id="rId7"/>
              </a:rPr>
              <a:t>Youtube</a:t>
            </a:r>
            <a:endParaRPr sz="3800">
              <a:latin typeface="Caveat"/>
              <a:ea typeface="Caveat"/>
              <a:cs typeface="Caveat"/>
              <a:sym typeface="Caveat"/>
            </a:endParaRPr>
          </a:p>
          <a:p>
            <a:pPr indent="0" lvl="0" marL="0" rtl="0" algn="l">
              <a:lnSpc>
                <a:spcPct val="115000"/>
              </a:lnSpc>
              <a:spcBef>
                <a:spcPts val="0"/>
              </a:spcBef>
              <a:spcAft>
                <a:spcPts val="0"/>
              </a:spcAft>
              <a:buSzPts val="1800"/>
              <a:buNone/>
            </a:pPr>
            <a:r>
              <a:t/>
            </a:r>
            <a:endParaRPr sz="1200">
              <a:solidFill>
                <a:srgbClr val="0B5394"/>
              </a:solidFill>
              <a:highlight>
                <a:srgbClr val="FFFFFF"/>
              </a:highlight>
              <a:latin typeface="Arial"/>
              <a:ea typeface="Arial"/>
              <a:cs typeface="Arial"/>
              <a:sym typeface="Arial"/>
            </a:endParaRPr>
          </a:p>
          <a:p>
            <a:pPr indent="0" lvl="0" marL="0" rtl="0" algn="l">
              <a:lnSpc>
                <a:spcPct val="115000"/>
              </a:lnSpc>
              <a:spcBef>
                <a:spcPts val="0"/>
              </a:spcBef>
              <a:spcAft>
                <a:spcPts val="1600"/>
              </a:spcAft>
              <a:buSzPts val="1800"/>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sp>
        <p:nvSpPr>
          <p:cNvPr id="91" name="Google Shape;91;p17"/>
          <p:cNvSpPr txBox="1"/>
          <p:nvPr>
            <p:ph type="title"/>
          </p:nvPr>
        </p:nvSpPr>
        <p:spPr>
          <a:xfrm>
            <a:off x="311700" y="372725"/>
            <a:ext cx="8520600" cy="645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3200"/>
              <a:buNone/>
            </a:pPr>
            <a:r>
              <a:t/>
            </a:r>
            <a:endParaRPr/>
          </a:p>
        </p:txBody>
      </p:sp>
      <p:sp>
        <p:nvSpPr>
          <p:cNvPr id="92" name="Google Shape;92;p17"/>
          <p:cNvSpPr txBox="1"/>
          <p:nvPr>
            <p:ph idx="1" type="body"/>
          </p:nvPr>
        </p:nvSpPr>
        <p:spPr>
          <a:xfrm>
            <a:off x="311700" y="1417800"/>
            <a:ext cx="8520600" cy="3150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lang="en-GB" sz="2200"/>
              <a:t>Salutation  : Au nom du Père, et du Fils, et du Saint-Esprit.</a:t>
            </a:r>
            <a:endParaRPr sz="2200"/>
          </a:p>
          <a:p>
            <a:pPr indent="0" lvl="0" marL="0" rtl="0" algn="l">
              <a:lnSpc>
                <a:spcPct val="115000"/>
              </a:lnSpc>
              <a:spcBef>
                <a:spcPts val="1600"/>
              </a:spcBef>
              <a:spcAft>
                <a:spcPts val="0"/>
              </a:spcAft>
              <a:buSzPts val="1800"/>
              <a:buNone/>
            </a:pPr>
            <a:r>
              <a:rPr b="1" lang="en-GB" sz="2200"/>
              <a:t> R. Amen. </a:t>
            </a:r>
            <a:endParaRPr b="1" sz="2200"/>
          </a:p>
          <a:p>
            <a:pPr indent="0" lvl="0" marL="0" rtl="0" algn="l">
              <a:lnSpc>
                <a:spcPct val="115000"/>
              </a:lnSpc>
              <a:spcBef>
                <a:spcPts val="1600"/>
              </a:spcBef>
              <a:spcAft>
                <a:spcPts val="0"/>
              </a:spcAft>
              <a:buSzPts val="1800"/>
              <a:buNone/>
            </a:pPr>
            <a:r>
              <a:rPr lang="en-GB" sz="2200"/>
              <a:t>La grâce de Jésus notre Seigneur, l’amour de Dieu le Père, et la communion de l’Esprit Saint, soient toujours avec vous. </a:t>
            </a:r>
            <a:endParaRPr sz="2200"/>
          </a:p>
          <a:p>
            <a:pPr indent="0" lvl="0" marL="0" rtl="0" algn="l">
              <a:lnSpc>
                <a:spcPct val="115000"/>
              </a:lnSpc>
              <a:spcBef>
                <a:spcPts val="1600"/>
              </a:spcBef>
              <a:spcAft>
                <a:spcPts val="0"/>
              </a:spcAft>
              <a:buSzPts val="1800"/>
              <a:buNone/>
            </a:pPr>
            <a:r>
              <a:rPr b="1" lang="en-GB" sz="2200"/>
              <a:t>R. Et avec votre esprit.</a:t>
            </a:r>
            <a:endParaRPr b="1" sz="2200"/>
          </a:p>
          <a:p>
            <a:pPr indent="0" lvl="0" marL="0" rtl="0" algn="l">
              <a:lnSpc>
                <a:spcPct val="115000"/>
              </a:lnSpc>
              <a:spcBef>
                <a:spcPts val="1600"/>
              </a:spcBef>
              <a:spcAft>
                <a:spcPts val="1600"/>
              </a:spcAft>
              <a:buSzPts val="1800"/>
              <a:buNone/>
            </a:pPr>
            <a:r>
              <a:t/>
            </a:r>
            <a:endParaRPr sz="20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p18"/>
          <p:cNvSpPr txBox="1"/>
          <p:nvPr>
            <p:ph idx="1" type="body"/>
          </p:nvPr>
        </p:nvSpPr>
        <p:spPr>
          <a:xfrm>
            <a:off x="102000" y="1117475"/>
            <a:ext cx="8940000" cy="35583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lang="en-GB" sz="2200"/>
              <a:t>Les cendres nous rappellent que nous avons besoin de faire le ménage dans notre cœur. La poussière cache peut-être ce qu'il y a de plus beau dans notre cœur. </a:t>
            </a:r>
            <a:endParaRPr sz="2200"/>
          </a:p>
          <a:p>
            <a:pPr indent="0" lvl="0" marL="0" rtl="0" algn="l">
              <a:lnSpc>
                <a:spcPct val="115000"/>
              </a:lnSpc>
              <a:spcBef>
                <a:spcPts val="1600"/>
              </a:spcBef>
              <a:spcAft>
                <a:spcPts val="0"/>
              </a:spcAft>
              <a:buSzPts val="1800"/>
              <a:buNone/>
            </a:pPr>
            <a:r>
              <a:rPr lang="en-GB" sz="2200"/>
              <a:t>Seigneur, en ce début du carême, tu vois ton peuple se rassembler pour prendre la route vers Pâques. Tu nous invites à nous tourner vers ton Fils, et à mettre nos pas dans ses pas. Donne à chacun de tes enfants de se laisser guider par Ta Bonne Nouvelle, et d’ouvrir son cœur à Ta miséricorde.</a:t>
            </a:r>
            <a:endParaRPr sz="2200"/>
          </a:p>
          <a:p>
            <a:pPr indent="0" lvl="0" marL="0" rtl="0" algn="l">
              <a:lnSpc>
                <a:spcPct val="115000"/>
              </a:lnSpc>
              <a:spcBef>
                <a:spcPts val="1600"/>
              </a:spcBef>
              <a:spcAft>
                <a:spcPts val="0"/>
              </a:spcAft>
              <a:buSzPts val="1800"/>
              <a:buNone/>
            </a:pPr>
            <a:r>
              <a:t/>
            </a:r>
            <a:endParaRPr sz="2200"/>
          </a:p>
          <a:p>
            <a:pPr indent="0" lvl="0" marL="0" rtl="0" algn="l">
              <a:lnSpc>
                <a:spcPct val="115000"/>
              </a:lnSpc>
              <a:spcBef>
                <a:spcPts val="1600"/>
              </a:spcBef>
              <a:spcAft>
                <a:spcPts val="1600"/>
              </a:spcAft>
              <a:buSzPts val="1800"/>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19"/>
          <p:cNvSpPr txBox="1"/>
          <p:nvPr>
            <p:ph type="title"/>
          </p:nvPr>
        </p:nvSpPr>
        <p:spPr>
          <a:xfrm>
            <a:off x="311700" y="372725"/>
            <a:ext cx="8520600" cy="645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3200"/>
              <a:buNone/>
            </a:pPr>
            <a:r>
              <a:t/>
            </a:r>
            <a:endParaRPr/>
          </a:p>
        </p:txBody>
      </p:sp>
      <p:sp>
        <p:nvSpPr>
          <p:cNvPr id="103" name="Google Shape;103;p19"/>
          <p:cNvSpPr txBox="1"/>
          <p:nvPr>
            <p:ph idx="1" type="body"/>
          </p:nvPr>
        </p:nvSpPr>
        <p:spPr>
          <a:xfrm>
            <a:off x="311700" y="1417800"/>
            <a:ext cx="8520600" cy="3150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lang="en-GB" sz="2200"/>
              <a:t>Prière Prions. Dieu notre père, que ce premier jour du carême soit pour nous l’occasion de nous engager à préparer notre cœur, par la prière, le jeûne et l’aumône, à vivre le mystère de la grande fête de Pâques. Par Jésus Christ, ton Fils, notre Seigneur. </a:t>
            </a:r>
            <a:endParaRPr sz="2200"/>
          </a:p>
          <a:p>
            <a:pPr indent="0" lvl="0" marL="0" rtl="0" algn="l">
              <a:lnSpc>
                <a:spcPct val="115000"/>
              </a:lnSpc>
              <a:spcBef>
                <a:spcPts val="1600"/>
              </a:spcBef>
              <a:spcAft>
                <a:spcPts val="0"/>
              </a:spcAft>
              <a:buSzPts val="1800"/>
              <a:buNone/>
            </a:pPr>
            <a:r>
              <a:rPr b="1" lang="en-GB" sz="2200"/>
              <a:t>R. Amen.</a:t>
            </a:r>
            <a:endParaRPr b="1"/>
          </a:p>
          <a:p>
            <a:pPr indent="0" lvl="0" marL="0" rtl="0" algn="l">
              <a:lnSpc>
                <a:spcPct val="115000"/>
              </a:lnSpc>
              <a:spcBef>
                <a:spcPts val="1600"/>
              </a:spcBef>
              <a:spcAft>
                <a:spcPts val="1600"/>
              </a:spcAft>
              <a:buSzPts val="1800"/>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20"/>
          <p:cNvSpPr txBox="1"/>
          <p:nvPr>
            <p:ph type="title"/>
          </p:nvPr>
        </p:nvSpPr>
        <p:spPr>
          <a:xfrm>
            <a:off x="311700" y="372725"/>
            <a:ext cx="8520600" cy="645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3200"/>
              <a:buNone/>
            </a:pPr>
            <a:r>
              <a:rPr lang="en-GB"/>
              <a:t>Première lecture (Joël 2, 12-18)</a:t>
            </a:r>
            <a:endParaRPr/>
          </a:p>
        </p:txBody>
      </p:sp>
      <p:sp>
        <p:nvSpPr>
          <p:cNvPr id="109" name="Google Shape;109;p20"/>
          <p:cNvSpPr txBox="1"/>
          <p:nvPr>
            <p:ph idx="1" type="body"/>
          </p:nvPr>
        </p:nvSpPr>
        <p:spPr>
          <a:xfrm>
            <a:off x="311700" y="1417800"/>
            <a:ext cx="8520600" cy="3150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lang="en-GB" sz="2200"/>
              <a:t>Parole du Seigneur : « Revenez à moi de tout votre cœur, dans le jeûne, les larmes et le deuil! » Déchirez vos cœurs et non pas vos vêtements, et revenez au Seigneur votre Dieu, car il est tendre et miséricordieux, lent à la colère et plein d’amour, renonçant au châtiment. Qui sait? Il pourrait revenir, il pourrait renoncer au châtiment, et vous combler de ses bienfaits : ainsi vous pourrez offrir un sacrifice au Seigneur votre Dieu.</a:t>
            </a:r>
            <a:endParaRPr sz="2200"/>
          </a:p>
          <a:p>
            <a:pPr indent="0" lvl="0" marL="0" rtl="0" algn="l">
              <a:lnSpc>
                <a:spcPct val="115000"/>
              </a:lnSpc>
              <a:spcBef>
                <a:spcPts val="1600"/>
              </a:spcBef>
              <a:spcAft>
                <a:spcPts val="1600"/>
              </a:spcAft>
              <a:buSzPts val="1800"/>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21"/>
          <p:cNvSpPr txBox="1"/>
          <p:nvPr>
            <p:ph idx="1" type="body"/>
          </p:nvPr>
        </p:nvSpPr>
        <p:spPr>
          <a:xfrm>
            <a:off x="311700" y="1417800"/>
            <a:ext cx="8520600" cy="3150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1600"/>
              </a:spcAft>
              <a:buSzPts val="1800"/>
              <a:buNone/>
            </a:pPr>
            <a:r>
              <a:rPr lang="en-GB" sz="2200"/>
              <a:t>Sonnez de la trompette dans Jérusalem : prescrivez un jeûne sacré, annoncez une solennité, réunissez le peuple, tenez une assemblée sainte, rassemblez les anciens, réunissez petits enfants et nourrissons! Que le jeune époux sorte de sa maison, que la jeune mariée quitte sa chambre! Entre le portail et l’autel, les prêtres, ministres du Seigneur, iront pleurer et diront :</a:t>
            </a:r>
            <a:endParaRPr sz="22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22"/>
          <p:cNvSpPr txBox="1"/>
          <p:nvPr>
            <p:ph idx="1" type="body"/>
          </p:nvPr>
        </p:nvSpPr>
        <p:spPr>
          <a:xfrm>
            <a:off x="311700" y="1417800"/>
            <a:ext cx="8520600" cy="3633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lang="en-GB" sz="2200"/>
              <a:t>« Pitié, Seigneur, pour ton peuple, n’expose pas ceux qui t’appartiennent à l’insulte et aux moqueries des païens! Faudra-t-il qu’on dise : “Où donc est leur Dieu?” »</a:t>
            </a:r>
            <a:endParaRPr sz="2200"/>
          </a:p>
          <a:p>
            <a:pPr indent="0" lvl="0" marL="0" rtl="0" algn="l">
              <a:lnSpc>
                <a:spcPct val="115000"/>
              </a:lnSpc>
              <a:spcBef>
                <a:spcPts val="1600"/>
              </a:spcBef>
              <a:spcAft>
                <a:spcPts val="0"/>
              </a:spcAft>
              <a:buSzPts val="1800"/>
              <a:buNone/>
            </a:pPr>
            <a:r>
              <a:rPr lang="en-GB" sz="2200"/>
              <a:t>Et le Seigneur s’est ému en faveur de son pays, il a eu pitié de son peuple.</a:t>
            </a:r>
            <a:endParaRPr sz="2200"/>
          </a:p>
          <a:p>
            <a:pPr indent="0" lvl="0" marL="0" rtl="0" algn="l">
              <a:lnSpc>
                <a:spcPct val="115000"/>
              </a:lnSpc>
              <a:spcBef>
                <a:spcPts val="1600"/>
              </a:spcBef>
              <a:spcAft>
                <a:spcPts val="0"/>
              </a:spcAft>
              <a:buSzPts val="1800"/>
              <a:buNone/>
            </a:pPr>
            <a:r>
              <a:rPr lang="en-GB" sz="2200"/>
              <a:t>Parole du Seigneur. </a:t>
            </a:r>
            <a:endParaRPr sz="2200"/>
          </a:p>
          <a:p>
            <a:pPr indent="0" lvl="0" marL="0" rtl="0" algn="l">
              <a:lnSpc>
                <a:spcPct val="115000"/>
              </a:lnSpc>
              <a:spcBef>
                <a:spcPts val="1600"/>
              </a:spcBef>
              <a:spcAft>
                <a:spcPts val="0"/>
              </a:spcAft>
              <a:buSzPts val="1800"/>
              <a:buNone/>
            </a:pPr>
            <a:r>
              <a:rPr b="1" lang="en-GB" sz="2200"/>
              <a:t>R. Nous rendons gloire à Dieu. </a:t>
            </a:r>
            <a:endParaRPr b="1" sz="2200"/>
          </a:p>
          <a:p>
            <a:pPr indent="0" lvl="0" marL="0" rtl="0" algn="l">
              <a:lnSpc>
                <a:spcPct val="115000"/>
              </a:lnSpc>
              <a:spcBef>
                <a:spcPts val="1600"/>
              </a:spcBef>
              <a:spcAft>
                <a:spcPts val="1600"/>
              </a:spcAft>
              <a:buSzPts val="1800"/>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23"/>
          <p:cNvSpPr txBox="1"/>
          <p:nvPr>
            <p:ph type="title"/>
          </p:nvPr>
        </p:nvSpPr>
        <p:spPr>
          <a:xfrm>
            <a:off x="311700" y="372725"/>
            <a:ext cx="8520600" cy="645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3200"/>
              <a:buNone/>
            </a:pPr>
            <a:r>
              <a:rPr lang="en-GB"/>
              <a:t>Psaume (50 (51), 3-4, 5-6ab, 12-13, 14-17)</a:t>
            </a:r>
            <a:endParaRPr/>
          </a:p>
        </p:txBody>
      </p:sp>
      <p:sp>
        <p:nvSpPr>
          <p:cNvPr id="125" name="Google Shape;125;p23"/>
          <p:cNvSpPr txBox="1"/>
          <p:nvPr>
            <p:ph idx="1" type="body"/>
          </p:nvPr>
        </p:nvSpPr>
        <p:spPr>
          <a:xfrm>
            <a:off x="372950" y="1448400"/>
            <a:ext cx="8520600" cy="3150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2200"/>
              <a:t>R. Pitié, Seigneur, car nous avons péché! </a:t>
            </a:r>
            <a:endParaRPr b="1" sz="2200"/>
          </a:p>
          <a:p>
            <a:pPr indent="0" lvl="0" marL="0" rtl="0" algn="l">
              <a:lnSpc>
                <a:spcPct val="100000"/>
              </a:lnSpc>
              <a:spcBef>
                <a:spcPts val="1600"/>
              </a:spcBef>
              <a:spcAft>
                <a:spcPts val="0"/>
              </a:spcAft>
              <a:buSzPts val="1800"/>
              <a:buNone/>
            </a:pPr>
            <a:r>
              <a:rPr lang="en-GB" sz="2200"/>
              <a:t>Pitié pour moi, mon Dieu, dans ton amour, </a:t>
            </a:r>
            <a:endParaRPr sz="2200"/>
          </a:p>
          <a:p>
            <a:pPr indent="0" lvl="0" marL="0" rtl="0" algn="l">
              <a:lnSpc>
                <a:spcPct val="100000"/>
              </a:lnSpc>
              <a:spcBef>
                <a:spcPts val="0"/>
              </a:spcBef>
              <a:spcAft>
                <a:spcPts val="0"/>
              </a:spcAft>
              <a:buSzPts val="1800"/>
              <a:buNone/>
            </a:pPr>
            <a:r>
              <a:rPr lang="en-GB" sz="2200"/>
              <a:t>selon ta grande miséricorde, efface mon péché.</a:t>
            </a:r>
            <a:endParaRPr sz="2200"/>
          </a:p>
          <a:p>
            <a:pPr indent="0" lvl="0" marL="0" rtl="0" algn="l">
              <a:lnSpc>
                <a:spcPct val="100000"/>
              </a:lnSpc>
              <a:spcBef>
                <a:spcPts val="0"/>
              </a:spcBef>
              <a:spcAft>
                <a:spcPts val="0"/>
              </a:spcAft>
              <a:buSzPts val="1800"/>
              <a:buNone/>
            </a:pPr>
            <a:r>
              <a:rPr lang="en-GB" sz="2200"/>
              <a:t>Lave-moi tout entier de ma faute, </a:t>
            </a:r>
            <a:endParaRPr sz="2200"/>
          </a:p>
          <a:p>
            <a:pPr indent="0" lvl="0" marL="0" rtl="0" algn="l">
              <a:lnSpc>
                <a:spcPct val="100000"/>
              </a:lnSpc>
              <a:spcBef>
                <a:spcPts val="0"/>
              </a:spcBef>
              <a:spcAft>
                <a:spcPts val="0"/>
              </a:spcAft>
              <a:buSzPts val="1800"/>
              <a:buNone/>
            </a:pPr>
            <a:r>
              <a:rPr lang="en-GB" sz="2200"/>
              <a:t>purifie-moi de mon offense. R. </a:t>
            </a:r>
            <a:endParaRPr sz="2200"/>
          </a:p>
          <a:p>
            <a:pPr indent="0" lvl="0" marL="0" rtl="0" algn="l">
              <a:lnSpc>
                <a:spcPct val="115000"/>
              </a:lnSpc>
              <a:spcBef>
                <a:spcPts val="0"/>
              </a:spcBef>
              <a:spcAft>
                <a:spcPts val="1600"/>
              </a:spcAft>
              <a:buSzPts val="1800"/>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24"/>
          <p:cNvSpPr txBox="1"/>
          <p:nvPr>
            <p:ph type="title"/>
          </p:nvPr>
        </p:nvSpPr>
        <p:spPr>
          <a:xfrm>
            <a:off x="311700" y="372725"/>
            <a:ext cx="8520600" cy="645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1600"/>
              </a:spcAft>
              <a:buSzPts val="3200"/>
              <a:buNone/>
            </a:pPr>
            <a:r>
              <a:rPr lang="en-GB" sz="2200">
                <a:latin typeface="Lato"/>
                <a:ea typeface="Lato"/>
                <a:cs typeface="Lato"/>
                <a:sym typeface="Lato"/>
              </a:rPr>
              <a:t>R. Pitié, Seigneur, car nous avons péché! </a:t>
            </a:r>
            <a:endParaRPr/>
          </a:p>
        </p:txBody>
      </p:sp>
      <p:sp>
        <p:nvSpPr>
          <p:cNvPr id="131" name="Google Shape;131;p24"/>
          <p:cNvSpPr txBox="1"/>
          <p:nvPr>
            <p:ph idx="1" type="body"/>
          </p:nvPr>
        </p:nvSpPr>
        <p:spPr>
          <a:xfrm>
            <a:off x="311700" y="1341250"/>
            <a:ext cx="8520600" cy="31509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800"/>
              <a:buNone/>
            </a:pPr>
            <a:r>
              <a:rPr lang="en-GB" sz="2200"/>
              <a:t>Oui, je connais mon péché, </a:t>
            </a:r>
            <a:endParaRPr sz="2200"/>
          </a:p>
          <a:p>
            <a:pPr indent="0" lvl="0" marL="0" rtl="0" algn="l">
              <a:lnSpc>
                <a:spcPct val="100000"/>
              </a:lnSpc>
              <a:spcBef>
                <a:spcPts val="0"/>
              </a:spcBef>
              <a:spcAft>
                <a:spcPts val="0"/>
              </a:spcAft>
              <a:buSzPts val="1800"/>
              <a:buNone/>
            </a:pPr>
            <a:r>
              <a:rPr lang="en-GB" sz="2200"/>
              <a:t>ma faute est toujours devant moi. </a:t>
            </a:r>
            <a:endParaRPr sz="2200"/>
          </a:p>
          <a:p>
            <a:pPr indent="0" lvl="0" marL="0" rtl="0" algn="l">
              <a:lnSpc>
                <a:spcPct val="100000"/>
              </a:lnSpc>
              <a:spcBef>
                <a:spcPts val="0"/>
              </a:spcBef>
              <a:spcAft>
                <a:spcPts val="0"/>
              </a:spcAft>
              <a:buSzPts val="1800"/>
              <a:buNone/>
            </a:pPr>
            <a:r>
              <a:rPr lang="en-GB" sz="2200"/>
              <a:t>Contre toi, et toi seul, j’ai péché, </a:t>
            </a:r>
            <a:endParaRPr sz="2200"/>
          </a:p>
          <a:p>
            <a:pPr indent="0" lvl="0" marL="0" rtl="0" algn="l">
              <a:lnSpc>
                <a:spcPct val="100000"/>
              </a:lnSpc>
              <a:spcBef>
                <a:spcPts val="0"/>
              </a:spcBef>
              <a:spcAft>
                <a:spcPts val="0"/>
              </a:spcAft>
              <a:buSzPts val="1800"/>
              <a:buNone/>
            </a:pPr>
            <a:r>
              <a:rPr lang="en-GB" sz="2200"/>
              <a:t>ce qui est mal à tes yeux, je l’ai fait. R. </a:t>
            </a:r>
            <a:endParaRPr sz="2200"/>
          </a:p>
          <a:p>
            <a:pPr indent="0" lvl="0" marL="0" rtl="0" algn="l">
              <a:lnSpc>
                <a:spcPct val="115000"/>
              </a:lnSpc>
              <a:spcBef>
                <a:spcPts val="0"/>
              </a:spcBef>
              <a:spcAft>
                <a:spcPts val="1600"/>
              </a:spcAft>
              <a:buSzPts val="1800"/>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25"/>
          <p:cNvSpPr txBox="1"/>
          <p:nvPr>
            <p:ph type="title"/>
          </p:nvPr>
        </p:nvSpPr>
        <p:spPr>
          <a:xfrm>
            <a:off x="311700" y="372725"/>
            <a:ext cx="8520600" cy="645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1600"/>
              </a:spcAft>
              <a:buSzPts val="3200"/>
              <a:buNone/>
            </a:pPr>
            <a:r>
              <a:rPr lang="en-GB" sz="2200">
                <a:latin typeface="Lato"/>
                <a:ea typeface="Lato"/>
                <a:cs typeface="Lato"/>
                <a:sym typeface="Lato"/>
              </a:rPr>
              <a:t>R. Pitié, Seigneur, car nous avons péché! </a:t>
            </a:r>
            <a:endParaRPr/>
          </a:p>
        </p:txBody>
      </p:sp>
      <p:sp>
        <p:nvSpPr>
          <p:cNvPr id="137" name="Google Shape;137;p25"/>
          <p:cNvSpPr txBox="1"/>
          <p:nvPr>
            <p:ph idx="1" type="body"/>
          </p:nvPr>
        </p:nvSpPr>
        <p:spPr>
          <a:xfrm>
            <a:off x="311700" y="1417800"/>
            <a:ext cx="8520600" cy="31509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800"/>
              <a:buNone/>
            </a:pPr>
            <a:r>
              <a:rPr lang="en-GB" sz="2200"/>
              <a:t>Crée en moi un cœur pur, ô mon Dieu, </a:t>
            </a:r>
            <a:endParaRPr sz="2200"/>
          </a:p>
          <a:p>
            <a:pPr indent="0" lvl="0" marL="0" rtl="0" algn="l">
              <a:lnSpc>
                <a:spcPct val="100000"/>
              </a:lnSpc>
              <a:spcBef>
                <a:spcPts val="0"/>
              </a:spcBef>
              <a:spcAft>
                <a:spcPts val="0"/>
              </a:spcAft>
              <a:buSzPts val="1800"/>
              <a:buNone/>
            </a:pPr>
            <a:r>
              <a:rPr lang="en-GB" sz="2200"/>
              <a:t>renouvelle et raffermis au fond de moi mon esprit. </a:t>
            </a:r>
            <a:endParaRPr sz="2200"/>
          </a:p>
          <a:p>
            <a:pPr indent="0" lvl="0" marL="0" rtl="0" algn="l">
              <a:lnSpc>
                <a:spcPct val="100000"/>
              </a:lnSpc>
              <a:spcBef>
                <a:spcPts val="0"/>
              </a:spcBef>
              <a:spcAft>
                <a:spcPts val="0"/>
              </a:spcAft>
              <a:buSzPts val="1800"/>
              <a:buNone/>
            </a:pPr>
            <a:r>
              <a:rPr lang="en-GB" sz="2200"/>
              <a:t>Ne me chasse pas loin de ta face, </a:t>
            </a:r>
            <a:endParaRPr sz="2200"/>
          </a:p>
          <a:p>
            <a:pPr indent="0" lvl="0" marL="0" rtl="0" algn="l">
              <a:lnSpc>
                <a:spcPct val="100000"/>
              </a:lnSpc>
              <a:spcBef>
                <a:spcPts val="0"/>
              </a:spcBef>
              <a:spcAft>
                <a:spcPts val="0"/>
              </a:spcAft>
              <a:buSzPts val="1800"/>
              <a:buNone/>
            </a:pPr>
            <a:r>
              <a:rPr lang="en-GB" sz="2200"/>
              <a:t>ne me reprends pas ton esprit saint. R.</a:t>
            </a:r>
            <a:endParaRPr sz="2200"/>
          </a:p>
          <a:p>
            <a:pPr indent="0" lvl="0" marL="0" rtl="0" algn="l">
              <a:lnSpc>
                <a:spcPct val="100000"/>
              </a:lnSpc>
              <a:spcBef>
                <a:spcPts val="0"/>
              </a:spcBef>
              <a:spcAft>
                <a:spcPts val="0"/>
              </a:spcAft>
              <a:buSzPts val="1800"/>
              <a:buNone/>
            </a:pPr>
            <a:r>
              <a:t/>
            </a:r>
            <a:endParaRPr sz="22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p26"/>
          <p:cNvSpPr txBox="1"/>
          <p:nvPr>
            <p:ph type="title"/>
          </p:nvPr>
        </p:nvSpPr>
        <p:spPr>
          <a:xfrm>
            <a:off x="311700" y="372725"/>
            <a:ext cx="8520600" cy="645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1600"/>
              </a:spcAft>
              <a:buSzPts val="3200"/>
              <a:buNone/>
            </a:pPr>
            <a:r>
              <a:rPr lang="en-GB" sz="2200">
                <a:latin typeface="Lato"/>
                <a:ea typeface="Lato"/>
                <a:cs typeface="Lato"/>
                <a:sym typeface="Lato"/>
              </a:rPr>
              <a:t>R. Pitié, Seigneur, car nous avons péché! </a:t>
            </a:r>
            <a:endParaRPr/>
          </a:p>
        </p:txBody>
      </p:sp>
      <p:sp>
        <p:nvSpPr>
          <p:cNvPr id="143" name="Google Shape;143;p26"/>
          <p:cNvSpPr txBox="1"/>
          <p:nvPr>
            <p:ph idx="1" type="body"/>
          </p:nvPr>
        </p:nvSpPr>
        <p:spPr>
          <a:xfrm>
            <a:off x="311700" y="1417800"/>
            <a:ext cx="8520600" cy="31509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800"/>
              <a:buNone/>
            </a:pPr>
            <a:r>
              <a:rPr lang="en-GB" sz="2200"/>
              <a:t>Rends-moi la joie d’être sauvé ; </a:t>
            </a:r>
            <a:endParaRPr sz="2200"/>
          </a:p>
          <a:p>
            <a:pPr indent="0" lvl="0" marL="0" rtl="0" algn="l">
              <a:lnSpc>
                <a:spcPct val="100000"/>
              </a:lnSpc>
              <a:spcBef>
                <a:spcPts val="0"/>
              </a:spcBef>
              <a:spcAft>
                <a:spcPts val="0"/>
              </a:spcAft>
              <a:buSzPts val="1800"/>
              <a:buNone/>
            </a:pPr>
            <a:r>
              <a:rPr lang="en-GB" sz="2200"/>
              <a:t>que l’esprit généreux me soutienne. </a:t>
            </a:r>
            <a:endParaRPr sz="2200"/>
          </a:p>
          <a:p>
            <a:pPr indent="0" lvl="0" marL="0" rtl="0" algn="l">
              <a:lnSpc>
                <a:spcPct val="100000"/>
              </a:lnSpc>
              <a:spcBef>
                <a:spcPts val="0"/>
              </a:spcBef>
              <a:spcAft>
                <a:spcPts val="0"/>
              </a:spcAft>
              <a:buSzPts val="1800"/>
              <a:buNone/>
            </a:pPr>
            <a:r>
              <a:rPr lang="en-GB" sz="2200"/>
              <a:t>Seigneur, ouvre mes lèvres,</a:t>
            </a:r>
            <a:endParaRPr sz="2200"/>
          </a:p>
          <a:p>
            <a:pPr indent="0" lvl="0" marL="0" rtl="0" algn="l">
              <a:lnSpc>
                <a:spcPct val="100000"/>
              </a:lnSpc>
              <a:spcBef>
                <a:spcPts val="0"/>
              </a:spcBef>
              <a:spcAft>
                <a:spcPts val="0"/>
              </a:spcAft>
              <a:buSzPts val="1800"/>
              <a:buNone/>
            </a:pPr>
            <a:r>
              <a:rPr lang="en-GB" sz="2200"/>
              <a:t>et ma bouche annoncera ta louange. R. </a:t>
            </a:r>
            <a:endParaRPr sz="2200"/>
          </a:p>
          <a:p>
            <a:pPr indent="0" lvl="0" marL="0" rtl="0" algn="l">
              <a:lnSpc>
                <a:spcPct val="100000"/>
              </a:lnSpc>
              <a:spcBef>
                <a:spcPts val="0"/>
              </a:spcBef>
              <a:spcAft>
                <a:spcPts val="0"/>
              </a:spcAft>
              <a:buSzPts val="1800"/>
              <a:buNone/>
            </a:pPr>
            <a:r>
              <a:t/>
            </a:r>
            <a:endParaRPr sz="22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27"/>
          <p:cNvSpPr txBox="1"/>
          <p:nvPr>
            <p:ph idx="1" type="body"/>
          </p:nvPr>
        </p:nvSpPr>
        <p:spPr>
          <a:xfrm>
            <a:off x="311700" y="1417800"/>
            <a:ext cx="8520600" cy="3150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2200"/>
              <a:t>Ta Parole, Seigneur, est vérité, et ta loi, délivrance.</a:t>
            </a:r>
            <a:endParaRPr b="1" sz="2200"/>
          </a:p>
          <a:p>
            <a:pPr indent="0" lvl="0" marL="0" rtl="0" algn="l">
              <a:lnSpc>
                <a:spcPct val="115000"/>
              </a:lnSpc>
              <a:spcBef>
                <a:spcPts val="1600"/>
              </a:spcBef>
              <a:spcAft>
                <a:spcPts val="0"/>
              </a:spcAft>
              <a:buSzPts val="1800"/>
              <a:buNone/>
            </a:pPr>
            <a:r>
              <a:rPr lang="en-GB" sz="2200"/>
              <a:t>Aujourd’hui, ne fermez pas votre cœur, mais écoutez la voix du Seigneur.</a:t>
            </a:r>
            <a:endParaRPr sz="2200"/>
          </a:p>
          <a:p>
            <a:pPr indent="0" lvl="0" marL="0" rtl="0" algn="l">
              <a:lnSpc>
                <a:spcPct val="115000"/>
              </a:lnSpc>
              <a:spcBef>
                <a:spcPts val="1600"/>
              </a:spcBef>
              <a:spcAft>
                <a:spcPts val="0"/>
              </a:spcAft>
              <a:buSzPts val="1800"/>
              <a:buNone/>
            </a:pPr>
            <a:r>
              <a:rPr b="1" lang="en-GB" sz="2200"/>
              <a:t>Ta Parole, Seigneur, est vérité, et ta loi, délivrance. </a:t>
            </a:r>
            <a:endParaRPr b="1" sz="2200"/>
          </a:p>
          <a:p>
            <a:pPr indent="0" lvl="0" marL="0" rtl="0" algn="l">
              <a:lnSpc>
                <a:spcPct val="115000"/>
              </a:lnSpc>
              <a:spcBef>
                <a:spcPts val="1600"/>
              </a:spcBef>
              <a:spcAft>
                <a:spcPts val="0"/>
              </a:spcAft>
              <a:buSzPts val="1800"/>
              <a:buNone/>
            </a:pPr>
            <a:r>
              <a:t/>
            </a:r>
            <a:endParaRPr/>
          </a:p>
          <a:p>
            <a:pPr indent="0" lvl="0" marL="0" rtl="0" algn="l">
              <a:lnSpc>
                <a:spcPct val="115000"/>
              </a:lnSpc>
              <a:spcBef>
                <a:spcPts val="1600"/>
              </a:spcBef>
              <a:spcAft>
                <a:spcPts val="1600"/>
              </a:spcAft>
              <a:buSzPts val="1800"/>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28"/>
          <p:cNvSpPr txBox="1"/>
          <p:nvPr>
            <p:ph type="title"/>
          </p:nvPr>
        </p:nvSpPr>
        <p:spPr>
          <a:xfrm>
            <a:off x="311700" y="372725"/>
            <a:ext cx="8520600" cy="645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3200"/>
              <a:buNone/>
            </a:pPr>
            <a:r>
              <a:rPr lang="en-GB" sz="2400"/>
              <a:t>Évangile de Jésus-Christ selon saint Matthieu 6, 1-6, 16-18</a:t>
            </a:r>
            <a:endParaRPr sz="2400"/>
          </a:p>
        </p:txBody>
      </p:sp>
      <p:sp>
        <p:nvSpPr>
          <p:cNvPr id="154" name="Google Shape;154;p28"/>
          <p:cNvSpPr txBox="1"/>
          <p:nvPr>
            <p:ph idx="1" type="body"/>
          </p:nvPr>
        </p:nvSpPr>
        <p:spPr>
          <a:xfrm>
            <a:off x="311700" y="1417800"/>
            <a:ext cx="8520600" cy="3150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1600"/>
              </a:spcAft>
              <a:buSzPts val="1800"/>
              <a:buNone/>
            </a:pPr>
            <a:r>
              <a:rPr lang="en-GB" sz="2200"/>
              <a:t>Comme les disciples s’étaient rassemblés autour de Jésus, il leur disait : «Si vous voulez vivre comme des justes, évitez d’agir devant les hommes pour vous faire remarquer. Ainsi, quand tu fais l’aumône, ne fais pas sonner de la trompette devant toi, comme ceux qui se donnent en spectacle dans les synagogues et dans les rues, pour obtenir la gloire qui vient des hommes.</a:t>
            </a:r>
            <a:endParaRPr sz="22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29"/>
          <p:cNvSpPr txBox="1"/>
          <p:nvPr>
            <p:ph idx="1" type="body"/>
          </p:nvPr>
        </p:nvSpPr>
        <p:spPr>
          <a:xfrm>
            <a:off x="311700" y="229625"/>
            <a:ext cx="8520600" cy="43392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lang="en-GB" sz="2200"/>
              <a:t>Amen, je vous le déclare : ceux-là ont touché leur récompense. Mais toi, quand tu fais l’aumône, que ta main gauche ignore ce que donne ta main droite, afin que ton aumône reste dans le secret ; ton Père voit ce que tu fais dans le secret : il te le revaudra.»</a:t>
            </a:r>
            <a:endParaRPr sz="2200"/>
          </a:p>
          <a:p>
            <a:pPr indent="0" lvl="0" marL="0" rtl="0" algn="l">
              <a:lnSpc>
                <a:spcPct val="115000"/>
              </a:lnSpc>
              <a:spcBef>
                <a:spcPts val="1600"/>
              </a:spcBef>
              <a:spcAft>
                <a:spcPts val="0"/>
              </a:spcAft>
              <a:buSzPts val="1800"/>
              <a:buNone/>
            </a:pPr>
            <a:r>
              <a:rPr lang="en-GB" sz="2200"/>
              <a:t>Et quand vous priez, ne soyez pas comme ceux qui se donnent en spectacle : quand ils font leurs prières, ils aiment à se tenir dans les synagogues et les carrefours pour bien se montrer aux hommes. Amen je vous le déclare, ceux-là ont déjà touché leur récompense. Mais toi, quand tu pries, retire-toi au fond de ta maison, ferme la porte, et prie ton Père qui est présent dans le secret ; ton Père voit ce que tu fais dans le secret : il te le revaudra.</a:t>
            </a:r>
            <a:endParaRPr sz="2200"/>
          </a:p>
          <a:p>
            <a:pPr indent="0" lvl="0" marL="0" rtl="0" algn="l">
              <a:lnSpc>
                <a:spcPct val="115000"/>
              </a:lnSpc>
              <a:spcBef>
                <a:spcPts val="1600"/>
              </a:spcBef>
              <a:spcAft>
                <a:spcPts val="1600"/>
              </a:spcAft>
              <a:buSzPts val="1800"/>
              <a:buNone/>
            </a:pPr>
            <a: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30"/>
          <p:cNvSpPr txBox="1"/>
          <p:nvPr>
            <p:ph idx="1" type="body"/>
          </p:nvPr>
        </p:nvSpPr>
        <p:spPr>
          <a:xfrm>
            <a:off x="311700" y="382700"/>
            <a:ext cx="8520600" cy="4185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lang="en-GB" sz="2200"/>
              <a:t>Et quand vous jeûnez, ne prenez pas un air abattu, comme ceux qui se donnent en spectacle : ils se composent une mine défaite pour bien montrer aux hommes qu’ils jeûnent. Amen je vous le déclare : ceux-là ont touché leur récompense. Mais toi, quand tu jeûnes, parfume-toi la tête et lave-toi le visage. Ainsi, ton jeûne ne sera pas connu des hommes, mais seulement de ton Père qui est présent dans le secret. Ton Père voit ce que tu fais dans le secret : il te le revaudra. </a:t>
            </a:r>
            <a:endParaRPr sz="2200"/>
          </a:p>
          <a:p>
            <a:pPr indent="0" lvl="0" marL="0" rtl="0" algn="l">
              <a:lnSpc>
                <a:spcPct val="115000"/>
              </a:lnSpc>
              <a:spcBef>
                <a:spcPts val="1600"/>
              </a:spcBef>
              <a:spcAft>
                <a:spcPts val="0"/>
              </a:spcAft>
              <a:buSzPts val="1800"/>
              <a:buNone/>
            </a:pPr>
            <a:r>
              <a:rPr lang="en-GB" sz="2200"/>
              <a:t>Acclamons la Parole de Dieu!</a:t>
            </a:r>
            <a:endParaRPr sz="2200"/>
          </a:p>
          <a:p>
            <a:pPr indent="0" lvl="0" marL="0" rtl="0" algn="l">
              <a:lnSpc>
                <a:spcPct val="115000"/>
              </a:lnSpc>
              <a:spcBef>
                <a:spcPts val="1600"/>
              </a:spcBef>
              <a:spcAft>
                <a:spcPts val="0"/>
              </a:spcAft>
              <a:buSzPts val="1800"/>
              <a:buNone/>
            </a:pPr>
            <a:r>
              <a:rPr b="1" lang="en-GB" sz="2200"/>
              <a:t>Tous : Louange à toi, Seigneur Jésus!</a:t>
            </a:r>
            <a:endParaRPr b="1" sz="2200"/>
          </a:p>
          <a:p>
            <a:pPr indent="0" lvl="0" marL="0" rtl="0" algn="l">
              <a:lnSpc>
                <a:spcPct val="115000"/>
              </a:lnSpc>
              <a:spcBef>
                <a:spcPts val="1600"/>
              </a:spcBef>
              <a:spcAft>
                <a:spcPts val="1600"/>
              </a:spcAft>
              <a:buSzPts val="1800"/>
              <a:buNone/>
            </a:pPr>
            <a:r>
              <a:t/>
            </a:r>
            <a:endParaRPr b="1" sz="220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31"/>
          <p:cNvSpPr txBox="1"/>
          <p:nvPr>
            <p:ph idx="1" type="body"/>
          </p:nvPr>
        </p:nvSpPr>
        <p:spPr>
          <a:xfrm>
            <a:off x="311700" y="1417800"/>
            <a:ext cx="8520600" cy="3150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lang="en-GB" sz="2200"/>
              <a:t>Seigneur notre Dieu, toi qui veux notre conversion, dans ta bonté, exauce notre prière ; bénis les cendres dont nous serons marqués en signe de notre engagement à changer nos cœurs et croire à la Bonne Nouvelle. Nous te le demandons à toi qui vis et règne pour les siècles des siècles. </a:t>
            </a:r>
            <a:endParaRPr sz="2200"/>
          </a:p>
          <a:p>
            <a:pPr indent="0" lvl="0" marL="0" rtl="0" algn="l">
              <a:lnSpc>
                <a:spcPct val="115000"/>
              </a:lnSpc>
              <a:spcBef>
                <a:spcPts val="1600"/>
              </a:spcBef>
              <a:spcAft>
                <a:spcPts val="1600"/>
              </a:spcAft>
              <a:buSzPts val="1800"/>
              <a:buNone/>
            </a:pPr>
            <a:r>
              <a:rPr b="1" lang="en-GB" sz="2200"/>
              <a:t>R. Amen.</a:t>
            </a:r>
            <a:endParaRPr b="1" sz="2200"/>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32"/>
          <p:cNvSpPr txBox="1"/>
          <p:nvPr>
            <p:ph type="title"/>
          </p:nvPr>
        </p:nvSpPr>
        <p:spPr>
          <a:xfrm>
            <a:off x="311700" y="372725"/>
            <a:ext cx="8520600" cy="645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3200"/>
              <a:buNone/>
            </a:pPr>
            <a:r>
              <a:rPr lang="en-GB"/>
              <a:t>Procession des Cendres</a:t>
            </a:r>
            <a:endParaRPr/>
          </a:p>
        </p:txBody>
      </p:sp>
      <p:sp>
        <p:nvSpPr>
          <p:cNvPr id="175" name="Google Shape;175;p32"/>
          <p:cNvSpPr txBox="1"/>
          <p:nvPr>
            <p:ph idx="1" type="body"/>
          </p:nvPr>
        </p:nvSpPr>
        <p:spPr>
          <a:xfrm>
            <a:off x="311700" y="1417800"/>
            <a:ext cx="8520600" cy="3150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lang="en-GB" sz="2200"/>
              <a:t>On vous dira : « Change ton cœur et crois à la Bonne Nouvelle! »</a:t>
            </a:r>
            <a:endParaRPr/>
          </a:p>
          <a:p>
            <a:pPr indent="0" lvl="0" marL="0" rtl="0" algn="l">
              <a:lnSpc>
                <a:spcPct val="115000"/>
              </a:lnSpc>
              <a:spcBef>
                <a:spcPts val="1600"/>
              </a:spcBef>
              <a:spcAft>
                <a:spcPts val="0"/>
              </a:spcAft>
              <a:buSzPts val="1800"/>
              <a:buNone/>
            </a:pPr>
            <a:r>
              <a:rPr b="1" lang="en-GB" sz="2200"/>
              <a:t>Vous répondez : Amen</a:t>
            </a:r>
            <a:endParaRPr b="1" sz="2200"/>
          </a:p>
          <a:p>
            <a:pPr indent="0" lvl="0" marL="0" rtl="0" algn="l">
              <a:lnSpc>
                <a:spcPct val="115000"/>
              </a:lnSpc>
              <a:spcBef>
                <a:spcPts val="1600"/>
              </a:spcBef>
              <a:spcAft>
                <a:spcPts val="1600"/>
              </a:spcAft>
              <a:buSzPts val="1800"/>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33"/>
          <p:cNvSpPr txBox="1"/>
          <p:nvPr>
            <p:ph type="title"/>
          </p:nvPr>
        </p:nvSpPr>
        <p:spPr>
          <a:xfrm>
            <a:off x="311700" y="372725"/>
            <a:ext cx="8520600" cy="645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3200"/>
              <a:buNone/>
            </a:pPr>
            <a:r>
              <a:rPr lang="en-GB"/>
              <a:t>Chants (suggestion)</a:t>
            </a:r>
            <a:endParaRPr/>
          </a:p>
          <a:p>
            <a:pPr indent="0" lvl="0" marL="0" rtl="0" algn="l">
              <a:lnSpc>
                <a:spcPct val="100000"/>
              </a:lnSpc>
              <a:spcBef>
                <a:spcPts val="0"/>
              </a:spcBef>
              <a:spcAft>
                <a:spcPts val="0"/>
              </a:spcAft>
              <a:buSzPts val="3200"/>
              <a:buNone/>
            </a:pPr>
            <a:r>
              <a:t/>
            </a:r>
            <a:endParaRPr/>
          </a:p>
        </p:txBody>
      </p:sp>
      <p:sp>
        <p:nvSpPr>
          <p:cNvPr id="181" name="Google Shape;181;p33"/>
          <p:cNvSpPr txBox="1"/>
          <p:nvPr>
            <p:ph idx="1" type="body"/>
          </p:nvPr>
        </p:nvSpPr>
        <p:spPr>
          <a:xfrm>
            <a:off x="311700" y="1417800"/>
            <a:ext cx="8520600" cy="3150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lang="en-GB" sz="2200">
                <a:solidFill>
                  <a:srgbClr val="FFFFFF"/>
                </a:solidFill>
                <a:latin typeface="Arial"/>
                <a:ea typeface="Arial"/>
                <a:cs typeface="Arial"/>
                <a:sym typeface="Arial"/>
              </a:rPr>
              <a:t>Élémentaire : </a:t>
            </a:r>
            <a:r>
              <a:rPr lang="en-GB" sz="2200" u="sng">
                <a:solidFill>
                  <a:srgbClr val="FFFFFF"/>
                </a:solidFill>
                <a:latin typeface="Arial"/>
                <a:ea typeface="Arial"/>
                <a:cs typeface="Arial"/>
                <a:sym typeface="Arial"/>
                <a:hlinkClick r:id="rId3">
                  <a:extLst>
                    <a:ext uri="{A12FA001-AC4F-418D-AE19-62706E023703}">
                      <ahyp:hlinkClr val="tx"/>
                    </a:ext>
                  </a:extLst>
                </a:hlinkClick>
              </a:rPr>
              <a:t>Seigneur j'accueille ton pardon</a:t>
            </a:r>
            <a:endParaRPr sz="2200">
              <a:solidFill>
                <a:srgbClr val="FFFFFF"/>
              </a:solidFill>
              <a:latin typeface="Arial"/>
              <a:ea typeface="Arial"/>
              <a:cs typeface="Arial"/>
              <a:sym typeface="Arial"/>
            </a:endParaRPr>
          </a:p>
          <a:p>
            <a:pPr indent="0" lvl="0" marL="0" rtl="0" algn="l">
              <a:lnSpc>
                <a:spcPct val="115000"/>
              </a:lnSpc>
              <a:spcBef>
                <a:spcPts val="0"/>
              </a:spcBef>
              <a:spcAft>
                <a:spcPts val="0"/>
              </a:spcAft>
              <a:buSzPts val="1800"/>
              <a:buNone/>
            </a:pPr>
            <a:r>
              <a:rPr lang="en-GB" sz="2200">
                <a:solidFill>
                  <a:srgbClr val="FFFFFF"/>
                </a:solidFill>
                <a:latin typeface="Arial"/>
                <a:ea typeface="Arial"/>
                <a:cs typeface="Arial"/>
                <a:sym typeface="Arial"/>
              </a:rPr>
              <a:t>Secondaire : </a:t>
            </a:r>
            <a:r>
              <a:rPr lang="en-GB" sz="2200" u="sng">
                <a:solidFill>
                  <a:srgbClr val="FFFFFF"/>
                </a:solidFill>
                <a:latin typeface="Arial"/>
                <a:ea typeface="Arial"/>
                <a:cs typeface="Arial"/>
                <a:sym typeface="Arial"/>
                <a:hlinkClick r:id="rId4">
                  <a:extLst>
                    <a:ext uri="{A12FA001-AC4F-418D-AE19-62706E023703}">
                      <ahyp:hlinkClr val="tx"/>
                    </a:ext>
                  </a:extLst>
                </a:hlinkClick>
              </a:rPr>
              <a:t>Viens toucher ma vie</a:t>
            </a:r>
            <a:r>
              <a:rPr lang="en-GB" sz="2200">
                <a:solidFill>
                  <a:srgbClr val="FFFFFF"/>
                </a:solidFill>
                <a:latin typeface="Arial"/>
                <a:ea typeface="Arial"/>
                <a:cs typeface="Arial"/>
                <a:sym typeface="Arial"/>
              </a:rPr>
              <a:t> ou </a:t>
            </a:r>
            <a:r>
              <a:rPr lang="en-GB" sz="2200" u="sng">
                <a:solidFill>
                  <a:srgbClr val="FFFFFF"/>
                </a:solidFill>
                <a:latin typeface="Arial"/>
                <a:ea typeface="Arial"/>
                <a:cs typeface="Arial"/>
                <a:sym typeface="Arial"/>
                <a:hlinkClick r:id="rId5">
                  <a:extLst>
                    <a:ext uri="{A12FA001-AC4F-418D-AE19-62706E023703}">
                      <ahyp:hlinkClr val="tx"/>
                    </a:ext>
                  </a:extLst>
                </a:hlinkClick>
              </a:rPr>
              <a:t>Vase d'argile (Grâce infinie)</a:t>
            </a:r>
            <a:endParaRPr sz="2200">
              <a:solidFill>
                <a:srgbClr val="FFFFFF"/>
              </a:solidFill>
              <a:latin typeface="Arial"/>
              <a:ea typeface="Arial"/>
              <a:cs typeface="Arial"/>
              <a:sym typeface="Arial"/>
            </a:endParaRPr>
          </a:p>
          <a:p>
            <a:pPr indent="0" lvl="0" marL="0" rtl="0" algn="l">
              <a:lnSpc>
                <a:spcPct val="115000"/>
              </a:lnSpc>
              <a:spcBef>
                <a:spcPts val="0"/>
              </a:spcBef>
              <a:spcAft>
                <a:spcPts val="1600"/>
              </a:spcAft>
              <a:buSzPts val="1800"/>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34"/>
          <p:cNvSpPr txBox="1"/>
          <p:nvPr>
            <p:ph type="title"/>
          </p:nvPr>
        </p:nvSpPr>
        <p:spPr>
          <a:xfrm>
            <a:off x="311700" y="372725"/>
            <a:ext cx="8520600" cy="645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3200"/>
              <a:buNone/>
            </a:pPr>
            <a:r>
              <a:rPr lang="en-GB"/>
              <a:t>Prières universelles : </a:t>
            </a:r>
            <a:endParaRPr/>
          </a:p>
          <a:p>
            <a:pPr indent="0" lvl="0" marL="0" rtl="0" algn="l">
              <a:lnSpc>
                <a:spcPct val="100000"/>
              </a:lnSpc>
              <a:spcBef>
                <a:spcPts val="0"/>
              </a:spcBef>
              <a:spcAft>
                <a:spcPts val="0"/>
              </a:spcAft>
              <a:buSzPts val="3200"/>
              <a:buNone/>
            </a:pPr>
            <a:r>
              <a:t/>
            </a:r>
            <a:endParaRPr/>
          </a:p>
        </p:txBody>
      </p:sp>
      <p:sp>
        <p:nvSpPr>
          <p:cNvPr id="187" name="Google Shape;187;p34"/>
          <p:cNvSpPr txBox="1"/>
          <p:nvPr>
            <p:ph idx="1" type="body"/>
          </p:nvPr>
        </p:nvSpPr>
        <p:spPr>
          <a:xfrm>
            <a:off x="311700" y="1417800"/>
            <a:ext cx="8520600" cy="3150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lang="en-GB" sz="2200"/>
              <a:t>Seigneur, nous voulons faire une différence et dire oui aux bons choix comme toi. Aide-nous à découvrir ta force en nous.</a:t>
            </a:r>
            <a:endParaRPr sz="2200"/>
          </a:p>
          <a:p>
            <a:pPr indent="0" lvl="0" marL="0" rtl="0" algn="l">
              <a:lnSpc>
                <a:spcPct val="115000"/>
              </a:lnSpc>
              <a:spcBef>
                <a:spcPts val="1600"/>
              </a:spcBef>
              <a:spcAft>
                <a:spcPts val="0"/>
              </a:spcAft>
              <a:buSzPts val="1800"/>
              <a:buNone/>
            </a:pPr>
            <a:r>
              <a:t/>
            </a:r>
            <a:endParaRPr b="1" sz="2200"/>
          </a:p>
          <a:p>
            <a:pPr indent="0" lvl="0" marL="0" rtl="0" algn="l">
              <a:lnSpc>
                <a:spcPct val="115000"/>
              </a:lnSpc>
              <a:spcBef>
                <a:spcPts val="1600"/>
              </a:spcBef>
              <a:spcAft>
                <a:spcPts val="0"/>
              </a:spcAft>
              <a:buSzPts val="1800"/>
              <a:buNone/>
            </a:pPr>
            <a:r>
              <a:rPr b="1" lang="en-GB" sz="2200"/>
              <a:t>Tous : Aide-nous à découvrir ta force en nous.</a:t>
            </a:r>
            <a:endParaRPr b="1" sz="2200"/>
          </a:p>
          <a:p>
            <a:pPr indent="0" lvl="0" marL="0" rtl="0" algn="l">
              <a:lnSpc>
                <a:spcPct val="115000"/>
              </a:lnSpc>
              <a:spcBef>
                <a:spcPts val="1600"/>
              </a:spcBef>
              <a:spcAft>
                <a:spcPts val="1600"/>
              </a:spcAft>
              <a:buSzPts val="1800"/>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35"/>
          <p:cNvSpPr txBox="1"/>
          <p:nvPr>
            <p:ph type="title"/>
          </p:nvPr>
        </p:nvSpPr>
        <p:spPr>
          <a:xfrm>
            <a:off x="311700" y="372725"/>
            <a:ext cx="8520600" cy="645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3200"/>
              <a:buNone/>
            </a:pPr>
            <a:r>
              <a:t/>
            </a:r>
            <a:endParaRPr/>
          </a:p>
        </p:txBody>
      </p:sp>
      <p:sp>
        <p:nvSpPr>
          <p:cNvPr id="193" name="Google Shape;193;p35"/>
          <p:cNvSpPr txBox="1"/>
          <p:nvPr>
            <p:ph idx="1" type="body"/>
          </p:nvPr>
        </p:nvSpPr>
        <p:spPr>
          <a:xfrm>
            <a:off x="434175" y="1417800"/>
            <a:ext cx="8520600" cy="3150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lang="en-GB" sz="2200"/>
              <a:t>Seigneur, nous voulons dans la simplicité donner aux pauvres. Ils méritent respect et dignité parce qu’ils sont aussi tes enfants et nos frères et sœurs.  Aide-nous à découvrir ta splendeur dans les autres.</a:t>
            </a:r>
            <a:endParaRPr sz="2200"/>
          </a:p>
          <a:p>
            <a:pPr indent="0" lvl="0" marL="0" rtl="0" algn="l">
              <a:lnSpc>
                <a:spcPct val="115000"/>
              </a:lnSpc>
              <a:spcBef>
                <a:spcPts val="1600"/>
              </a:spcBef>
              <a:spcAft>
                <a:spcPts val="0"/>
              </a:spcAft>
              <a:buSzPts val="1800"/>
              <a:buNone/>
            </a:pPr>
            <a:r>
              <a:rPr b="1" lang="en-GB" sz="2200"/>
              <a:t>Tous : Aide-nous à découvrir ta splendeur dans les autres.</a:t>
            </a:r>
            <a:endParaRPr b="1" sz="2200"/>
          </a:p>
          <a:p>
            <a:pPr indent="0" lvl="0" marL="0" rtl="0" algn="l">
              <a:lnSpc>
                <a:spcPct val="115000"/>
              </a:lnSpc>
              <a:spcBef>
                <a:spcPts val="1600"/>
              </a:spcBef>
              <a:spcAft>
                <a:spcPts val="0"/>
              </a:spcAft>
              <a:buSzPts val="1800"/>
              <a:buNone/>
            </a:pPr>
            <a:r>
              <a:t/>
            </a:r>
            <a:endParaRPr/>
          </a:p>
          <a:p>
            <a:pPr indent="0" lvl="0" marL="0" rtl="0" algn="l">
              <a:lnSpc>
                <a:spcPct val="115000"/>
              </a:lnSpc>
              <a:spcBef>
                <a:spcPts val="1600"/>
              </a:spcBef>
              <a:spcAft>
                <a:spcPts val="1600"/>
              </a:spcAft>
              <a:buSzPts val="1800"/>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36"/>
          <p:cNvSpPr txBox="1"/>
          <p:nvPr>
            <p:ph type="title"/>
          </p:nvPr>
        </p:nvSpPr>
        <p:spPr>
          <a:xfrm>
            <a:off x="311700" y="372725"/>
            <a:ext cx="8520600" cy="645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3200"/>
              <a:buNone/>
            </a:pPr>
            <a:r>
              <a:t/>
            </a:r>
            <a:endParaRPr/>
          </a:p>
        </p:txBody>
      </p:sp>
      <p:sp>
        <p:nvSpPr>
          <p:cNvPr id="199" name="Google Shape;199;p36"/>
          <p:cNvSpPr txBox="1"/>
          <p:nvPr>
            <p:ph idx="1" type="body"/>
          </p:nvPr>
        </p:nvSpPr>
        <p:spPr>
          <a:xfrm>
            <a:off x="311700" y="1417800"/>
            <a:ext cx="8520600" cy="3150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lang="en-GB" sz="2200"/>
              <a:t>Seigneur, tu nous acceptes tel que nous sommes sans exception. Nous voulons faire preuve d’accueil et d’inclusion comme toi.  Aide-nous à découvrir ton amour pour tous.</a:t>
            </a:r>
            <a:endParaRPr sz="2200"/>
          </a:p>
          <a:p>
            <a:pPr indent="0" lvl="0" marL="0" rtl="0" algn="l">
              <a:lnSpc>
                <a:spcPct val="115000"/>
              </a:lnSpc>
              <a:spcBef>
                <a:spcPts val="1600"/>
              </a:spcBef>
              <a:spcAft>
                <a:spcPts val="0"/>
              </a:spcAft>
              <a:buSzPts val="1800"/>
              <a:buNone/>
            </a:pPr>
            <a:r>
              <a:t/>
            </a:r>
            <a:endParaRPr sz="2200"/>
          </a:p>
          <a:p>
            <a:pPr indent="0" lvl="0" marL="0" rtl="0" algn="l">
              <a:lnSpc>
                <a:spcPct val="115000"/>
              </a:lnSpc>
              <a:spcBef>
                <a:spcPts val="1600"/>
              </a:spcBef>
              <a:spcAft>
                <a:spcPts val="0"/>
              </a:spcAft>
              <a:buSzPts val="1800"/>
              <a:buNone/>
            </a:pPr>
            <a:r>
              <a:rPr b="1" lang="en-GB" sz="2200"/>
              <a:t>Tous : Aide-nous à découvrir ton amour pour tous.</a:t>
            </a:r>
            <a:endParaRPr b="1" sz="2200"/>
          </a:p>
          <a:p>
            <a:pPr indent="0" lvl="0" marL="0" rtl="0" algn="l">
              <a:lnSpc>
                <a:spcPct val="115000"/>
              </a:lnSpc>
              <a:spcBef>
                <a:spcPts val="1600"/>
              </a:spcBef>
              <a:spcAft>
                <a:spcPts val="1600"/>
              </a:spcAft>
              <a:buSzPts val="1800"/>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37"/>
          <p:cNvSpPr txBox="1"/>
          <p:nvPr>
            <p:ph idx="1" type="body"/>
          </p:nvPr>
        </p:nvSpPr>
        <p:spPr>
          <a:xfrm>
            <a:off x="311700" y="1417800"/>
            <a:ext cx="8520600" cy="3150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lang="en-GB" sz="2200"/>
              <a:t>Seigneur, nous voulons goûter à l’abondance de la vie que tu nous donnes. Guéris notre regard pour être capable de voir les bénédictions malgré les défis. Aide-nous à découvrir tes bontés.</a:t>
            </a:r>
            <a:endParaRPr sz="2200"/>
          </a:p>
          <a:p>
            <a:pPr indent="0" lvl="0" marL="0" rtl="0" algn="l">
              <a:lnSpc>
                <a:spcPct val="115000"/>
              </a:lnSpc>
              <a:spcBef>
                <a:spcPts val="1600"/>
              </a:spcBef>
              <a:spcAft>
                <a:spcPts val="0"/>
              </a:spcAft>
              <a:buSzPts val="1800"/>
              <a:buNone/>
            </a:pPr>
            <a:r>
              <a:t/>
            </a:r>
            <a:endParaRPr sz="2200"/>
          </a:p>
          <a:p>
            <a:pPr indent="0" lvl="0" marL="0" rtl="0" algn="l">
              <a:lnSpc>
                <a:spcPct val="115000"/>
              </a:lnSpc>
              <a:spcBef>
                <a:spcPts val="1600"/>
              </a:spcBef>
              <a:spcAft>
                <a:spcPts val="0"/>
              </a:spcAft>
              <a:buSzPts val="1800"/>
              <a:buNone/>
            </a:pPr>
            <a:r>
              <a:rPr b="1" lang="en-GB" sz="2200"/>
              <a:t>Tous : Aide-nous à découvrir tes bontés.</a:t>
            </a:r>
            <a:endParaRPr b="1" sz="2200"/>
          </a:p>
          <a:p>
            <a:pPr indent="0" lvl="0" marL="0" rtl="0" algn="l">
              <a:lnSpc>
                <a:spcPct val="115000"/>
              </a:lnSpc>
              <a:spcBef>
                <a:spcPts val="1600"/>
              </a:spcBef>
              <a:spcAft>
                <a:spcPts val="1600"/>
              </a:spcAft>
              <a:buSzPts val="1800"/>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38"/>
          <p:cNvSpPr txBox="1"/>
          <p:nvPr>
            <p:ph type="title"/>
          </p:nvPr>
        </p:nvSpPr>
        <p:spPr>
          <a:xfrm>
            <a:off x="311700" y="372725"/>
            <a:ext cx="8520600" cy="645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3200"/>
              <a:buNone/>
            </a:pPr>
            <a:r>
              <a:t/>
            </a:r>
            <a:endParaRPr/>
          </a:p>
        </p:txBody>
      </p:sp>
      <p:sp>
        <p:nvSpPr>
          <p:cNvPr id="210" name="Google Shape;210;p38"/>
          <p:cNvSpPr txBox="1"/>
          <p:nvPr>
            <p:ph idx="1" type="body"/>
          </p:nvPr>
        </p:nvSpPr>
        <p:spPr>
          <a:xfrm>
            <a:off x="311700" y="1417800"/>
            <a:ext cx="8520600" cy="3150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lang="en-GB" sz="2200"/>
              <a:t>Prière de conclusion Dieu notre Père, en recevant nos intentions, fais que notre pratique du carême que nous débutons nous permette de te voir et de t’entendre plus clairement, toi qui nous fais signe pour les siècles des siècles. </a:t>
            </a:r>
            <a:endParaRPr sz="2200"/>
          </a:p>
          <a:p>
            <a:pPr indent="0" lvl="0" marL="0" rtl="0" algn="l">
              <a:lnSpc>
                <a:spcPct val="115000"/>
              </a:lnSpc>
              <a:spcBef>
                <a:spcPts val="1600"/>
              </a:spcBef>
              <a:spcAft>
                <a:spcPts val="0"/>
              </a:spcAft>
              <a:buSzPts val="1800"/>
              <a:buNone/>
            </a:pPr>
            <a:r>
              <a:rPr b="1" lang="en-GB" sz="2200"/>
              <a:t>R. Amen. </a:t>
            </a:r>
            <a:endParaRPr b="1" sz="2200"/>
          </a:p>
          <a:p>
            <a:pPr indent="0" lvl="0" marL="0" rtl="0" algn="l">
              <a:lnSpc>
                <a:spcPct val="115000"/>
              </a:lnSpc>
              <a:spcBef>
                <a:spcPts val="1600"/>
              </a:spcBef>
              <a:spcAft>
                <a:spcPts val="1600"/>
              </a:spcAft>
              <a:buSzPts val="1800"/>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39"/>
          <p:cNvSpPr txBox="1"/>
          <p:nvPr>
            <p:ph idx="1" type="body"/>
          </p:nvPr>
        </p:nvSpPr>
        <p:spPr>
          <a:xfrm>
            <a:off x="311700" y="275550"/>
            <a:ext cx="8520600" cy="42933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lang="en-GB" sz="2200"/>
              <a:t>† Tu es béni, Dieu de l’univers, toi qui nous donnes ce pain, fruit de la terre et du travail des hommes; nous te le présentons : il deviendra le pain de la vie. </a:t>
            </a:r>
            <a:endParaRPr sz="2200"/>
          </a:p>
          <a:p>
            <a:pPr indent="0" lvl="0" marL="0" rtl="0" algn="l">
              <a:lnSpc>
                <a:spcPct val="115000"/>
              </a:lnSpc>
              <a:spcBef>
                <a:spcPts val="1600"/>
              </a:spcBef>
              <a:spcAft>
                <a:spcPts val="0"/>
              </a:spcAft>
              <a:buSzPts val="1800"/>
              <a:buNone/>
            </a:pPr>
            <a:r>
              <a:rPr b="1" lang="en-GB" sz="2200"/>
              <a:t>Ensemble : Béni soit Dieu maintenant et toujours ! </a:t>
            </a:r>
            <a:endParaRPr b="1" sz="2200"/>
          </a:p>
          <a:p>
            <a:pPr indent="0" lvl="0" marL="0" rtl="0" algn="l">
              <a:lnSpc>
                <a:spcPct val="115000"/>
              </a:lnSpc>
              <a:spcBef>
                <a:spcPts val="1600"/>
              </a:spcBef>
              <a:spcAft>
                <a:spcPts val="0"/>
              </a:spcAft>
              <a:buSzPts val="1800"/>
              <a:buNone/>
            </a:pPr>
            <a:r>
              <a:t/>
            </a:r>
            <a:endParaRPr sz="2200"/>
          </a:p>
          <a:p>
            <a:pPr indent="0" lvl="0" marL="0" rtl="0" algn="l">
              <a:lnSpc>
                <a:spcPct val="115000"/>
              </a:lnSpc>
              <a:spcBef>
                <a:spcPts val="1600"/>
              </a:spcBef>
              <a:spcAft>
                <a:spcPts val="0"/>
              </a:spcAft>
              <a:buSzPts val="1800"/>
              <a:buNone/>
            </a:pPr>
            <a:r>
              <a:rPr lang="en-GB" sz="2200"/>
              <a:t>† Tu es béni, Dieu de l’univers, toi qui nous donnes ce vin, fruit de la vigne et du travail des hommes; nous te le présentons : il deviendra le vin du Royaume éternel. </a:t>
            </a:r>
            <a:endParaRPr sz="2200"/>
          </a:p>
          <a:p>
            <a:pPr indent="0" lvl="0" marL="0" rtl="0" algn="l">
              <a:lnSpc>
                <a:spcPct val="115000"/>
              </a:lnSpc>
              <a:spcBef>
                <a:spcPts val="1600"/>
              </a:spcBef>
              <a:spcAft>
                <a:spcPts val="0"/>
              </a:spcAft>
              <a:buSzPts val="1800"/>
              <a:buNone/>
            </a:pPr>
            <a:r>
              <a:rPr b="1" lang="en-GB" sz="2200"/>
              <a:t>Ensemble : Béni soit Dieu maintenant et toujours ! </a:t>
            </a:r>
            <a:endParaRPr b="1" sz="2200"/>
          </a:p>
          <a:p>
            <a:pPr indent="0" lvl="0" marL="0" rtl="0" algn="l">
              <a:lnSpc>
                <a:spcPct val="115000"/>
              </a:lnSpc>
              <a:spcBef>
                <a:spcPts val="1600"/>
              </a:spcBef>
              <a:spcAft>
                <a:spcPts val="0"/>
              </a:spcAft>
              <a:buSzPts val="1800"/>
              <a:buNone/>
            </a:pPr>
            <a:r>
              <a:t/>
            </a:r>
            <a:endParaRPr/>
          </a:p>
          <a:p>
            <a:pPr indent="0" lvl="0" marL="0" rtl="0" algn="l">
              <a:lnSpc>
                <a:spcPct val="115000"/>
              </a:lnSpc>
              <a:spcBef>
                <a:spcPts val="1600"/>
              </a:spcBef>
              <a:spcAft>
                <a:spcPts val="1600"/>
              </a:spcAft>
              <a:buSzPts val="1800"/>
              <a:buNone/>
            </a:pPr>
            <a:r>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40"/>
          <p:cNvSpPr txBox="1"/>
          <p:nvPr>
            <p:ph type="title"/>
          </p:nvPr>
        </p:nvSpPr>
        <p:spPr>
          <a:xfrm>
            <a:off x="311700" y="372725"/>
            <a:ext cx="8520600" cy="645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3200"/>
              <a:buNone/>
            </a:pPr>
            <a:r>
              <a:t/>
            </a:r>
            <a:endParaRPr/>
          </a:p>
        </p:txBody>
      </p:sp>
      <p:sp>
        <p:nvSpPr>
          <p:cNvPr id="221" name="Google Shape;221;p40"/>
          <p:cNvSpPr txBox="1"/>
          <p:nvPr>
            <p:ph idx="1" type="body"/>
          </p:nvPr>
        </p:nvSpPr>
        <p:spPr>
          <a:xfrm>
            <a:off x="311700" y="1417800"/>
            <a:ext cx="8520600" cy="3150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lang="en-GB" sz="2200"/>
              <a:t>† Prions ensemble, au moment d’offrir le sacrifice de toute l’Église. </a:t>
            </a:r>
            <a:endParaRPr sz="2200"/>
          </a:p>
          <a:p>
            <a:pPr indent="0" lvl="0" marL="0" rtl="0" algn="l">
              <a:lnSpc>
                <a:spcPct val="115000"/>
              </a:lnSpc>
              <a:spcBef>
                <a:spcPts val="1600"/>
              </a:spcBef>
              <a:spcAft>
                <a:spcPts val="0"/>
              </a:spcAft>
              <a:buSzPts val="1800"/>
              <a:buNone/>
            </a:pPr>
            <a:r>
              <a:t/>
            </a:r>
            <a:endParaRPr sz="2200"/>
          </a:p>
          <a:p>
            <a:pPr indent="0" lvl="0" marL="0" rtl="0" algn="l">
              <a:lnSpc>
                <a:spcPct val="115000"/>
              </a:lnSpc>
              <a:spcBef>
                <a:spcPts val="1600"/>
              </a:spcBef>
              <a:spcAft>
                <a:spcPts val="0"/>
              </a:spcAft>
              <a:buSzPts val="1800"/>
              <a:buNone/>
            </a:pPr>
            <a:r>
              <a:rPr lang="en-GB" sz="2200"/>
              <a:t>En</a:t>
            </a:r>
            <a:r>
              <a:rPr b="1" lang="en-GB" sz="2200"/>
              <a:t>semble : Pour la gloire de Dieu et le salut du monde. </a:t>
            </a:r>
            <a:endParaRPr b="1" sz="2200"/>
          </a:p>
          <a:p>
            <a:pPr indent="0" lvl="0" marL="0" rtl="0" algn="l">
              <a:lnSpc>
                <a:spcPct val="115000"/>
              </a:lnSpc>
              <a:spcBef>
                <a:spcPts val="1600"/>
              </a:spcBef>
              <a:spcAft>
                <a:spcPts val="1600"/>
              </a:spcAft>
              <a:buSzPts val="1800"/>
              <a:buNone/>
            </a:pPr>
            <a:r>
              <a:t/>
            </a:r>
            <a:endParaRPr sz="2200"/>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41"/>
          <p:cNvSpPr txBox="1"/>
          <p:nvPr>
            <p:ph type="title"/>
          </p:nvPr>
        </p:nvSpPr>
        <p:spPr>
          <a:xfrm>
            <a:off x="311700" y="372725"/>
            <a:ext cx="8520600" cy="6450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3200"/>
              <a:buNone/>
            </a:pPr>
            <a:r>
              <a:rPr lang="en-GB"/>
              <a:t>Prière eucharistique</a:t>
            </a:r>
            <a:endParaRPr/>
          </a:p>
        </p:txBody>
      </p:sp>
      <p:sp>
        <p:nvSpPr>
          <p:cNvPr id="227" name="Google Shape;227;p41"/>
          <p:cNvSpPr txBox="1"/>
          <p:nvPr>
            <p:ph idx="1" type="body"/>
          </p:nvPr>
        </p:nvSpPr>
        <p:spPr>
          <a:xfrm>
            <a:off x="311700" y="1417800"/>
            <a:ext cx="8520600" cy="3150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t/>
            </a:r>
            <a:endParaRPr sz="2400">
              <a:solidFill>
                <a:srgbClr val="FFFFFF"/>
              </a:solidFill>
              <a:latin typeface="Arial"/>
              <a:ea typeface="Arial"/>
              <a:cs typeface="Arial"/>
              <a:sym typeface="Arial"/>
            </a:endParaRPr>
          </a:p>
          <a:p>
            <a:pPr indent="0" lvl="0" marL="0" rtl="0" algn="l">
              <a:lnSpc>
                <a:spcPct val="115000"/>
              </a:lnSpc>
              <a:spcBef>
                <a:spcPts val="0"/>
              </a:spcBef>
              <a:spcAft>
                <a:spcPts val="0"/>
              </a:spcAft>
              <a:buSzPts val="1800"/>
              <a:buNone/>
            </a:pPr>
            <a:r>
              <a:rPr lang="en-GB" sz="2400">
                <a:solidFill>
                  <a:srgbClr val="FFFFFF"/>
                </a:solidFill>
                <a:latin typeface="Arial"/>
                <a:ea typeface="Arial"/>
                <a:cs typeface="Arial"/>
                <a:sym typeface="Arial"/>
              </a:rPr>
              <a:t>Chant : </a:t>
            </a:r>
            <a:r>
              <a:rPr lang="en-GB" sz="2400" u="sng">
                <a:solidFill>
                  <a:srgbClr val="FFFFFF"/>
                </a:solidFill>
                <a:latin typeface="Arial"/>
                <a:ea typeface="Arial"/>
                <a:cs typeface="Arial"/>
                <a:sym typeface="Arial"/>
                <a:hlinkClick r:id="rId3">
                  <a:extLst>
                    <a:ext uri="{A12FA001-AC4F-418D-AE19-62706E023703}">
                      <ahyp:hlinkClr val="tx"/>
                    </a:ext>
                  </a:extLst>
                </a:hlinkClick>
              </a:rPr>
              <a:t>Saint Seigneur </a:t>
            </a:r>
            <a:endParaRPr sz="3000">
              <a:solidFill>
                <a:srgbClr val="FFFFFF"/>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42"/>
          <p:cNvSpPr txBox="1"/>
          <p:nvPr>
            <p:ph type="title"/>
          </p:nvPr>
        </p:nvSpPr>
        <p:spPr>
          <a:xfrm>
            <a:off x="311700" y="372725"/>
            <a:ext cx="8520600" cy="645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3200"/>
              <a:buNone/>
            </a:pPr>
            <a:r>
              <a:t/>
            </a:r>
            <a:endParaRPr/>
          </a:p>
        </p:txBody>
      </p:sp>
      <p:sp>
        <p:nvSpPr>
          <p:cNvPr id="233" name="Google Shape;233;p42"/>
          <p:cNvSpPr txBox="1"/>
          <p:nvPr>
            <p:ph idx="1" type="body"/>
          </p:nvPr>
        </p:nvSpPr>
        <p:spPr>
          <a:xfrm>
            <a:off x="311700" y="1417800"/>
            <a:ext cx="8520600" cy="3150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1600"/>
              </a:spcAft>
              <a:buSzPts val="1800"/>
              <a:buNone/>
            </a:pPr>
            <a:r>
              <a:rPr b="1" lang="en-GB" sz="2200"/>
              <a:t>Tous : Nous proclamons ta mort, Seigneur Jésus, nous célébrons ta résurrection, nous attendons ta venue dans la gloire.</a:t>
            </a:r>
            <a:endParaRPr b="1" sz="2200"/>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43"/>
          <p:cNvSpPr txBox="1"/>
          <p:nvPr>
            <p:ph idx="1" type="body"/>
          </p:nvPr>
        </p:nvSpPr>
        <p:spPr>
          <a:xfrm>
            <a:off x="244925" y="352075"/>
            <a:ext cx="8771400" cy="4362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2200">
                <a:solidFill>
                  <a:srgbClr val="FFFFFF"/>
                </a:solidFill>
                <a:latin typeface="Arial"/>
                <a:ea typeface="Arial"/>
                <a:cs typeface="Arial"/>
                <a:sym typeface="Arial"/>
              </a:rPr>
              <a:t>† Comme nous l’avons appris du Sauveur et selon son commandement, nous osons dire ou </a:t>
            </a:r>
            <a:r>
              <a:rPr b="1" lang="en-GB" sz="2200" u="sng">
                <a:solidFill>
                  <a:srgbClr val="FFFFFF"/>
                </a:solidFill>
                <a:latin typeface="Arial"/>
                <a:ea typeface="Arial"/>
                <a:cs typeface="Arial"/>
                <a:sym typeface="Arial"/>
                <a:hlinkClick r:id="rId3">
                  <a:extLst>
                    <a:ext uri="{A12FA001-AC4F-418D-AE19-62706E023703}">
                      <ahyp:hlinkClr val="tx"/>
                    </a:ext>
                  </a:extLst>
                </a:hlinkClick>
              </a:rPr>
              <a:t>chanter</a:t>
            </a:r>
            <a:r>
              <a:rPr b="1" lang="en-GB" sz="2200">
                <a:solidFill>
                  <a:srgbClr val="FFFFFF"/>
                </a:solidFill>
                <a:latin typeface="Arial"/>
                <a:ea typeface="Arial"/>
                <a:cs typeface="Arial"/>
                <a:sym typeface="Arial"/>
              </a:rPr>
              <a:t>: </a:t>
            </a:r>
            <a:endParaRPr b="1" sz="2200">
              <a:solidFill>
                <a:srgbClr val="FFFFFF"/>
              </a:solidFill>
              <a:latin typeface="Arial"/>
              <a:ea typeface="Arial"/>
              <a:cs typeface="Arial"/>
              <a:sym typeface="Arial"/>
            </a:endParaRPr>
          </a:p>
          <a:p>
            <a:pPr indent="0" lvl="0" marL="0" rtl="0" algn="l">
              <a:lnSpc>
                <a:spcPct val="115000"/>
              </a:lnSpc>
              <a:spcBef>
                <a:spcPts val="0"/>
              </a:spcBef>
              <a:spcAft>
                <a:spcPts val="0"/>
              </a:spcAft>
              <a:buSzPts val="1800"/>
              <a:buNone/>
            </a:pPr>
            <a:r>
              <a:t/>
            </a:r>
            <a:endParaRPr b="1" sz="2200">
              <a:solidFill>
                <a:srgbClr val="FFFFFF"/>
              </a:solidFill>
              <a:latin typeface="Arial"/>
              <a:ea typeface="Arial"/>
              <a:cs typeface="Arial"/>
              <a:sym typeface="Arial"/>
            </a:endParaRPr>
          </a:p>
          <a:p>
            <a:pPr indent="0" lvl="0" marL="0" rtl="0" algn="l">
              <a:lnSpc>
                <a:spcPct val="100000"/>
              </a:lnSpc>
              <a:spcBef>
                <a:spcPts val="0"/>
              </a:spcBef>
              <a:spcAft>
                <a:spcPts val="0"/>
              </a:spcAft>
              <a:buSzPts val="1800"/>
              <a:buNone/>
            </a:pPr>
            <a:r>
              <a:rPr b="1" lang="en-GB" sz="2200">
                <a:solidFill>
                  <a:srgbClr val="FFFFFF"/>
                </a:solidFill>
                <a:latin typeface="Arial"/>
                <a:ea typeface="Arial"/>
                <a:cs typeface="Arial"/>
                <a:sym typeface="Arial"/>
              </a:rPr>
              <a:t>Tous : Notre Père qui es aux Cieux </a:t>
            </a:r>
            <a:endParaRPr b="1" sz="2200">
              <a:solidFill>
                <a:srgbClr val="FFFFFF"/>
              </a:solidFill>
              <a:latin typeface="Arial"/>
              <a:ea typeface="Arial"/>
              <a:cs typeface="Arial"/>
              <a:sym typeface="Arial"/>
            </a:endParaRPr>
          </a:p>
          <a:p>
            <a:pPr indent="0" lvl="0" marL="0" rtl="0" algn="l">
              <a:lnSpc>
                <a:spcPct val="100000"/>
              </a:lnSpc>
              <a:spcBef>
                <a:spcPts val="0"/>
              </a:spcBef>
              <a:spcAft>
                <a:spcPts val="0"/>
              </a:spcAft>
              <a:buSzPts val="1800"/>
              <a:buNone/>
            </a:pPr>
            <a:r>
              <a:rPr b="1" lang="en-GB" sz="2200">
                <a:solidFill>
                  <a:srgbClr val="FFFFFF"/>
                </a:solidFill>
                <a:latin typeface="Arial"/>
                <a:ea typeface="Arial"/>
                <a:cs typeface="Arial"/>
                <a:sym typeface="Arial"/>
              </a:rPr>
              <a:t>Que Ton Nom soit sanctifié </a:t>
            </a:r>
            <a:endParaRPr b="1" sz="2200">
              <a:solidFill>
                <a:srgbClr val="FFFFFF"/>
              </a:solidFill>
              <a:latin typeface="Arial"/>
              <a:ea typeface="Arial"/>
              <a:cs typeface="Arial"/>
              <a:sym typeface="Arial"/>
            </a:endParaRPr>
          </a:p>
          <a:p>
            <a:pPr indent="0" lvl="0" marL="0" rtl="0" algn="l">
              <a:lnSpc>
                <a:spcPct val="100000"/>
              </a:lnSpc>
              <a:spcBef>
                <a:spcPts val="0"/>
              </a:spcBef>
              <a:spcAft>
                <a:spcPts val="0"/>
              </a:spcAft>
              <a:buSzPts val="1800"/>
              <a:buNone/>
            </a:pPr>
            <a:r>
              <a:rPr b="1" lang="en-GB" sz="2200">
                <a:solidFill>
                  <a:srgbClr val="FFFFFF"/>
                </a:solidFill>
                <a:latin typeface="Arial"/>
                <a:ea typeface="Arial"/>
                <a:cs typeface="Arial"/>
                <a:sym typeface="Arial"/>
              </a:rPr>
              <a:t>Que Ton Règne vienne </a:t>
            </a:r>
            <a:endParaRPr b="1" sz="2200">
              <a:solidFill>
                <a:srgbClr val="FFFFFF"/>
              </a:solidFill>
              <a:latin typeface="Arial"/>
              <a:ea typeface="Arial"/>
              <a:cs typeface="Arial"/>
              <a:sym typeface="Arial"/>
            </a:endParaRPr>
          </a:p>
          <a:p>
            <a:pPr indent="0" lvl="0" marL="0" rtl="0" algn="l">
              <a:lnSpc>
                <a:spcPct val="100000"/>
              </a:lnSpc>
              <a:spcBef>
                <a:spcPts val="0"/>
              </a:spcBef>
              <a:spcAft>
                <a:spcPts val="0"/>
              </a:spcAft>
              <a:buSzPts val="1800"/>
              <a:buNone/>
            </a:pPr>
            <a:r>
              <a:rPr b="1" lang="en-GB" sz="2200">
                <a:solidFill>
                  <a:srgbClr val="FFFFFF"/>
                </a:solidFill>
                <a:latin typeface="Arial"/>
                <a:ea typeface="Arial"/>
                <a:cs typeface="Arial"/>
                <a:sym typeface="Arial"/>
              </a:rPr>
              <a:t>Que Ta Volonté soit faite sur la terre comme au ciel </a:t>
            </a:r>
            <a:endParaRPr b="1" sz="2200">
              <a:solidFill>
                <a:srgbClr val="FFFFFF"/>
              </a:solidFill>
              <a:latin typeface="Arial"/>
              <a:ea typeface="Arial"/>
              <a:cs typeface="Arial"/>
              <a:sym typeface="Arial"/>
            </a:endParaRPr>
          </a:p>
          <a:p>
            <a:pPr indent="0" lvl="0" marL="0" rtl="0" algn="l">
              <a:lnSpc>
                <a:spcPct val="100000"/>
              </a:lnSpc>
              <a:spcBef>
                <a:spcPts val="0"/>
              </a:spcBef>
              <a:spcAft>
                <a:spcPts val="0"/>
              </a:spcAft>
              <a:buSzPts val="1800"/>
              <a:buNone/>
            </a:pPr>
            <a:r>
              <a:rPr b="1" lang="en-GB" sz="2200">
                <a:solidFill>
                  <a:srgbClr val="FFFFFF"/>
                </a:solidFill>
                <a:latin typeface="Arial"/>
                <a:ea typeface="Arial"/>
                <a:cs typeface="Arial"/>
                <a:sym typeface="Arial"/>
              </a:rPr>
              <a:t>Donne-nous aujourd'hui notre pain de ce jour </a:t>
            </a:r>
            <a:endParaRPr b="1" sz="2200">
              <a:solidFill>
                <a:srgbClr val="FFFFFF"/>
              </a:solidFill>
              <a:latin typeface="Arial"/>
              <a:ea typeface="Arial"/>
              <a:cs typeface="Arial"/>
              <a:sym typeface="Arial"/>
            </a:endParaRPr>
          </a:p>
          <a:p>
            <a:pPr indent="0" lvl="0" marL="0" rtl="0" algn="l">
              <a:lnSpc>
                <a:spcPct val="100000"/>
              </a:lnSpc>
              <a:spcBef>
                <a:spcPts val="0"/>
              </a:spcBef>
              <a:spcAft>
                <a:spcPts val="0"/>
              </a:spcAft>
              <a:buSzPts val="1800"/>
              <a:buNone/>
            </a:pPr>
            <a:r>
              <a:rPr b="1" lang="en-GB" sz="2200">
                <a:solidFill>
                  <a:srgbClr val="FFFFFF"/>
                </a:solidFill>
                <a:latin typeface="Arial"/>
                <a:ea typeface="Arial"/>
                <a:cs typeface="Arial"/>
                <a:sym typeface="Arial"/>
              </a:rPr>
              <a:t>Pardonne-nous nos offenses comme nous pardonnons aussi à ceux </a:t>
            </a:r>
            <a:endParaRPr b="1" sz="2200">
              <a:solidFill>
                <a:srgbClr val="FFFFFF"/>
              </a:solidFill>
              <a:latin typeface="Arial"/>
              <a:ea typeface="Arial"/>
              <a:cs typeface="Arial"/>
              <a:sym typeface="Arial"/>
            </a:endParaRPr>
          </a:p>
          <a:p>
            <a:pPr indent="0" lvl="0" marL="0" rtl="0" algn="l">
              <a:lnSpc>
                <a:spcPct val="100000"/>
              </a:lnSpc>
              <a:spcBef>
                <a:spcPts val="0"/>
              </a:spcBef>
              <a:spcAft>
                <a:spcPts val="0"/>
              </a:spcAft>
              <a:buSzPts val="1800"/>
              <a:buNone/>
            </a:pPr>
            <a:r>
              <a:rPr b="1" lang="en-GB" sz="2200">
                <a:solidFill>
                  <a:srgbClr val="FFFFFF"/>
                </a:solidFill>
                <a:latin typeface="Arial"/>
                <a:ea typeface="Arial"/>
                <a:cs typeface="Arial"/>
                <a:sym typeface="Arial"/>
              </a:rPr>
              <a:t>Qui nous ont offensés </a:t>
            </a:r>
            <a:endParaRPr b="1" sz="2200">
              <a:solidFill>
                <a:srgbClr val="FFFFFF"/>
              </a:solidFill>
              <a:latin typeface="Arial"/>
              <a:ea typeface="Arial"/>
              <a:cs typeface="Arial"/>
              <a:sym typeface="Arial"/>
            </a:endParaRPr>
          </a:p>
          <a:p>
            <a:pPr indent="0" lvl="0" marL="0" rtl="0" algn="l">
              <a:lnSpc>
                <a:spcPct val="100000"/>
              </a:lnSpc>
              <a:spcBef>
                <a:spcPts val="0"/>
              </a:spcBef>
              <a:spcAft>
                <a:spcPts val="0"/>
              </a:spcAft>
              <a:buSzPts val="1800"/>
              <a:buNone/>
            </a:pPr>
            <a:r>
              <a:rPr b="1" lang="en-GB" sz="2200">
                <a:solidFill>
                  <a:srgbClr val="FFFFFF"/>
                </a:solidFill>
                <a:latin typeface="Arial"/>
                <a:ea typeface="Arial"/>
                <a:cs typeface="Arial"/>
                <a:sym typeface="Arial"/>
              </a:rPr>
              <a:t>Et ne nous laisse pas entrer en tentation </a:t>
            </a:r>
            <a:endParaRPr b="1" sz="2200">
              <a:solidFill>
                <a:srgbClr val="FFFFFF"/>
              </a:solidFill>
              <a:latin typeface="Arial"/>
              <a:ea typeface="Arial"/>
              <a:cs typeface="Arial"/>
              <a:sym typeface="Arial"/>
            </a:endParaRPr>
          </a:p>
          <a:p>
            <a:pPr indent="0" lvl="0" marL="0" rtl="0" algn="l">
              <a:lnSpc>
                <a:spcPct val="100000"/>
              </a:lnSpc>
              <a:spcBef>
                <a:spcPts val="0"/>
              </a:spcBef>
              <a:spcAft>
                <a:spcPts val="0"/>
              </a:spcAft>
              <a:buSzPts val="1800"/>
              <a:buNone/>
            </a:pPr>
            <a:r>
              <a:rPr b="1" lang="en-GB" sz="2200">
                <a:solidFill>
                  <a:srgbClr val="FFFFFF"/>
                </a:solidFill>
                <a:latin typeface="Arial"/>
                <a:ea typeface="Arial"/>
                <a:cs typeface="Arial"/>
                <a:sym typeface="Arial"/>
              </a:rPr>
              <a:t>Mais délivre-nous du mal </a:t>
            </a:r>
            <a:endParaRPr b="1" sz="2200">
              <a:solidFill>
                <a:srgbClr val="FFFFFF"/>
              </a:solidFill>
              <a:latin typeface="Arial"/>
              <a:ea typeface="Arial"/>
              <a:cs typeface="Arial"/>
              <a:sym typeface="Arial"/>
            </a:endParaRPr>
          </a:p>
          <a:p>
            <a:pPr indent="0" lvl="0" marL="0" rtl="0" algn="l">
              <a:lnSpc>
                <a:spcPct val="115000"/>
              </a:lnSpc>
              <a:spcBef>
                <a:spcPts val="0"/>
              </a:spcBef>
              <a:spcAft>
                <a:spcPts val="1600"/>
              </a:spcAft>
              <a:buSzPts val="1800"/>
              <a:buNone/>
            </a:pPr>
            <a:r>
              <a:t/>
            </a:r>
            <a:endParaRPr sz="2200"/>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44"/>
          <p:cNvSpPr txBox="1"/>
          <p:nvPr>
            <p:ph type="title"/>
          </p:nvPr>
        </p:nvSpPr>
        <p:spPr>
          <a:xfrm>
            <a:off x="311700" y="372725"/>
            <a:ext cx="8520600" cy="645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3200"/>
              <a:buNone/>
            </a:pPr>
            <a:r>
              <a:t/>
            </a:r>
            <a:endParaRPr/>
          </a:p>
        </p:txBody>
      </p:sp>
      <p:sp>
        <p:nvSpPr>
          <p:cNvPr id="244" name="Google Shape;244;p44"/>
          <p:cNvSpPr txBox="1"/>
          <p:nvPr>
            <p:ph idx="1" type="body"/>
          </p:nvPr>
        </p:nvSpPr>
        <p:spPr>
          <a:xfrm>
            <a:off x="311700" y="1417800"/>
            <a:ext cx="8520600" cy="3150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2200"/>
              <a:t>Tous : Car c’est à toi qu’appartiennent le règne, la puissance et la gloire pour les siècles des siècles !</a:t>
            </a:r>
            <a:endParaRPr b="1" sz="2200"/>
          </a:p>
          <a:p>
            <a:pPr indent="0" lvl="0" marL="0" rtl="0" algn="l">
              <a:lnSpc>
                <a:spcPct val="115000"/>
              </a:lnSpc>
              <a:spcBef>
                <a:spcPts val="1600"/>
              </a:spcBef>
              <a:spcAft>
                <a:spcPts val="1600"/>
              </a:spcAft>
              <a:buSzPts val="1800"/>
              <a:buNone/>
            </a:pPr>
            <a:r>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45"/>
          <p:cNvSpPr txBox="1"/>
          <p:nvPr>
            <p:ph type="title"/>
          </p:nvPr>
        </p:nvSpPr>
        <p:spPr>
          <a:xfrm>
            <a:off x="311700" y="372725"/>
            <a:ext cx="8520600" cy="645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3200"/>
              <a:buNone/>
            </a:pPr>
            <a:r>
              <a:t/>
            </a:r>
            <a:endParaRPr/>
          </a:p>
        </p:txBody>
      </p:sp>
      <p:sp>
        <p:nvSpPr>
          <p:cNvPr id="250" name="Google Shape;250;p45"/>
          <p:cNvSpPr txBox="1"/>
          <p:nvPr>
            <p:ph idx="1" type="body"/>
          </p:nvPr>
        </p:nvSpPr>
        <p:spPr>
          <a:xfrm>
            <a:off x="311700" y="1417800"/>
            <a:ext cx="8520600" cy="3150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2200">
                <a:solidFill>
                  <a:srgbClr val="FFFFFF"/>
                </a:solidFill>
                <a:latin typeface="Arial"/>
                <a:ea typeface="Arial"/>
                <a:cs typeface="Arial"/>
                <a:sym typeface="Arial"/>
              </a:rPr>
              <a:t>Échangeons un signe de paix avec les personnes autour de nous. </a:t>
            </a:r>
            <a:endParaRPr b="1" sz="2200">
              <a:solidFill>
                <a:srgbClr val="FFFFFF"/>
              </a:solidFill>
              <a:latin typeface="Arial"/>
              <a:ea typeface="Arial"/>
              <a:cs typeface="Arial"/>
              <a:sym typeface="Arial"/>
            </a:endParaRPr>
          </a:p>
          <a:p>
            <a:pPr indent="0" lvl="0" marL="0" rtl="0" algn="l">
              <a:lnSpc>
                <a:spcPct val="115000"/>
              </a:lnSpc>
              <a:spcBef>
                <a:spcPts val="0"/>
              </a:spcBef>
              <a:spcAft>
                <a:spcPts val="0"/>
              </a:spcAft>
              <a:buSzPts val="1800"/>
              <a:buNone/>
            </a:pPr>
            <a:r>
              <a:t/>
            </a:r>
            <a:endParaRPr b="1" sz="2200">
              <a:solidFill>
                <a:srgbClr val="FFFFFF"/>
              </a:solidFill>
              <a:latin typeface="Arial"/>
              <a:ea typeface="Arial"/>
              <a:cs typeface="Arial"/>
              <a:sym typeface="Arial"/>
            </a:endParaRPr>
          </a:p>
          <a:p>
            <a:pPr indent="0" lvl="0" marL="0" rtl="0" algn="l">
              <a:lnSpc>
                <a:spcPct val="115000"/>
              </a:lnSpc>
              <a:spcBef>
                <a:spcPts val="0"/>
              </a:spcBef>
              <a:spcAft>
                <a:spcPts val="0"/>
              </a:spcAft>
              <a:buSzPts val="1800"/>
              <a:buNone/>
            </a:pPr>
            <a:r>
              <a:rPr lang="en-GB" sz="2200">
                <a:solidFill>
                  <a:srgbClr val="FFFFFF"/>
                </a:solidFill>
                <a:latin typeface="Arial"/>
                <a:ea typeface="Arial"/>
                <a:cs typeface="Arial"/>
                <a:sym typeface="Arial"/>
              </a:rPr>
              <a:t>Chant : </a:t>
            </a:r>
            <a:r>
              <a:rPr lang="en-GB" sz="2200" u="sng">
                <a:solidFill>
                  <a:srgbClr val="FFFFFF"/>
                </a:solidFill>
                <a:latin typeface="Arial"/>
                <a:ea typeface="Arial"/>
                <a:cs typeface="Arial"/>
                <a:sym typeface="Arial"/>
                <a:hlinkClick r:id="rId3">
                  <a:extLst>
                    <a:ext uri="{A12FA001-AC4F-418D-AE19-62706E023703}">
                      <ahyp:hlinkClr val="tx"/>
                    </a:ext>
                  </a:extLst>
                </a:hlinkClick>
              </a:rPr>
              <a:t>Agneau de Dieu</a:t>
            </a:r>
            <a:endParaRPr sz="2200">
              <a:solidFill>
                <a:srgbClr val="FFFFFF"/>
              </a:solidFill>
              <a:latin typeface="Arial"/>
              <a:ea typeface="Arial"/>
              <a:cs typeface="Arial"/>
              <a:sym typeface="Arial"/>
            </a:endParaRPr>
          </a:p>
          <a:p>
            <a:pPr indent="0" lvl="0" marL="0" rtl="0" algn="l">
              <a:lnSpc>
                <a:spcPct val="115000"/>
              </a:lnSpc>
              <a:spcBef>
                <a:spcPts val="0"/>
              </a:spcBef>
              <a:spcAft>
                <a:spcPts val="0"/>
              </a:spcAft>
              <a:buSzPts val="1800"/>
              <a:buNone/>
            </a:pPr>
            <a:r>
              <a:t/>
            </a:r>
            <a:endParaRPr sz="1200">
              <a:solidFill>
                <a:srgbClr val="0B5394"/>
              </a:solidFill>
              <a:highlight>
                <a:srgbClr val="FFFFFF"/>
              </a:highlight>
              <a:latin typeface="Arial"/>
              <a:ea typeface="Arial"/>
              <a:cs typeface="Arial"/>
              <a:sym typeface="Arial"/>
            </a:endParaRPr>
          </a:p>
          <a:p>
            <a:pPr indent="0" lvl="0" marL="0" rtl="0" algn="l">
              <a:lnSpc>
                <a:spcPct val="115000"/>
              </a:lnSpc>
              <a:spcBef>
                <a:spcPts val="0"/>
              </a:spcBef>
              <a:spcAft>
                <a:spcPts val="1600"/>
              </a:spcAft>
              <a:buSzPts val="1800"/>
              <a:buNone/>
            </a:pPr>
            <a:r>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46"/>
          <p:cNvSpPr txBox="1"/>
          <p:nvPr>
            <p:ph type="title"/>
          </p:nvPr>
        </p:nvSpPr>
        <p:spPr>
          <a:xfrm>
            <a:off x="311700" y="372725"/>
            <a:ext cx="8520600" cy="645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3200"/>
              <a:buNone/>
            </a:pPr>
            <a:r>
              <a:t/>
            </a:r>
            <a:endParaRPr/>
          </a:p>
        </p:txBody>
      </p:sp>
      <p:sp>
        <p:nvSpPr>
          <p:cNvPr id="256" name="Google Shape;256;p46"/>
          <p:cNvSpPr txBox="1"/>
          <p:nvPr>
            <p:ph idx="1" type="body"/>
          </p:nvPr>
        </p:nvSpPr>
        <p:spPr>
          <a:xfrm>
            <a:off x="311700" y="1417800"/>
            <a:ext cx="8520600" cy="3150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2200">
                <a:solidFill>
                  <a:srgbClr val="FFFFFF"/>
                </a:solidFill>
                <a:latin typeface="Arial"/>
                <a:ea typeface="Arial"/>
                <a:cs typeface="Arial"/>
                <a:sym typeface="Arial"/>
              </a:rPr>
              <a:t>Tous : Seigneur, je ne suis pas digne de te recevoir; mais dis seulement une parole et je serai guéri.</a:t>
            </a:r>
            <a:r>
              <a:rPr lang="en-GB" sz="2200">
                <a:solidFill>
                  <a:srgbClr val="FFFFFF"/>
                </a:solidFill>
                <a:latin typeface="Arial"/>
                <a:ea typeface="Arial"/>
                <a:cs typeface="Arial"/>
                <a:sym typeface="Arial"/>
              </a:rPr>
              <a:t> </a:t>
            </a:r>
            <a:endParaRPr sz="2200">
              <a:solidFill>
                <a:srgbClr val="FFFFFF"/>
              </a:solidFill>
              <a:latin typeface="Arial"/>
              <a:ea typeface="Arial"/>
              <a:cs typeface="Arial"/>
              <a:sym typeface="Arial"/>
            </a:endParaRPr>
          </a:p>
          <a:p>
            <a:pPr indent="0" lvl="0" marL="0" rtl="0" algn="l">
              <a:lnSpc>
                <a:spcPct val="115000"/>
              </a:lnSpc>
              <a:spcBef>
                <a:spcPts val="0"/>
              </a:spcBef>
              <a:spcAft>
                <a:spcPts val="0"/>
              </a:spcAft>
              <a:buSzPts val="1800"/>
              <a:buNone/>
            </a:pPr>
            <a:r>
              <a:rPr lang="en-GB" sz="2200">
                <a:solidFill>
                  <a:srgbClr val="FFFFFF"/>
                </a:solidFill>
                <a:latin typeface="Arial"/>
                <a:ea typeface="Arial"/>
                <a:cs typeface="Arial"/>
                <a:sym typeface="Arial"/>
              </a:rPr>
              <a:t> </a:t>
            </a:r>
            <a:endParaRPr sz="2200">
              <a:solidFill>
                <a:srgbClr val="FFFFFF"/>
              </a:solidFill>
              <a:latin typeface="Arial"/>
              <a:ea typeface="Arial"/>
              <a:cs typeface="Arial"/>
              <a:sym typeface="Arial"/>
            </a:endParaRPr>
          </a:p>
          <a:p>
            <a:pPr indent="0" lvl="0" marL="0" rtl="0" algn="l">
              <a:lnSpc>
                <a:spcPct val="115000"/>
              </a:lnSpc>
              <a:spcBef>
                <a:spcPts val="0"/>
              </a:spcBef>
              <a:spcAft>
                <a:spcPts val="0"/>
              </a:spcAft>
              <a:buSzPts val="1800"/>
              <a:buNone/>
            </a:pPr>
            <a:r>
              <a:rPr b="1" lang="en-GB" sz="2200">
                <a:solidFill>
                  <a:srgbClr val="FFFFFF"/>
                </a:solidFill>
                <a:latin typeface="Arial"/>
                <a:ea typeface="Arial"/>
                <a:cs typeface="Arial"/>
                <a:sym typeface="Arial"/>
              </a:rPr>
              <a:t>Chant de communion</a:t>
            </a:r>
            <a:r>
              <a:rPr lang="en-GB" sz="2200">
                <a:solidFill>
                  <a:srgbClr val="FFFFFF"/>
                </a:solidFill>
                <a:latin typeface="Arial"/>
                <a:ea typeface="Arial"/>
                <a:cs typeface="Arial"/>
                <a:sym typeface="Arial"/>
              </a:rPr>
              <a:t> (suggestion)</a:t>
            </a:r>
            <a:endParaRPr sz="2200">
              <a:solidFill>
                <a:srgbClr val="FFFFFF"/>
              </a:solidFill>
              <a:latin typeface="Arial"/>
              <a:ea typeface="Arial"/>
              <a:cs typeface="Arial"/>
              <a:sym typeface="Arial"/>
            </a:endParaRPr>
          </a:p>
          <a:p>
            <a:pPr indent="0" lvl="0" marL="0" rtl="0" algn="l">
              <a:lnSpc>
                <a:spcPct val="115000"/>
              </a:lnSpc>
              <a:spcBef>
                <a:spcPts val="0"/>
              </a:spcBef>
              <a:spcAft>
                <a:spcPts val="0"/>
              </a:spcAft>
              <a:buSzPts val="1800"/>
              <a:buNone/>
            </a:pPr>
            <a:r>
              <a:rPr lang="en-GB" sz="2200">
                <a:solidFill>
                  <a:srgbClr val="FFFFFF"/>
                </a:solidFill>
                <a:latin typeface="Arial"/>
                <a:ea typeface="Arial"/>
                <a:cs typeface="Arial"/>
                <a:sym typeface="Arial"/>
              </a:rPr>
              <a:t>Élémentaire : </a:t>
            </a:r>
            <a:r>
              <a:rPr lang="en-GB" sz="2200" u="sng">
                <a:solidFill>
                  <a:srgbClr val="FFFFFF"/>
                </a:solidFill>
                <a:latin typeface="Arial"/>
                <a:ea typeface="Arial"/>
                <a:cs typeface="Arial"/>
                <a:sym typeface="Arial"/>
                <a:hlinkClick r:id="rId3">
                  <a:extLst>
                    <a:ext uri="{A12FA001-AC4F-418D-AE19-62706E023703}">
                      <ahyp:hlinkClr val="tx"/>
                    </a:ext>
                  </a:extLst>
                </a:hlinkClick>
              </a:rPr>
              <a:t>J'ai confiance en toi</a:t>
            </a:r>
            <a:endParaRPr sz="2200">
              <a:solidFill>
                <a:srgbClr val="FFFFFF"/>
              </a:solidFill>
              <a:latin typeface="Arial"/>
              <a:ea typeface="Arial"/>
              <a:cs typeface="Arial"/>
              <a:sym typeface="Arial"/>
            </a:endParaRPr>
          </a:p>
          <a:p>
            <a:pPr indent="0" lvl="0" marL="0" rtl="0" algn="l">
              <a:lnSpc>
                <a:spcPct val="115000"/>
              </a:lnSpc>
              <a:spcBef>
                <a:spcPts val="0"/>
              </a:spcBef>
              <a:spcAft>
                <a:spcPts val="0"/>
              </a:spcAft>
              <a:buSzPts val="1800"/>
              <a:buNone/>
            </a:pPr>
            <a:r>
              <a:rPr lang="en-GB" sz="2200">
                <a:solidFill>
                  <a:srgbClr val="FFFFFF"/>
                </a:solidFill>
                <a:latin typeface="Arial"/>
                <a:ea typeface="Arial"/>
                <a:cs typeface="Arial"/>
                <a:sym typeface="Arial"/>
              </a:rPr>
              <a:t>Secondaire : </a:t>
            </a:r>
            <a:r>
              <a:rPr lang="en-GB" sz="2200" u="sng">
                <a:solidFill>
                  <a:srgbClr val="FFFFFF"/>
                </a:solidFill>
                <a:latin typeface="Arial"/>
                <a:ea typeface="Arial"/>
                <a:cs typeface="Arial"/>
                <a:sym typeface="Arial"/>
                <a:hlinkClick r:id="rId4">
                  <a:extLst>
                    <a:ext uri="{A12FA001-AC4F-418D-AE19-62706E023703}">
                      <ahyp:hlinkClr val="tx"/>
                    </a:ext>
                  </a:extLst>
                </a:hlinkClick>
              </a:rPr>
              <a:t>Tu es ma force</a:t>
            </a:r>
            <a:r>
              <a:rPr lang="en-GB" sz="2200">
                <a:solidFill>
                  <a:srgbClr val="FFFFFF"/>
                </a:solidFill>
                <a:latin typeface="Arial"/>
                <a:ea typeface="Arial"/>
                <a:cs typeface="Arial"/>
                <a:sym typeface="Arial"/>
              </a:rPr>
              <a:t> ou </a:t>
            </a:r>
            <a:r>
              <a:rPr lang="en-GB" sz="2200" u="sng">
                <a:solidFill>
                  <a:srgbClr val="FFFFFF"/>
                </a:solidFill>
                <a:latin typeface="Arial"/>
                <a:ea typeface="Arial"/>
                <a:cs typeface="Arial"/>
                <a:sym typeface="Arial"/>
                <a:hlinkClick r:id="rId5">
                  <a:extLst>
                    <a:ext uri="{A12FA001-AC4F-418D-AE19-62706E023703}">
                      <ahyp:hlinkClr val="tx"/>
                    </a:ext>
                  </a:extLst>
                </a:hlinkClick>
              </a:rPr>
              <a:t>Vienne ta grâce</a:t>
            </a:r>
            <a:endParaRPr sz="2200">
              <a:solidFill>
                <a:srgbClr val="FFFFFF"/>
              </a:solidFill>
              <a:latin typeface="Arial"/>
              <a:ea typeface="Arial"/>
              <a:cs typeface="Arial"/>
              <a:sym typeface="Arial"/>
            </a:endParaRPr>
          </a:p>
          <a:p>
            <a:pPr indent="0" lvl="0" marL="0" rtl="0" algn="l">
              <a:lnSpc>
                <a:spcPct val="115000"/>
              </a:lnSpc>
              <a:spcBef>
                <a:spcPts val="0"/>
              </a:spcBef>
              <a:spcAft>
                <a:spcPts val="1600"/>
              </a:spcAft>
              <a:buSzPts val="1800"/>
              <a:buNone/>
            </a:pPr>
            <a:r>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47"/>
          <p:cNvSpPr txBox="1"/>
          <p:nvPr>
            <p:ph type="title"/>
          </p:nvPr>
        </p:nvSpPr>
        <p:spPr>
          <a:xfrm>
            <a:off x="311700" y="372725"/>
            <a:ext cx="8520600" cy="645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3200"/>
              <a:buNone/>
            </a:pPr>
            <a:r>
              <a:rPr lang="en-GB"/>
              <a:t>Chant de sortie</a:t>
            </a:r>
            <a:endParaRPr/>
          </a:p>
        </p:txBody>
      </p:sp>
      <p:sp>
        <p:nvSpPr>
          <p:cNvPr id="262" name="Google Shape;262;p47"/>
          <p:cNvSpPr txBox="1"/>
          <p:nvPr>
            <p:ph idx="1" type="body"/>
          </p:nvPr>
        </p:nvSpPr>
        <p:spPr>
          <a:xfrm>
            <a:off x="311700" y="1417800"/>
            <a:ext cx="8520600" cy="3150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lang="en-GB" sz="2200">
                <a:solidFill>
                  <a:srgbClr val="FFFFFF"/>
                </a:solidFill>
                <a:latin typeface="Arial"/>
                <a:ea typeface="Arial"/>
                <a:cs typeface="Arial"/>
                <a:sym typeface="Arial"/>
              </a:rPr>
              <a:t>Chant de sortie : </a:t>
            </a:r>
            <a:r>
              <a:rPr lang="en-GB" sz="2200" u="sng">
                <a:solidFill>
                  <a:schemeClr val="hlink"/>
                </a:solidFill>
                <a:latin typeface="Arial"/>
                <a:ea typeface="Arial"/>
                <a:cs typeface="Arial"/>
                <a:sym typeface="Arial"/>
                <a:hlinkClick r:id="rId3"/>
              </a:rPr>
              <a:t>Libre</a:t>
            </a:r>
            <a:r>
              <a:rPr lang="en-GB" sz="2200">
                <a:solidFill>
                  <a:srgbClr val="FFFFFF"/>
                </a:solidFill>
                <a:latin typeface="Arial"/>
                <a:ea typeface="Arial"/>
                <a:cs typeface="Arial"/>
                <a:sym typeface="Arial"/>
              </a:rPr>
              <a:t> ou </a:t>
            </a:r>
            <a:r>
              <a:rPr lang="en-GB" sz="2400">
                <a:latin typeface="Caveat"/>
                <a:ea typeface="Caveat"/>
                <a:cs typeface="Caveat"/>
                <a:sym typeface="Caveat"/>
              </a:rPr>
              <a:t>Je veux V💙IR</a:t>
            </a:r>
            <a:r>
              <a:rPr lang="en-GB" sz="3000">
                <a:latin typeface="Arial"/>
                <a:ea typeface="Arial"/>
                <a:cs typeface="Arial"/>
                <a:sym typeface="Arial"/>
              </a:rPr>
              <a:t> </a:t>
            </a:r>
            <a:r>
              <a:rPr lang="en-GB" sz="2400">
                <a:latin typeface="Caveat"/>
                <a:ea typeface="Caveat"/>
                <a:cs typeface="Caveat"/>
                <a:sym typeface="Caveat"/>
              </a:rPr>
              <a:t>par </a:t>
            </a:r>
            <a:r>
              <a:rPr lang="en-GB" sz="2400" u="sng">
                <a:solidFill>
                  <a:schemeClr val="hlink"/>
                </a:solidFill>
                <a:latin typeface="Caveat"/>
                <a:ea typeface="Caveat"/>
                <a:cs typeface="Caveat"/>
                <a:sym typeface="Caveat"/>
                <a:hlinkClick r:id="rId4"/>
              </a:rPr>
              <a:t>fichier Drive</a:t>
            </a:r>
            <a:r>
              <a:rPr lang="en-GB" sz="2400">
                <a:latin typeface="Caveat"/>
                <a:ea typeface="Caveat"/>
                <a:cs typeface="Caveat"/>
                <a:sym typeface="Caveat"/>
              </a:rPr>
              <a:t> ou par </a:t>
            </a:r>
            <a:r>
              <a:rPr lang="en-GB" sz="2400" u="sng">
                <a:solidFill>
                  <a:schemeClr val="hlink"/>
                </a:solidFill>
                <a:latin typeface="Caveat"/>
                <a:ea typeface="Caveat"/>
                <a:cs typeface="Caveat"/>
                <a:sym typeface="Caveat"/>
                <a:hlinkClick r:id="rId5"/>
              </a:rPr>
              <a:t>Youtube</a:t>
            </a:r>
            <a:endParaRPr sz="3000">
              <a:solidFill>
                <a:srgbClr val="FFFFFF"/>
              </a:solidFill>
              <a:latin typeface="Arial"/>
              <a:ea typeface="Arial"/>
              <a:cs typeface="Arial"/>
              <a:sym typeface="Arial"/>
            </a:endParaRPr>
          </a:p>
          <a:p>
            <a:pPr indent="0" lvl="0" marL="0" rtl="0" algn="l">
              <a:lnSpc>
                <a:spcPct val="115000"/>
              </a:lnSpc>
              <a:spcBef>
                <a:spcPts val="0"/>
              </a:spcBef>
              <a:spcAft>
                <a:spcPts val="0"/>
              </a:spcAft>
              <a:buSzPts val="1800"/>
              <a:buNone/>
            </a:pPr>
            <a:r>
              <a:t/>
            </a:r>
            <a:endParaRPr sz="2200">
              <a:solidFill>
                <a:srgbClr val="FFFFFF"/>
              </a:solidFill>
              <a:latin typeface="Arial"/>
              <a:ea typeface="Arial"/>
              <a:cs typeface="Arial"/>
              <a:sym typeface="Arial"/>
            </a:endParaRPr>
          </a:p>
          <a:p>
            <a:pPr indent="0" lvl="0" marL="0" rtl="0" algn="l">
              <a:lnSpc>
                <a:spcPct val="115000"/>
              </a:lnSpc>
              <a:spcBef>
                <a:spcPts val="0"/>
              </a:spcBef>
              <a:spcAft>
                <a:spcPts val="0"/>
              </a:spcAft>
              <a:buSzPts val="1800"/>
              <a:buNone/>
            </a:pPr>
            <a:r>
              <a:t/>
            </a:r>
            <a:endParaRPr sz="2200">
              <a:solidFill>
                <a:srgbClr val="FFFFFF"/>
              </a:solidFill>
              <a:latin typeface="Arial"/>
              <a:ea typeface="Arial"/>
              <a:cs typeface="Arial"/>
              <a:sym typeface="Arial"/>
            </a:endParaRPr>
          </a:p>
          <a:p>
            <a:pPr indent="0" lvl="0" marL="0" rtl="0" algn="l">
              <a:lnSpc>
                <a:spcPct val="115000"/>
              </a:lnSpc>
              <a:spcBef>
                <a:spcPts val="0"/>
              </a:spcBef>
              <a:spcAft>
                <a:spcPts val="1600"/>
              </a:spcAft>
              <a:buSzPts val="1800"/>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Blue &amp; Gold">
  <a:themeElements>
    <a:clrScheme name="Blue &amp; Gold">
      <a:dk1>
        <a:srgbClr val="FFFFFF"/>
      </a:dk1>
      <a:lt1>
        <a:srgbClr val="01AFD1"/>
      </a:lt1>
      <a:dk2>
        <a:srgbClr val="1E2D31"/>
      </a:dk2>
      <a:lt2>
        <a:srgbClr val="BFC7CA"/>
      </a:lt2>
      <a:accent1>
        <a:srgbClr val="006F85"/>
      </a:accent1>
      <a:accent2>
        <a:srgbClr val="AF4345"/>
      </a:accent2>
      <a:accent3>
        <a:srgbClr val="47D06A"/>
      </a:accent3>
      <a:accent4>
        <a:srgbClr val="F58F8F"/>
      </a:accent4>
      <a:accent5>
        <a:srgbClr val="F6CD4C"/>
      </a:accent5>
      <a:accent6>
        <a:srgbClr val="F8E71C"/>
      </a:accent6>
      <a:hlink>
        <a:srgbClr val="F6CD4C"/>
      </a:hlink>
      <a:folHlink>
        <a:srgbClr val="F6CD4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