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Lst>
  <p:sldSz cy="6858000" cx="9144000"/>
  <p:notesSz cx="6858000" cy="9144000"/>
  <p:embeddedFontLst>
    <p:embeddedFont>
      <p:font typeface="Caveat"/>
      <p:regular r:id="rId29"/>
      <p:bold r:id="rId30"/>
    </p:embeddedFont>
    <p:embeddedFont>
      <p:font typeface="Varela Round"/>
      <p:regular r:id="rId31"/>
    </p:embeddedFont>
    <p:embeddedFont>
      <p:font typeface="Permanent Marker"/>
      <p:regular r:id="rId32"/>
    </p:embeddedFont>
    <p:embeddedFont>
      <p:font typeface="Shadows Into Light"/>
      <p:regular r:id="rId33"/>
    </p:embeddedFont>
    <p:embeddedFont>
      <p:font typeface="Tinos"/>
      <p:regular r:id="rId34"/>
      <p:bold r:id="rId35"/>
      <p:italic r:id="rId36"/>
      <p:boldItalic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aveat-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VarelaRound-regular.fntdata"/><Relationship Id="rId30" Type="http://schemas.openxmlformats.org/officeDocument/2006/relationships/font" Target="fonts/Caveat-bold.fntdata"/><Relationship Id="rId11" Type="http://schemas.openxmlformats.org/officeDocument/2006/relationships/slide" Target="slides/slide6.xml"/><Relationship Id="rId33" Type="http://schemas.openxmlformats.org/officeDocument/2006/relationships/font" Target="fonts/ShadowsIntoLight-regular.fntdata"/><Relationship Id="rId10" Type="http://schemas.openxmlformats.org/officeDocument/2006/relationships/slide" Target="slides/slide5.xml"/><Relationship Id="rId32" Type="http://schemas.openxmlformats.org/officeDocument/2006/relationships/font" Target="fonts/PermanentMarker-regular.fntdata"/><Relationship Id="rId13" Type="http://schemas.openxmlformats.org/officeDocument/2006/relationships/slide" Target="slides/slide8.xml"/><Relationship Id="rId35" Type="http://schemas.openxmlformats.org/officeDocument/2006/relationships/font" Target="fonts/Tinos-bold.fntdata"/><Relationship Id="rId12" Type="http://schemas.openxmlformats.org/officeDocument/2006/relationships/slide" Target="slides/slide7.xml"/><Relationship Id="rId34" Type="http://schemas.openxmlformats.org/officeDocument/2006/relationships/font" Target="fonts/Tinos-regular.fntdata"/><Relationship Id="rId15" Type="http://schemas.openxmlformats.org/officeDocument/2006/relationships/slide" Target="slides/slide10.xml"/><Relationship Id="rId37" Type="http://schemas.openxmlformats.org/officeDocument/2006/relationships/font" Target="fonts/Tinos-boldItalic.fntdata"/><Relationship Id="rId14" Type="http://schemas.openxmlformats.org/officeDocument/2006/relationships/slide" Target="slides/slide9.xml"/><Relationship Id="rId36" Type="http://schemas.openxmlformats.org/officeDocument/2006/relationships/font" Target="fonts/Tinos-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7BBNAV7eDSRDQKFR7" TargetMode="Externa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youtube.com/watch?v=c0XDFPCQb5M&amp;feature=emb_logo" TargetMode="Externa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xBKwPUn99MbTsvUp6"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HfUYhxrSTeL87kPQ9" TargetMode="Externa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youtube.com/watch?v=0aTLfEWuKUc&amp;feature=emb_logo"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cJeDFxawLUYFjibK7" TargetMode="Externa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RbDgyKE6kdW6kMg48" TargetMode="Externa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youtu.be/359b0DcKE_E" TargetMode="Externa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youtu.be/tDMVYwKrdb4"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youtu.be/TLaD2-c4Am0" TargetMode="Externa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youtube.com/watch?v=X7uBkTcx3Jg&amp;feature=emb_logo" TargetMode="Externa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youtu.be/lCjHkThtwfo" TargetMode="External"/><Relationship Id="rId3" Type="http://schemas.openxmlformats.org/officeDocument/2006/relationships/hyperlink" Target="https://images.app.goo.gl/HfUYhxrSTeL87kPQ9" TargetMode="External"/><Relationship Id="rId4" Type="http://schemas.openxmlformats.org/officeDocument/2006/relationships/hyperlink" Target="https://images.app.goo.gl/6WRfW3RhTZz8YFZ37" TargetMode="Externa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8e18db5cd5_0_0: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8e18db5cd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Image : </a:t>
            </a:r>
            <a:r>
              <a:rPr lang="fr-CA" u="sng">
                <a:solidFill>
                  <a:schemeClr val="hlink"/>
                </a:solidFill>
                <a:hlinkClick r:id="rId2"/>
              </a:rPr>
              <a:t>https://images.app.goo.gl/7BBNAV7eDSRDQKFR7</a:t>
            </a:r>
            <a:endParaRPr/>
          </a:p>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8e18db5cd5_0_364: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8e18db5cd5_0_3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Vidéo : </a:t>
            </a:r>
            <a:r>
              <a:rPr lang="fr-CA" u="sng">
                <a:solidFill>
                  <a:schemeClr val="hlink"/>
                </a:solidFill>
                <a:hlinkClick r:id="rId2"/>
              </a:rPr>
              <a:t>https://www.youtube.com/watch?v=c0XDFPCQb5M&amp;feature=emb_logo</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8e18db5cd5_0_373: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8e18db5cd5_0_3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Image : </a:t>
            </a:r>
            <a:r>
              <a:rPr lang="fr-CA" u="sng">
                <a:solidFill>
                  <a:schemeClr val="hlink"/>
                </a:solidFill>
                <a:hlinkClick r:id="rId2"/>
              </a:rPr>
              <a:t>https://images.app.goo.gl/xBKwPUn99MbTsvUp6</a:t>
            </a:r>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8e18db5cd5_0_382: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8e18db5cd5_0_3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Image : </a:t>
            </a:r>
            <a:r>
              <a:rPr lang="fr-CA" u="sng">
                <a:solidFill>
                  <a:schemeClr val="hlink"/>
                </a:solidFill>
                <a:hlinkClick r:id="rId2"/>
              </a:rPr>
              <a:t>https://images.app.goo.gl/HfUYhxrSTeL87kPQ9</a:t>
            </a:r>
            <a:endParaRPr/>
          </a:p>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8e18db5cd5_0_390: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8e18db5cd5_0_3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Vidéo : </a:t>
            </a:r>
            <a:r>
              <a:rPr lang="fr-CA" u="sng">
                <a:solidFill>
                  <a:schemeClr val="hlink"/>
                </a:solidFill>
                <a:hlinkClick r:id="rId2"/>
              </a:rPr>
              <a:t>https://www.youtube.com/watch?v=0aTLfEWuKUc&amp;feature=emb_logo</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8e18db5cd5_0_398: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8e18db5cd5_0_3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Image : </a:t>
            </a:r>
            <a:r>
              <a:rPr lang="fr-CA" u="sng">
                <a:solidFill>
                  <a:schemeClr val="hlink"/>
                </a:solidFill>
                <a:hlinkClick r:id="rId2"/>
              </a:rPr>
              <a:t>https://images.app.goo.gl/cJeDFxawLUYFjibK7</a:t>
            </a:r>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8e18db5cd5_0_407: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8e18db5cd5_0_4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Image : </a:t>
            </a:r>
            <a:r>
              <a:rPr lang="fr-CA" u="sng">
                <a:solidFill>
                  <a:schemeClr val="hlink"/>
                </a:solidFill>
                <a:hlinkClick r:id="rId2"/>
              </a:rPr>
              <a:t>https://images.app.goo.gl/RbDgyKE6kdW6kMg48</a:t>
            </a:r>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8e18db5cd5_0_416: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8e18db5cd5_0_4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Vidéo : </a:t>
            </a:r>
            <a:r>
              <a:rPr lang="fr-CA" u="sng">
                <a:solidFill>
                  <a:schemeClr val="hlink"/>
                </a:solidFill>
                <a:hlinkClick r:id="rId2"/>
              </a:rPr>
              <a:t>https://youtu.be/359b0DcKE_E</a:t>
            </a:r>
            <a:endParaRPr/>
          </a:p>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8e18db5cd5_0_423: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8e18db5cd5_0_4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Vidéo : </a:t>
            </a:r>
            <a:r>
              <a:rPr lang="fr-CA" u="sng">
                <a:solidFill>
                  <a:schemeClr val="hlink"/>
                </a:solidFill>
                <a:hlinkClick r:id="rId2"/>
              </a:rPr>
              <a:t>https://youtu.be/tDMVYwKrdb4</a:t>
            </a:r>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8e18db5cd5_0_431: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8e18db5cd5_0_4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8e18db5cd5_0_440: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8e18db5cd5_0_4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8e18db5cd5_0_448: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8e18db5cd5_0_4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8e18db5cd5_0_456: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8e18db5cd5_0_4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8e18db5cd5_0_464: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8e18db5cd5_0_4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8e18db5cd5_0_479: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8e18db5cd5_0_4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8e18db5cd5_0_488: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8e18db5cd5_0_4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Vidéo : </a:t>
            </a:r>
            <a:r>
              <a:rPr lang="fr-CA" u="sng">
                <a:solidFill>
                  <a:schemeClr val="hlink"/>
                </a:solidFill>
                <a:hlinkClick r:id="rId2"/>
              </a:rPr>
              <a:t>https://youtu.be/TLaD2-c4Am0</a:t>
            </a:r>
            <a:endParaRPr/>
          </a:p>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8e18db5cd5_0_496: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8e18db5cd5_0_4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Vidéo : </a:t>
            </a:r>
            <a:r>
              <a:rPr lang="fr-CA" u="sng">
                <a:solidFill>
                  <a:schemeClr val="hlink"/>
                </a:solidFill>
                <a:hlinkClick r:id="rId2"/>
              </a:rPr>
              <a:t>https://www.youtube.com/watch?v=X7uBkTcx3Jg&amp;feature=emb_logo</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8e18db5cd5_0_504: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8e18db5cd5_0_5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Image : https://images.app.goo.gl/TyRMTBdDigaaeBhD7</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8e18db5cd5_0_513: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8e18db5cd5_0_5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a:t>Vidéo : </a:t>
            </a:r>
            <a:r>
              <a:rPr lang="fr-CA" u="sng">
                <a:solidFill>
                  <a:schemeClr val="hlink"/>
                </a:solidFill>
                <a:hlinkClick r:id="rId2"/>
              </a:rPr>
              <a:t>https://youtu.be/lCjHkThtwfo</a:t>
            </a:r>
            <a:endParaRPr/>
          </a:p>
          <a:p>
            <a:pPr indent="0" lvl="0" marL="0" rtl="0" algn="l">
              <a:spcBef>
                <a:spcPts val="0"/>
              </a:spcBef>
              <a:spcAft>
                <a:spcPts val="0"/>
              </a:spcAft>
              <a:buNone/>
            </a:pPr>
            <a:r>
              <a:rPr lang="fr-CA"/>
              <a:t>Images : </a:t>
            </a:r>
            <a:r>
              <a:rPr lang="fr-CA" u="sng">
                <a:solidFill>
                  <a:schemeClr val="accent5"/>
                </a:solidFill>
                <a:hlinkClick r:id="rId3">
                  <a:extLst>
                    <a:ext uri="{A12FA001-AC4F-418D-AE19-62706E023703}">
                      <ahyp:hlinkClr val="tx"/>
                    </a:ext>
                  </a:extLst>
                </a:hlinkClick>
              </a:rPr>
              <a:t>https://images.app.goo.gl/HfUYhxrSTeL87kPQ9</a:t>
            </a:r>
            <a:r>
              <a:rPr lang="fr-CA"/>
              <a:t> et </a:t>
            </a:r>
            <a:r>
              <a:rPr lang="fr-CA" u="sng">
                <a:solidFill>
                  <a:schemeClr val="hlink"/>
                </a:solidFill>
                <a:hlinkClick r:id="rId4"/>
              </a:rPr>
              <a:t>https://images.app.goo.gl/6WRfW3RhTZz8YFZ37</a:t>
            </a:r>
            <a:endParaRPr/>
          </a:p>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8e18db5cd5_0_523: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8e18db5cd5_0_5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8e18db5cd5_0_531: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8e18db5cd5_0_5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8e18db5cd5_0_5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8e18db5cd5_0_539:notes"/>
          <p:cNvSpPr txBox="1"/>
          <p:nvPr>
            <p:ph idx="1" type="body"/>
          </p:nvPr>
        </p:nvSpPr>
        <p:spPr>
          <a:xfrm>
            <a:off x="914400" y="4343400"/>
            <a:ext cx="50292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8e18db5cd5_0_600: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8e18db5cd5_0_6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992767"/>
            <a:ext cx="8520600" cy="27369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3778833"/>
            <a:ext cx="8520600" cy="10569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867800"/>
            <a:ext cx="8520600" cy="11223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536633"/>
            <a:ext cx="8520600" cy="45552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536633"/>
            <a:ext cx="3999900" cy="4555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536633"/>
            <a:ext cx="3999900" cy="4555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740800"/>
            <a:ext cx="2808000" cy="1007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852800"/>
            <a:ext cx="2808000" cy="42393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600200"/>
            <a:ext cx="6367800" cy="54543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644233"/>
            <a:ext cx="4045200" cy="19764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3737433"/>
            <a:ext cx="4045200" cy="16467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965433"/>
            <a:ext cx="3837000" cy="49269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5640767"/>
            <a:ext cx="5998800" cy="8067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4202967"/>
            <a:ext cx="8520600" cy="17343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yellow">
  <p:cSld name="BLANK_1">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13"/>
          <p:cNvSpPr txBox="1"/>
          <p:nvPr>
            <p:ph idx="12" type="sldNum"/>
          </p:nvPr>
        </p:nvSpPr>
        <p:spPr>
          <a:xfrm>
            <a:off x="4348076" y="6383554"/>
            <a:ext cx="548700" cy="398700"/>
          </a:xfrm>
          <a:prstGeom prst="rect">
            <a:avLst/>
          </a:prstGeom>
        </p:spPr>
        <p:txBody>
          <a:bodyPr anchorCtr="0" anchor="t"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blue">
  <p:cSld name="BLANK_1_1_1_1">
    <p:bg>
      <p:bgPr>
        <a:blipFill>
          <a:blip r:embed="rId2">
            <a:alphaModFix/>
          </a:blip>
          <a:stretch>
            <a:fillRect/>
          </a:stretch>
        </a:blipFill>
      </p:bgPr>
    </p:bg>
    <p:spTree>
      <p:nvGrpSpPr>
        <p:cNvPr id="52" name="Shape 52"/>
        <p:cNvGrpSpPr/>
        <p:nvPr/>
      </p:nvGrpSpPr>
      <p:grpSpPr>
        <a:xfrm>
          <a:off x="0" y="0"/>
          <a:ext cx="0" cy="0"/>
          <a:chOff x="0" y="0"/>
          <a:chExt cx="0" cy="0"/>
        </a:xfrm>
      </p:grpSpPr>
      <p:sp>
        <p:nvSpPr>
          <p:cNvPr id="53" name="Google Shape;53;p14"/>
          <p:cNvSpPr txBox="1"/>
          <p:nvPr>
            <p:ph idx="12" type="sldNum"/>
          </p:nvPr>
        </p:nvSpPr>
        <p:spPr>
          <a:xfrm>
            <a:off x="4348076" y="6383554"/>
            <a:ext cx="548700" cy="398700"/>
          </a:xfrm>
          <a:prstGeom prst="rect">
            <a:avLst/>
          </a:prstGeom>
        </p:spPr>
        <p:txBody>
          <a:bodyPr anchorCtr="0" anchor="t"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54" name="Shape 54"/>
        <p:cNvGrpSpPr/>
        <p:nvPr/>
      </p:nvGrpSpPr>
      <p:grpSpPr>
        <a:xfrm>
          <a:off x="0" y="0"/>
          <a:ext cx="0" cy="0"/>
          <a:chOff x="0" y="0"/>
          <a:chExt cx="0" cy="0"/>
        </a:xfrm>
      </p:grpSpPr>
      <p:sp>
        <p:nvSpPr>
          <p:cNvPr id="55" name="Google Shape;55;p15"/>
          <p:cNvSpPr txBox="1"/>
          <p:nvPr>
            <p:ph idx="1" type="body"/>
          </p:nvPr>
        </p:nvSpPr>
        <p:spPr>
          <a:xfrm>
            <a:off x="1404600" y="2882400"/>
            <a:ext cx="6334800" cy="1093200"/>
          </a:xfrm>
          <a:prstGeom prst="rect">
            <a:avLst/>
          </a:prstGeom>
        </p:spPr>
        <p:txBody>
          <a:bodyPr anchorCtr="0" anchor="t" bIns="91425" lIns="91425" spcFirstLastPara="1" rIns="91425" wrap="square" tIns="91425">
            <a:noAutofit/>
          </a:bodyPr>
          <a:lstStyle>
            <a:lvl1pPr indent="-419100" lvl="0" marL="457200" rtl="0" algn="ctr">
              <a:spcBef>
                <a:spcPts val="0"/>
              </a:spcBef>
              <a:spcAft>
                <a:spcPts val="0"/>
              </a:spcAft>
              <a:buSzPts val="3000"/>
              <a:buFont typeface="Shadows Into Light"/>
              <a:buChar char="●"/>
              <a:defRPr sz="3000">
                <a:latin typeface="Shadows Into Light"/>
                <a:ea typeface="Shadows Into Light"/>
                <a:cs typeface="Shadows Into Light"/>
                <a:sym typeface="Shadows Into Light"/>
              </a:defRPr>
            </a:lvl1pPr>
            <a:lvl2pPr indent="-419100" lvl="1" marL="914400" rtl="0" algn="ctr">
              <a:spcBef>
                <a:spcPts val="1600"/>
              </a:spcBef>
              <a:spcAft>
                <a:spcPts val="0"/>
              </a:spcAft>
              <a:buSzPts val="3000"/>
              <a:buFont typeface="Shadows Into Light"/>
              <a:buChar char="○"/>
              <a:defRPr sz="3000">
                <a:latin typeface="Shadows Into Light"/>
                <a:ea typeface="Shadows Into Light"/>
                <a:cs typeface="Shadows Into Light"/>
                <a:sym typeface="Shadows Into Light"/>
              </a:defRPr>
            </a:lvl2pPr>
            <a:lvl3pPr indent="-419100" lvl="2" marL="1371600" rtl="0" algn="ctr">
              <a:spcBef>
                <a:spcPts val="1600"/>
              </a:spcBef>
              <a:spcAft>
                <a:spcPts val="0"/>
              </a:spcAft>
              <a:buSzPts val="3000"/>
              <a:buFont typeface="Shadows Into Light"/>
              <a:buChar char="■"/>
              <a:defRPr sz="3000">
                <a:latin typeface="Shadows Into Light"/>
                <a:ea typeface="Shadows Into Light"/>
                <a:cs typeface="Shadows Into Light"/>
                <a:sym typeface="Shadows Into Light"/>
              </a:defRPr>
            </a:lvl3pPr>
            <a:lvl4pPr indent="-419100" lvl="3" marL="1828800" rtl="0" algn="ctr">
              <a:spcBef>
                <a:spcPts val="1600"/>
              </a:spcBef>
              <a:spcAft>
                <a:spcPts val="0"/>
              </a:spcAft>
              <a:buSzPts val="3000"/>
              <a:buFont typeface="Shadows Into Light"/>
              <a:buChar char="●"/>
              <a:defRPr sz="3000">
                <a:latin typeface="Shadows Into Light"/>
                <a:ea typeface="Shadows Into Light"/>
                <a:cs typeface="Shadows Into Light"/>
                <a:sym typeface="Shadows Into Light"/>
              </a:defRPr>
            </a:lvl4pPr>
            <a:lvl5pPr indent="-419100" lvl="4" marL="2286000" rtl="0" algn="ctr">
              <a:spcBef>
                <a:spcPts val="1600"/>
              </a:spcBef>
              <a:spcAft>
                <a:spcPts val="0"/>
              </a:spcAft>
              <a:buSzPts val="3000"/>
              <a:buFont typeface="Shadows Into Light"/>
              <a:buChar char="○"/>
              <a:defRPr sz="3000">
                <a:latin typeface="Shadows Into Light"/>
                <a:ea typeface="Shadows Into Light"/>
                <a:cs typeface="Shadows Into Light"/>
                <a:sym typeface="Shadows Into Light"/>
              </a:defRPr>
            </a:lvl5pPr>
            <a:lvl6pPr indent="-419100" lvl="5" marL="2743200" rtl="0" algn="ctr">
              <a:spcBef>
                <a:spcPts val="1600"/>
              </a:spcBef>
              <a:spcAft>
                <a:spcPts val="0"/>
              </a:spcAft>
              <a:buSzPts val="3000"/>
              <a:buFont typeface="Shadows Into Light"/>
              <a:buChar char="■"/>
              <a:defRPr sz="3000">
                <a:latin typeface="Shadows Into Light"/>
                <a:ea typeface="Shadows Into Light"/>
                <a:cs typeface="Shadows Into Light"/>
                <a:sym typeface="Shadows Into Light"/>
              </a:defRPr>
            </a:lvl6pPr>
            <a:lvl7pPr indent="-419100" lvl="6" marL="3200400" rtl="0" algn="ctr">
              <a:spcBef>
                <a:spcPts val="1600"/>
              </a:spcBef>
              <a:spcAft>
                <a:spcPts val="0"/>
              </a:spcAft>
              <a:buSzPts val="3000"/>
              <a:buFont typeface="Shadows Into Light"/>
              <a:buChar char="●"/>
              <a:defRPr sz="3000">
                <a:latin typeface="Shadows Into Light"/>
                <a:ea typeface="Shadows Into Light"/>
                <a:cs typeface="Shadows Into Light"/>
                <a:sym typeface="Shadows Into Light"/>
              </a:defRPr>
            </a:lvl7pPr>
            <a:lvl8pPr indent="-419100" lvl="7" marL="3657600" rtl="0" algn="ctr">
              <a:spcBef>
                <a:spcPts val="1600"/>
              </a:spcBef>
              <a:spcAft>
                <a:spcPts val="0"/>
              </a:spcAft>
              <a:buSzPts val="3000"/>
              <a:buFont typeface="Shadows Into Light"/>
              <a:buChar char="○"/>
              <a:defRPr sz="3000">
                <a:latin typeface="Shadows Into Light"/>
                <a:ea typeface="Shadows Into Light"/>
                <a:cs typeface="Shadows Into Light"/>
                <a:sym typeface="Shadows Into Light"/>
              </a:defRPr>
            </a:lvl8pPr>
            <a:lvl9pPr indent="-419100" lvl="8" marL="4114800" rtl="0" algn="ctr">
              <a:spcBef>
                <a:spcPts val="1600"/>
              </a:spcBef>
              <a:spcAft>
                <a:spcPts val="1600"/>
              </a:spcAft>
              <a:buSzPts val="3000"/>
              <a:buFont typeface="Shadows Into Light"/>
              <a:buChar char="■"/>
              <a:defRPr sz="3000">
                <a:latin typeface="Shadows Into Light"/>
                <a:ea typeface="Shadows Into Light"/>
                <a:cs typeface="Shadows Into Light"/>
                <a:sym typeface="Shadows Into Light"/>
              </a:defRPr>
            </a:lvl9pPr>
          </a:lstStyle>
          <a:p/>
        </p:txBody>
      </p:sp>
      <p:sp>
        <p:nvSpPr>
          <p:cNvPr id="56" name="Google Shape;56;p15"/>
          <p:cNvSpPr txBox="1"/>
          <p:nvPr/>
        </p:nvSpPr>
        <p:spPr>
          <a:xfrm>
            <a:off x="3593400" y="1651425"/>
            <a:ext cx="1957200" cy="871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9600">
                <a:solidFill>
                  <a:srgbClr val="979CB8"/>
                </a:solidFill>
                <a:latin typeface="Varela Round"/>
                <a:ea typeface="Varela Round"/>
                <a:cs typeface="Varela Round"/>
                <a:sym typeface="Varela Round"/>
              </a:rPr>
              <a:t>“</a:t>
            </a:r>
            <a:endParaRPr sz="9600">
              <a:solidFill>
                <a:srgbClr val="979CB8"/>
              </a:solidFill>
              <a:latin typeface="Varela Round"/>
              <a:ea typeface="Varela Round"/>
              <a:cs typeface="Varela Round"/>
              <a:sym typeface="Varela Round"/>
            </a:endParaRPr>
          </a:p>
        </p:txBody>
      </p:sp>
      <p:sp>
        <p:nvSpPr>
          <p:cNvPr id="57" name="Google Shape;57;p15"/>
          <p:cNvSpPr/>
          <p:nvPr/>
        </p:nvSpPr>
        <p:spPr>
          <a:xfrm>
            <a:off x="3950607" y="1571221"/>
            <a:ext cx="1308410" cy="1159079"/>
          </a:xfrm>
          <a:custGeom>
            <a:rect b="b" l="l" r="r" t="t"/>
            <a:pathLst>
              <a:path extrusionOk="0" h="52447" w="59251">
                <a:moveTo>
                  <a:pt x="31417" y="954"/>
                </a:moveTo>
                <a:cubicBezTo>
                  <a:pt x="25372" y="537"/>
                  <a:pt x="17283" y="-1744"/>
                  <a:pt x="13340" y="2856"/>
                </a:cubicBezTo>
                <a:cubicBezTo>
                  <a:pt x="3771" y="14019"/>
                  <a:pt x="374" y="37628"/>
                  <a:pt x="11755" y="46938"/>
                </a:cubicBezTo>
                <a:cubicBezTo>
                  <a:pt x="19208" y="53034"/>
                  <a:pt x="30839" y="53180"/>
                  <a:pt x="40297" y="51378"/>
                </a:cubicBezTo>
                <a:cubicBezTo>
                  <a:pt x="46481" y="50200"/>
                  <a:pt x="49934" y="42779"/>
                  <a:pt x="52665" y="37107"/>
                </a:cubicBezTo>
                <a:cubicBezTo>
                  <a:pt x="55247" y="31745"/>
                  <a:pt x="60979" y="25793"/>
                  <a:pt x="58690" y="20299"/>
                </a:cubicBezTo>
                <a:cubicBezTo>
                  <a:pt x="57279" y="16912"/>
                  <a:pt x="53473" y="15077"/>
                  <a:pt x="50445" y="13005"/>
                </a:cubicBezTo>
                <a:cubicBezTo>
                  <a:pt x="41918" y="7171"/>
                  <a:pt x="31006" y="-916"/>
                  <a:pt x="21269" y="2539"/>
                </a:cubicBezTo>
                <a:cubicBezTo>
                  <a:pt x="13737" y="5212"/>
                  <a:pt x="5208" y="9706"/>
                  <a:pt x="2241" y="17127"/>
                </a:cubicBezTo>
                <a:cubicBezTo>
                  <a:pt x="-1025" y="25295"/>
                  <a:pt x="-738" y="36131"/>
                  <a:pt x="4144" y="43449"/>
                </a:cubicBezTo>
              </a:path>
            </a:pathLst>
          </a:custGeom>
          <a:noFill/>
          <a:ln cap="flat" cmpd="sng" w="9525">
            <a:solidFill>
              <a:srgbClr val="979CB8"/>
            </a:solidFill>
            <a:prstDash val="solid"/>
            <a:round/>
            <a:headEnd len="med" w="med" type="none"/>
            <a:tailEnd len="med" w="med" type="none"/>
          </a:ln>
        </p:spPr>
      </p:sp>
      <p:sp>
        <p:nvSpPr>
          <p:cNvPr id="58" name="Google Shape;58;p15"/>
          <p:cNvSpPr/>
          <p:nvPr/>
        </p:nvSpPr>
        <p:spPr>
          <a:xfrm>
            <a:off x="3874668" y="1485125"/>
            <a:ext cx="1394664" cy="1302552"/>
          </a:xfrm>
          <a:custGeom>
            <a:rect b="b" l="l" r="r" t="t"/>
            <a:pathLst>
              <a:path extrusionOk="0" h="58939" w="63157">
                <a:moveTo>
                  <a:pt x="20826" y="0"/>
                </a:moveTo>
                <a:cubicBezTo>
                  <a:pt x="13566" y="0"/>
                  <a:pt x="6296" y="7516"/>
                  <a:pt x="4652" y="14588"/>
                </a:cubicBezTo>
                <a:cubicBezTo>
                  <a:pt x="2364" y="24428"/>
                  <a:pt x="5707" y="35897"/>
                  <a:pt x="11629" y="44082"/>
                </a:cubicBezTo>
                <a:cubicBezTo>
                  <a:pt x="17782" y="52587"/>
                  <a:pt x="29173" y="60332"/>
                  <a:pt x="39537" y="58670"/>
                </a:cubicBezTo>
                <a:cubicBezTo>
                  <a:pt x="49203" y="57120"/>
                  <a:pt x="49748" y="56659"/>
                  <a:pt x="57296" y="50424"/>
                </a:cubicBezTo>
                <a:cubicBezTo>
                  <a:pt x="62556" y="46079"/>
                  <a:pt x="64679" y="36600"/>
                  <a:pt x="61736" y="30445"/>
                </a:cubicBezTo>
                <a:cubicBezTo>
                  <a:pt x="58298" y="23257"/>
                  <a:pt x="56273" y="24644"/>
                  <a:pt x="50954" y="18711"/>
                </a:cubicBezTo>
                <a:cubicBezTo>
                  <a:pt x="47260" y="14591"/>
                  <a:pt x="44103" y="9185"/>
                  <a:pt x="38903" y="7294"/>
                </a:cubicBezTo>
                <a:cubicBezTo>
                  <a:pt x="33439" y="5307"/>
                  <a:pt x="26891" y="5218"/>
                  <a:pt x="21460" y="7294"/>
                </a:cubicBezTo>
                <a:cubicBezTo>
                  <a:pt x="9149" y="12001"/>
                  <a:pt x="-3826" y="29029"/>
                  <a:pt x="1164" y="41228"/>
                </a:cubicBezTo>
                <a:cubicBezTo>
                  <a:pt x="8128" y="58254"/>
                  <a:pt x="49341" y="57602"/>
                  <a:pt x="56345" y="40593"/>
                </a:cubicBezTo>
                <a:cubicBezTo>
                  <a:pt x="58882" y="34432"/>
                  <a:pt x="60567" y="26229"/>
                  <a:pt x="56979" y="20614"/>
                </a:cubicBezTo>
                <a:cubicBezTo>
                  <a:pt x="53070" y="14496"/>
                  <a:pt x="47109" y="9628"/>
                  <a:pt x="40806" y="6026"/>
                </a:cubicBezTo>
                <a:cubicBezTo>
                  <a:pt x="32309" y="1170"/>
                  <a:pt x="17818" y="3588"/>
                  <a:pt x="11946" y="11417"/>
                </a:cubicBezTo>
              </a:path>
            </a:pathLst>
          </a:custGeom>
          <a:noFill/>
          <a:ln cap="flat" cmpd="sng" w="9525">
            <a:solidFill>
              <a:srgbClr val="979CB8"/>
            </a:solidFill>
            <a:prstDash val="solid"/>
            <a:round/>
            <a:headEnd len="med" w="med" type="none"/>
            <a:tailEnd len="med" w="med" type="none"/>
          </a:ln>
        </p:spPr>
      </p:sp>
      <p:sp>
        <p:nvSpPr>
          <p:cNvPr id="59" name="Google Shape;59;p15"/>
          <p:cNvSpPr txBox="1"/>
          <p:nvPr>
            <p:ph idx="12" type="sldNum"/>
          </p:nvPr>
        </p:nvSpPr>
        <p:spPr>
          <a:xfrm>
            <a:off x="4348076" y="6383554"/>
            <a:ext cx="548700" cy="398700"/>
          </a:xfrm>
          <a:prstGeom prst="rect">
            <a:avLst/>
          </a:prstGeom>
        </p:spPr>
        <p:txBody>
          <a:bodyPr anchorCtr="0" anchor="t" bIns="91425" lIns="91425" spcFirstLastPara="1" rIns="91425" wrap="square" tIns="91425">
            <a:noAutofit/>
          </a:bodyPr>
          <a:lstStyle>
            <a:lvl1pPr lvl="0" rtl="0">
              <a:buNone/>
              <a:defRPr>
                <a:latin typeface="Shadows Into Light"/>
                <a:ea typeface="Shadows Into Light"/>
                <a:cs typeface="Shadows Into Light"/>
                <a:sym typeface="Shadows Into Light"/>
              </a:defRPr>
            </a:lvl1pPr>
            <a:lvl2pPr lvl="1" rtl="0">
              <a:buNone/>
              <a:defRPr>
                <a:latin typeface="Shadows Into Light"/>
                <a:ea typeface="Shadows Into Light"/>
                <a:cs typeface="Shadows Into Light"/>
                <a:sym typeface="Shadows Into Light"/>
              </a:defRPr>
            </a:lvl2pPr>
            <a:lvl3pPr lvl="2" rtl="0">
              <a:buNone/>
              <a:defRPr>
                <a:latin typeface="Shadows Into Light"/>
                <a:ea typeface="Shadows Into Light"/>
                <a:cs typeface="Shadows Into Light"/>
                <a:sym typeface="Shadows Into Light"/>
              </a:defRPr>
            </a:lvl3pPr>
            <a:lvl4pPr lvl="3" rtl="0">
              <a:buNone/>
              <a:defRPr>
                <a:latin typeface="Shadows Into Light"/>
                <a:ea typeface="Shadows Into Light"/>
                <a:cs typeface="Shadows Into Light"/>
                <a:sym typeface="Shadows Into Light"/>
              </a:defRPr>
            </a:lvl4pPr>
            <a:lvl5pPr lvl="4" rtl="0">
              <a:buNone/>
              <a:defRPr>
                <a:latin typeface="Shadows Into Light"/>
                <a:ea typeface="Shadows Into Light"/>
                <a:cs typeface="Shadows Into Light"/>
                <a:sym typeface="Shadows Into Light"/>
              </a:defRPr>
            </a:lvl5pPr>
            <a:lvl6pPr lvl="5" rtl="0">
              <a:buNone/>
              <a:defRPr>
                <a:latin typeface="Shadows Into Light"/>
                <a:ea typeface="Shadows Into Light"/>
                <a:cs typeface="Shadows Into Light"/>
                <a:sym typeface="Shadows Into Light"/>
              </a:defRPr>
            </a:lvl6pPr>
            <a:lvl7pPr lvl="6" rtl="0">
              <a:buNone/>
              <a:defRPr>
                <a:latin typeface="Shadows Into Light"/>
                <a:ea typeface="Shadows Into Light"/>
                <a:cs typeface="Shadows Into Light"/>
                <a:sym typeface="Shadows Into Light"/>
              </a:defRPr>
            </a:lvl7pPr>
            <a:lvl8pPr lvl="7" rtl="0">
              <a:buNone/>
              <a:defRPr>
                <a:latin typeface="Shadows Into Light"/>
                <a:ea typeface="Shadows Into Light"/>
                <a:cs typeface="Shadows Into Light"/>
                <a:sym typeface="Shadows Into Light"/>
              </a:defRPr>
            </a:lvl8pPr>
            <a:lvl9pPr lvl="8" rtl="0">
              <a:buNone/>
              <a:defRPr>
                <a:latin typeface="Shadows Into Light"/>
                <a:ea typeface="Shadows Into Light"/>
                <a:cs typeface="Shadows Into Light"/>
                <a:sym typeface="Shadows Into Light"/>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green">
  <p:cSld name="BLANK_1_1">
    <p:bg>
      <p:bgPr>
        <a:blipFill>
          <a:blip r:embed="rId2">
            <a:alphaModFix/>
          </a:blip>
          <a:stretch>
            <a:fillRect/>
          </a:stretch>
        </a:blipFill>
      </p:bgPr>
    </p:bg>
    <p:spTree>
      <p:nvGrpSpPr>
        <p:cNvPr id="60" name="Shape 60"/>
        <p:cNvGrpSpPr/>
        <p:nvPr/>
      </p:nvGrpSpPr>
      <p:grpSpPr>
        <a:xfrm>
          <a:off x="0" y="0"/>
          <a:ext cx="0" cy="0"/>
          <a:chOff x="0" y="0"/>
          <a:chExt cx="0" cy="0"/>
        </a:xfrm>
      </p:grpSpPr>
      <p:sp>
        <p:nvSpPr>
          <p:cNvPr id="61" name="Google Shape;61;p16"/>
          <p:cNvSpPr txBox="1"/>
          <p:nvPr>
            <p:ph idx="12" type="sldNum"/>
          </p:nvPr>
        </p:nvSpPr>
        <p:spPr>
          <a:xfrm>
            <a:off x="4348076" y="6383554"/>
            <a:ext cx="548700" cy="398700"/>
          </a:xfrm>
          <a:prstGeom prst="rect">
            <a:avLst/>
          </a:prstGeom>
        </p:spPr>
        <p:txBody>
          <a:bodyPr anchorCtr="0" anchor="t"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showMasterSp="0">
  <p:cSld name="Default 2">
    <p:spTree>
      <p:nvGrpSpPr>
        <p:cNvPr id="62" name="Shape 62"/>
        <p:cNvGrpSpPr/>
        <p:nvPr/>
      </p:nvGrpSpPr>
      <p:grpSpPr>
        <a:xfrm>
          <a:off x="0" y="0"/>
          <a:ext cx="0" cy="0"/>
          <a:chOff x="0" y="0"/>
          <a:chExt cx="0" cy="0"/>
        </a:xfrm>
      </p:grpSpPr>
      <p:sp>
        <p:nvSpPr>
          <p:cNvPr id="63" name="Google Shape;63;p17"/>
          <p:cNvSpPr txBox="1"/>
          <p:nvPr>
            <p:ph type="title"/>
          </p:nvPr>
        </p:nvSpPr>
        <p:spPr>
          <a:xfrm>
            <a:off x="892969" y="2000250"/>
            <a:ext cx="7358100" cy="28575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3995D6"/>
              </a:buClr>
              <a:buSzPts val="2800"/>
              <a:buFont typeface="Permanent Marker"/>
              <a:buNone/>
              <a:defRPr b="0" i="0" sz="6700" u="none" cap="none" strike="noStrike">
                <a:solidFill>
                  <a:srgbClr val="3995D6"/>
                </a:solidFill>
                <a:latin typeface="Permanent Marker"/>
                <a:ea typeface="Permanent Marker"/>
                <a:cs typeface="Permanent Marker"/>
                <a:sym typeface="Permanent Marker"/>
              </a:defRPr>
            </a:lvl1pPr>
            <a:lvl2pPr indent="0" lvl="1" marL="0" marR="0" rtl="0" algn="ctr">
              <a:lnSpc>
                <a:spcPct val="100000"/>
              </a:lnSpc>
              <a:spcBef>
                <a:spcPts val="0"/>
              </a:spcBef>
              <a:spcAft>
                <a:spcPts val="0"/>
              </a:spcAft>
              <a:buClr>
                <a:srgbClr val="3995D6"/>
              </a:buClr>
              <a:buSzPts val="2800"/>
              <a:buFont typeface="Permanent Marker"/>
              <a:buNone/>
              <a:defRPr b="0" i="0" sz="6700" u="none" cap="none" strike="noStrike">
                <a:solidFill>
                  <a:srgbClr val="3995D6"/>
                </a:solidFill>
                <a:latin typeface="Permanent Marker"/>
                <a:ea typeface="Permanent Marker"/>
                <a:cs typeface="Permanent Marker"/>
                <a:sym typeface="Permanent Marker"/>
              </a:defRPr>
            </a:lvl2pPr>
            <a:lvl3pPr indent="0" lvl="2" marL="0" marR="0" rtl="0" algn="ctr">
              <a:lnSpc>
                <a:spcPct val="100000"/>
              </a:lnSpc>
              <a:spcBef>
                <a:spcPts val="0"/>
              </a:spcBef>
              <a:spcAft>
                <a:spcPts val="0"/>
              </a:spcAft>
              <a:buClr>
                <a:srgbClr val="3995D6"/>
              </a:buClr>
              <a:buSzPts val="2800"/>
              <a:buFont typeface="Permanent Marker"/>
              <a:buNone/>
              <a:defRPr b="0" i="0" sz="6700" u="none" cap="none" strike="noStrike">
                <a:solidFill>
                  <a:srgbClr val="3995D6"/>
                </a:solidFill>
                <a:latin typeface="Permanent Marker"/>
                <a:ea typeface="Permanent Marker"/>
                <a:cs typeface="Permanent Marker"/>
                <a:sym typeface="Permanent Marker"/>
              </a:defRPr>
            </a:lvl3pPr>
            <a:lvl4pPr indent="0" lvl="3" marL="0" marR="0" rtl="0" algn="ctr">
              <a:lnSpc>
                <a:spcPct val="100000"/>
              </a:lnSpc>
              <a:spcBef>
                <a:spcPts val="0"/>
              </a:spcBef>
              <a:spcAft>
                <a:spcPts val="0"/>
              </a:spcAft>
              <a:buClr>
                <a:srgbClr val="3995D6"/>
              </a:buClr>
              <a:buSzPts val="2800"/>
              <a:buFont typeface="Permanent Marker"/>
              <a:buNone/>
              <a:defRPr b="0" i="0" sz="6700" u="none" cap="none" strike="noStrike">
                <a:solidFill>
                  <a:srgbClr val="3995D6"/>
                </a:solidFill>
                <a:latin typeface="Permanent Marker"/>
                <a:ea typeface="Permanent Marker"/>
                <a:cs typeface="Permanent Marker"/>
                <a:sym typeface="Permanent Marker"/>
              </a:defRPr>
            </a:lvl4pPr>
            <a:lvl5pPr indent="0" lvl="4" marL="0" marR="0" rtl="0" algn="ctr">
              <a:lnSpc>
                <a:spcPct val="100000"/>
              </a:lnSpc>
              <a:spcBef>
                <a:spcPts val="0"/>
              </a:spcBef>
              <a:spcAft>
                <a:spcPts val="0"/>
              </a:spcAft>
              <a:buClr>
                <a:srgbClr val="3995D6"/>
              </a:buClr>
              <a:buSzPts val="2800"/>
              <a:buFont typeface="Permanent Marker"/>
              <a:buNone/>
              <a:defRPr b="0" i="0" sz="6700" u="none" cap="none" strike="noStrike">
                <a:solidFill>
                  <a:srgbClr val="3995D6"/>
                </a:solidFill>
                <a:latin typeface="Permanent Marker"/>
                <a:ea typeface="Permanent Marker"/>
                <a:cs typeface="Permanent Marker"/>
                <a:sym typeface="Permanent Marker"/>
              </a:defRPr>
            </a:lvl5pPr>
            <a:lvl6pPr indent="317500" lvl="5" marL="0" marR="0" rtl="0" algn="ctr">
              <a:lnSpc>
                <a:spcPct val="100000"/>
              </a:lnSpc>
              <a:spcBef>
                <a:spcPts val="0"/>
              </a:spcBef>
              <a:spcAft>
                <a:spcPts val="0"/>
              </a:spcAft>
              <a:buClr>
                <a:srgbClr val="3995D6"/>
              </a:buClr>
              <a:buSzPts val="2800"/>
              <a:buFont typeface="Permanent Marker"/>
              <a:buNone/>
              <a:defRPr b="0" i="0" sz="6700" u="none" cap="none" strike="noStrike">
                <a:solidFill>
                  <a:srgbClr val="3995D6"/>
                </a:solidFill>
                <a:latin typeface="Permanent Marker"/>
                <a:ea typeface="Permanent Marker"/>
                <a:cs typeface="Permanent Marker"/>
                <a:sym typeface="Permanent Marker"/>
              </a:defRPr>
            </a:lvl6pPr>
            <a:lvl7pPr indent="647700" lvl="6" marL="0" marR="0" rtl="0" algn="ctr">
              <a:lnSpc>
                <a:spcPct val="100000"/>
              </a:lnSpc>
              <a:spcBef>
                <a:spcPts val="0"/>
              </a:spcBef>
              <a:spcAft>
                <a:spcPts val="0"/>
              </a:spcAft>
              <a:buClr>
                <a:srgbClr val="3995D6"/>
              </a:buClr>
              <a:buSzPts val="2800"/>
              <a:buFont typeface="Permanent Marker"/>
              <a:buNone/>
              <a:defRPr b="0" i="0" sz="6700" u="none" cap="none" strike="noStrike">
                <a:solidFill>
                  <a:srgbClr val="3995D6"/>
                </a:solidFill>
                <a:latin typeface="Permanent Marker"/>
                <a:ea typeface="Permanent Marker"/>
                <a:cs typeface="Permanent Marker"/>
                <a:sym typeface="Permanent Marker"/>
              </a:defRPr>
            </a:lvl7pPr>
            <a:lvl8pPr indent="965200" lvl="7" marL="0" marR="0" rtl="0" algn="ctr">
              <a:lnSpc>
                <a:spcPct val="100000"/>
              </a:lnSpc>
              <a:spcBef>
                <a:spcPts val="0"/>
              </a:spcBef>
              <a:spcAft>
                <a:spcPts val="0"/>
              </a:spcAft>
              <a:buClr>
                <a:srgbClr val="3995D6"/>
              </a:buClr>
              <a:buSzPts val="2800"/>
              <a:buFont typeface="Permanent Marker"/>
              <a:buNone/>
              <a:defRPr b="0" i="0" sz="6700" u="none" cap="none" strike="noStrike">
                <a:solidFill>
                  <a:srgbClr val="3995D6"/>
                </a:solidFill>
                <a:latin typeface="Permanent Marker"/>
                <a:ea typeface="Permanent Marker"/>
                <a:cs typeface="Permanent Marker"/>
                <a:sym typeface="Permanent Marker"/>
              </a:defRPr>
            </a:lvl8pPr>
            <a:lvl9pPr indent="1282700" lvl="8" marL="0" marR="0" rtl="0" algn="ctr">
              <a:lnSpc>
                <a:spcPct val="100000"/>
              </a:lnSpc>
              <a:spcBef>
                <a:spcPts val="0"/>
              </a:spcBef>
              <a:spcAft>
                <a:spcPts val="0"/>
              </a:spcAft>
              <a:buClr>
                <a:srgbClr val="3995D6"/>
              </a:buClr>
              <a:buSzPts val="2800"/>
              <a:buFont typeface="Permanent Marker"/>
              <a:buNone/>
              <a:defRPr b="0" i="0" sz="6700" u="none" cap="none" strike="noStrike">
                <a:solidFill>
                  <a:srgbClr val="3995D6"/>
                </a:solidFill>
                <a:latin typeface="Permanent Marker"/>
                <a:ea typeface="Permanent Marker"/>
                <a:cs typeface="Permanent Marker"/>
                <a:sym typeface="Permanent Marker"/>
              </a:defRPr>
            </a:lvl9pPr>
          </a:lstStyle>
          <a:p/>
        </p:txBody>
      </p:sp>
      <p:sp>
        <p:nvSpPr>
          <p:cNvPr id="64" name="Google Shape;64;p17"/>
          <p:cNvSpPr txBox="1"/>
          <p:nvPr>
            <p:ph idx="12" type="sldNum"/>
          </p:nvPr>
        </p:nvSpPr>
        <p:spPr>
          <a:xfrm>
            <a:off x="6553200" y="6173290"/>
            <a:ext cx="2133600" cy="366300"/>
          </a:xfrm>
          <a:prstGeom prst="rect">
            <a:avLst/>
          </a:prstGeom>
          <a:noFill/>
          <a:ln>
            <a:noFill/>
          </a:ln>
        </p:spPr>
        <p:txBody>
          <a:bodyPr anchorCtr="0" anchor="ctr" bIns="32125" lIns="32125" spcFirstLastPara="1" rIns="32125" wrap="square" tIns="32125">
            <a:noAutofit/>
          </a:bodyPr>
          <a:lstStyle>
            <a:lvl1pPr indent="0" lvl="0" marL="0" marR="0" rtl="0" algn="r">
              <a:lnSpc>
                <a:spcPct val="100000"/>
              </a:lnSpc>
              <a:spcBef>
                <a:spcPts val="0"/>
              </a:spcBef>
              <a:spcAft>
                <a:spcPts val="0"/>
              </a:spcAft>
              <a:buClr>
                <a:srgbClr val="727272"/>
              </a:buClr>
              <a:buFont typeface="Permanent Marker"/>
              <a:buNone/>
              <a:defRPr b="0" i="0" sz="800" u="none" cap="none" strike="noStrike">
                <a:solidFill>
                  <a:srgbClr val="727272"/>
                </a:solidFill>
                <a:latin typeface="Permanent Marker"/>
                <a:ea typeface="Permanent Marker"/>
                <a:cs typeface="Permanent Marker"/>
                <a:sym typeface="Permanent Marker"/>
              </a:defRPr>
            </a:lvl1pPr>
            <a:lvl2pPr indent="0" lvl="1" marL="0" marR="0" rtl="0" algn="r">
              <a:lnSpc>
                <a:spcPct val="100000"/>
              </a:lnSpc>
              <a:spcBef>
                <a:spcPts val="0"/>
              </a:spcBef>
              <a:spcAft>
                <a:spcPts val="0"/>
              </a:spcAft>
              <a:buClr>
                <a:srgbClr val="727272"/>
              </a:buClr>
              <a:buFont typeface="Permanent Marker"/>
              <a:buNone/>
              <a:defRPr b="0" i="0" sz="800" u="none" cap="none" strike="noStrike">
                <a:solidFill>
                  <a:srgbClr val="727272"/>
                </a:solidFill>
                <a:latin typeface="Permanent Marker"/>
                <a:ea typeface="Permanent Marker"/>
                <a:cs typeface="Permanent Marker"/>
                <a:sym typeface="Permanent Marker"/>
              </a:defRPr>
            </a:lvl2pPr>
            <a:lvl3pPr indent="0" lvl="2" marL="0" marR="0" rtl="0" algn="r">
              <a:lnSpc>
                <a:spcPct val="100000"/>
              </a:lnSpc>
              <a:spcBef>
                <a:spcPts val="0"/>
              </a:spcBef>
              <a:spcAft>
                <a:spcPts val="0"/>
              </a:spcAft>
              <a:buClr>
                <a:srgbClr val="727272"/>
              </a:buClr>
              <a:buFont typeface="Permanent Marker"/>
              <a:buNone/>
              <a:defRPr b="0" i="0" sz="800" u="none" cap="none" strike="noStrike">
                <a:solidFill>
                  <a:srgbClr val="727272"/>
                </a:solidFill>
                <a:latin typeface="Permanent Marker"/>
                <a:ea typeface="Permanent Marker"/>
                <a:cs typeface="Permanent Marker"/>
                <a:sym typeface="Permanent Marker"/>
              </a:defRPr>
            </a:lvl3pPr>
            <a:lvl4pPr indent="0" lvl="3" marL="0" marR="0" rtl="0" algn="r">
              <a:lnSpc>
                <a:spcPct val="100000"/>
              </a:lnSpc>
              <a:spcBef>
                <a:spcPts val="0"/>
              </a:spcBef>
              <a:spcAft>
                <a:spcPts val="0"/>
              </a:spcAft>
              <a:buClr>
                <a:srgbClr val="727272"/>
              </a:buClr>
              <a:buFont typeface="Permanent Marker"/>
              <a:buNone/>
              <a:defRPr b="0" i="0" sz="800" u="none" cap="none" strike="noStrike">
                <a:solidFill>
                  <a:srgbClr val="727272"/>
                </a:solidFill>
                <a:latin typeface="Permanent Marker"/>
                <a:ea typeface="Permanent Marker"/>
                <a:cs typeface="Permanent Marker"/>
                <a:sym typeface="Permanent Marker"/>
              </a:defRPr>
            </a:lvl4pPr>
            <a:lvl5pPr indent="0" lvl="4" marL="0" marR="0" rtl="0" algn="r">
              <a:lnSpc>
                <a:spcPct val="100000"/>
              </a:lnSpc>
              <a:spcBef>
                <a:spcPts val="0"/>
              </a:spcBef>
              <a:spcAft>
                <a:spcPts val="0"/>
              </a:spcAft>
              <a:buClr>
                <a:srgbClr val="727272"/>
              </a:buClr>
              <a:buFont typeface="Permanent Marker"/>
              <a:buNone/>
              <a:defRPr b="0" i="0" sz="800" u="none" cap="none" strike="noStrike">
                <a:solidFill>
                  <a:srgbClr val="727272"/>
                </a:solidFill>
                <a:latin typeface="Permanent Marker"/>
                <a:ea typeface="Permanent Marker"/>
                <a:cs typeface="Permanent Marker"/>
                <a:sym typeface="Permanent Marker"/>
              </a:defRPr>
            </a:lvl5pPr>
            <a:lvl6pPr indent="0" lvl="5" marL="0" marR="0" rtl="0" algn="r">
              <a:lnSpc>
                <a:spcPct val="100000"/>
              </a:lnSpc>
              <a:spcBef>
                <a:spcPts val="0"/>
              </a:spcBef>
              <a:spcAft>
                <a:spcPts val="0"/>
              </a:spcAft>
              <a:buClr>
                <a:srgbClr val="727272"/>
              </a:buClr>
              <a:buFont typeface="Permanent Marker"/>
              <a:buNone/>
              <a:defRPr b="0" i="0" sz="800" u="none" cap="none" strike="noStrike">
                <a:solidFill>
                  <a:srgbClr val="727272"/>
                </a:solidFill>
                <a:latin typeface="Permanent Marker"/>
                <a:ea typeface="Permanent Marker"/>
                <a:cs typeface="Permanent Marker"/>
                <a:sym typeface="Permanent Marker"/>
              </a:defRPr>
            </a:lvl6pPr>
            <a:lvl7pPr indent="0" lvl="6" marL="0" marR="0" rtl="0" algn="r">
              <a:lnSpc>
                <a:spcPct val="100000"/>
              </a:lnSpc>
              <a:spcBef>
                <a:spcPts val="0"/>
              </a:spcBef>
              <a:spcAft>
                <a:spcPts val="0"/>
              </a:spcAft>
              <a:buClr>
                <a:srgbClr val="727272"/>
              </a:buClr>
              <a:buFont typeface="Permanent Marker"/>
              <a:buNone/>
              <a:defRPr b="0" i="0" sz="800" u="none" cap="none" strike="noStrike">
                <a:solidFill>
                  <a:srgbClr val="727272"/>
                </a:solidFill>
                <a:latin typeface="Permanent Marker"/>
                <a:ea typeface="Permanent Marker"/>
                <a:cs typeface="Permanent Marker"/>
                <a:sym typeface="Permanent Marker"/>
              </a:defRPr>
            </a:lvl7pPr>
            <a:lvl8pPr indent="0" lvl="7" marL="0" marR="0" rtl="0" algn="r">
              <a:lnSpc>
                <a:spcPct val="100000"/>
              </a:lnSpc>
              <a:spcBef>
                <a:spcPts val="0"/>
              </a:spcBef>
              <a:spcAft>
                <a:spcPts val="0"/>
              </a:spcAft>
              <a:buClr>
                <a:srgbClr val="727272"/>
              </a:buClr>
              <a:buFont typeface="Permanent Marker"/>
              <a:buNone/>
              <a:defRPr b="0" i="0" sz="800" u="none" cap="none" strike="noStrike">
                <a:solidFill>
                  <a:srgbClr val="727272"/>
                </a:solidFill>
                <a:latin typeface="Permanent Marker"/>
                <a:ea typeface="Permanent Marker"/>
                <a:cs typeface="Permanent Marker"/>
                <a:sym typeface="Permanent Marker"/>
              </a:defRPr>
            </a:lvl8pPr>
            <a:lvl9pPr indent="0" lvl="8" marL="0" marR="0" rtl="0" algn="r">
              <a:lnSpc>
                <a:spcPct val="100000"/>
              </a:lnSpc>
              <a:spcBef>
                <a:spcPts val="0"/>
              </a:spcBef>
              <a:spcAft>
                <a:spcPts val="0"/>
              </a:spcAft>
              <a:buClr>
                <a:srgbClr val="727272"/>
              </a:buClr>
              <a:buFont typeface="Permanent Marker"/>
              <a:buNone/>
              <a:defRPr b="0" i="0" sz="800" u="none" cap="none" strike="noStrike">
                <a:solidFill>
                  <a:srgbClr val="727272"/>
                </a:solidFill>
                <a:latin typeface="Permanent Marker"/>
                <a:ea typeface="Permanent Marker"/>
                <a:cs typeface="Permanent Marker"/>
                <a:sym typeface="Permanent Marker"/>
              </a:defRPr>
            </a:lvl9pPr>
          </a:lstStyle>
          <a:p>
            <a:pPr indent="0" lvl="0" marL="0" rtl="0" algn="r">
              <a:spcBef>
                <a:spcPts val="0"/>
              </a:spcBef>
              <a:spcAft>
                <a:spcPts val="0"/>
              </a:spcAft>
              <a:buNone/>
            </a:pPr>
            <a:fld id="{00000000-1234-1234-1234-123412341234}" type="slidenum">
              <a:rPr lang="fr-CA"/>
              <a:t>‹#›</a:t>
            </a:fld>
            <a:endParaRPr sz="1000">
              <a:solidFill>
                <a:schemeClr val="dk2"/>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fr-CA"/>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hyperlink" Target="https://drive.google.com/file/d/1I2P79Vfnw3wxb3ZTF7Qiqppe4806cDmT/view?usp=sharing" TargetMode="External"/><Relationship Id="rId5"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hyperlink" Target="http://www.youtube.com/watch?v=c0XDFPCQb5M" TargetMode="External"/><Relationship Id="rId5"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hyperlink" Target="http://www.youtube.com/watch?v=0aTLfEWuKUc" TargetMode="External"/><Relationship Id="rId5" Type="http://schemas.openxmlformats.org/officeDocument/2006/relationships/image" Target="../media/image1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hyperlink" Target="http://www.youtube.com/watch?v=359b0DcKE_E" TargetMode="External"/><Relationship Id="rId5"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hyperlink" Target="http://www.youtube.com/watch?v=tDMVYwKrdb4" TargetMode="External"/><Relationship Id="rId5"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4.png"/><Relationship Id="rId4" Type="http://schemas.openxmlformats.org/officeDocument/2006/relationships/hyperlink" Target="http://www.youtube.com/watch?v=TLaD2-c4Am0" TargetMode="External"/><Relationship Id="rId5" Type="http://schemas.openxmlformats.org/officeDocument/2006/relationships/image" Target="../media/image1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4.png"/><Relationship Id="rId4" Type="http://schemas.openxmlformats.org/officeDocument/2006/relationships/hyperlink" Target="http://www.youtube.com/watch?v=X7uBkTcx3Jg" TargetMode="External"/><Relationship Id="rId5" Type="http://schemas.openxmlformats.org/officeDocument/2006/relationships/image" Target="../media/image1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4.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4.png"/><Relationship Id="rId4" Type="http://schemas.openxmlformats.org/officeDocument/2006/relationships/hyperlink" Target="http://www.youtube.com/watch?v=lCjHkThtwfo" TargetMode="External"/><Relationship Id="rId5" Type="http://schemas.openxmlformats.org/officeDocument/2006/relationships/image" Target="../media/image18.jpg"/><Relationship Id="rId6" Type="http://schemas.openxmlformats.org/officeDocument/2006/relationships/image" Target="../media/image19.png"/><Relationship Id="rId7"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2.xml"/><Relationship Id="rId3" Type="http://schemas.openxmlformats.org/officeDocument/2006/relationships/hyperlink" Target="http://www.youtube.com/watch?v=qv-P8ijVXMU" TargetMode="External"/><Relationship Id="rId4" Type="http://schemas.openxmlformats.org/officeDocument/2006/relationships/image" Target="../media/image1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png"/><Relationship Id="rId4" Type="http://schemas.openxmlformats.org/officeDocument/2006/relationships/hyperlink" Target="https://drive.google.com/file/d/1I2P79Vfnw3wxb3ZTF7Qiqppe4806cDmT/view?usp=sharing" TargetMode="External"/><Relationship Id="rId5"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pic>
        <p:nvPicPr>
          <p:cNvPr id="69" name="Google Shape;69;p18"/>
          <p:cNvPicPr preferRelativeResize="0"/>
          <p:nvPr/>
        </p:nvPicPr>
        <p:blipFill rotWithShape="1">
          <a:blip r:embed="rId3">
            <a:alphaModFix/>
          </a:blip>
          <a:srcRect b="32441" l="0" r="0" t="0"/>
          <a:stretch/>
        </p:blipFill>
        <p:spPr>
          <a:xfrm>
            <a:off x="0" y="1691553"/>
            <a:ext cx="9144001" cy="3474900"/>
          </a:xfrm>
          <a:prstGeom prst="rect">
            <a:avLst/>
          </a:prstGeom>
          <a:noFill/>
          <a:ln>
            <a:noFill/>
          </a:ln>
        </p:spPr>
      </p:pic>
      <p:sp>
        <p:nvSpPr>
          <p:cNvPr id="70" name="Google Shape;70;p18"/>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71" name="Google Shape;71;p18"/>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Change ton REGARD</a:t>
            </a:r>
            <a:endParaRPr sz="7500">
              <a:solidFill>
                <a:srgbClr val="FF0000"/>
              </a:solidFill>
              <a:latin typeface="Caveat"/>
              <a:ea typeface="Caveat"/>
              <a:cs typeface="Caveat"/>
              <a:sym typeface="Caveat"/>
            </a:endParaRPr>
          </a:p>
          <a:p>
            <a:pPr indent="0" lvl="0" marL="0" rtl="0" algn="ctr">
              <a:spcBef>
                <a:spcPts val="0"/>
              </a:spcBef>
              <a:spcAft>
                <a:spcPts val="0"/>
              </a:spcAft>
              <a:buClr>
                <a:schemeClr val="dk1"/>
              </a:buClr>
              <a:buSzPts val="1100"/>
              <a:buFont typeface="Arial"/>
              <a:buNone/>
            </a:pPr>
            <a:r>
              <a:rPr i="1" lang="fr-CA" sz="2600">
                <a:solidFill>
                  <a:srgbClr val="FF0000"/>
                </a:solidFill>
                <a:latin typeface="Caveat"/>
                <a:ea typeface="Caveat"/>
                <a:cs typeface="Caveat"/>
                <a:sym typeface="Caveat"/>
              </a:rPr>
              <a:t>Célébration du pardon</a:t>
            </a:r>
            <a:endParaRPr sz="5400">
              <a:solidFill>
                <a:srgbClr val="FF0000"/>
              </a:solidFill>
              <a:latin typeface="Caveat"/>
              <a:ea typeface="Caveat"/>
              <a:cs typeface="Caveat"/>
              <a:sym typeface="Caveat"/>
            </a:endParaRPr>
          </a:p>
        </p:txBody>
      </p:sp>
      <p:sp>
        <p:nvSpPr>
          <p:cNvPr id="72" name="Google Shape;72;p18"/>
          <p:cNvSpPr txBox="1"/>
          <p:nvPr/>
        </p:nvSpPr>
        <p:spPr>
          <a:xfrm>
            <a:off x="429650" y="5691825"/>
            <a:ext cx="6874500" cy="1080000"/>
          </a:xfrm>
          <a:prstGeom prst="rect">
            <a:avLst/>
          </a:prstGeom>
          <a:noFill/>
          <a:ln>
            <a:noFill/>
          </a:ln>
        </p:spPr>
        <p:txBody>
          <a:bodyPr anchorCtr="0" anchor="t" bIns="50800" lIns="50800" spcFirstLastPara="1" rIns="50800" wrap="square" tIns="50800">
            <a:noAutofit/>
          </a:bodyPr>
          <a:lstStyle/>
          <a:p>
            <a:pPr indent="0" lvl="0" marL="0" rtl="0" algn="l">
              <a:spcBef>
                <a:spcPts val="0"/>
              </a:spcBef>
              <a:spcAft>
                <a:spcPts val="0"/>
              </a:spcAft>
              <a:buNone/>
            </a:pPr>
            <a:r>
              <a:rPr b="1" lang="fr-CA" sz="5000">
                <a:solidFill>
                  <a:srgbClr val="EA3A68"/>
                </a:solidFill>
                <a:latin typeface="Caveat"/>
                <a:ea typeface="Caveat"/>
                <a:cs typeface="Caveat"/>
                <a:sym typeface="Caveat"/>
              </a:rPr>
              <a:t>CR 💝IRE pour mieux V </a:t>
            </a:r>
            <a:r>
              <a:rPr lang="fr-CA" sz="5000">
                <a:solidFill>
                  <a:srgbClr val="EA3A68"/>
                </a:solidFill>
                <a:uFill>
                  <a:noFill/>
                </a:uFill>
                <a:latin typeface="Caveat"/>
                <a:ea typeface="Caveat"/>
                <a:cs typeface="Caveat"/>
                <a:sym typeface="Caveat"/>
                <a:hlinkClick r:id="rId4">
                  <a:extLst>
                    <a:ext uri="{A12FA001-AC4F-418D-AE19-62706E023703}">
                      <ahyp:hlinkClr val="tx"/>
                    </a:ext>
                  </a:extLst>
                </a:hlinkClick>
              </a:rPr>
              <a:t>💙</a:t>
            </a:r>
            <a:r>
              <a:rPr b="1" lang="fr-CA" sz="5000">
                <a:solidFill>
                  <a:srgbClr val="EA3A68"/>
                </a:solidFill>
                <a:latin typeface="Caveat"/>
                <a:ea typeface="Caveat"/>
                <a:cs typeface="Caveat"/>
                <a:sym typeface="Caveat"/>
              </a:rPr>
              <a:t>IR</a:t>
            </a:r>
            <a:endParaRPr sz="5000">
              <a:solidFill>
                <a:srgbClr val="EA3A68"/>
              </a:solidFill>
              <a:latin typeface="Permanent Marker"/>
              <a:ea typeface="Permanent Marker"/>
              <a:cs typeface="Permanent Marker"/>
              <a:sym typeface="Permanent Marker"/>
            </a:endParaRPr>
          </a:p>
        </p:txBody>
      </p:sp>
      <p:pic>
        <p:nvPicPr>
          <p:cNvPr id="73" name="Google Shape;73;p18"/>
          <p:cNvPicPr preferRelativeResize="0"/>
          <p:nvPr/>
        </p:nvPicPr>
        <p:blipFill rotWithShape="1">
          <a:blip r:embed="rId5">
            <a:alphaModFix/>
          </a:blip>
          <a:srcRect b="22524" l="16549" r="19307" t="15628"/>
          <a:stretch/>
        </p:blipFill>
        <p:spPr>
          <a:xfrm>
            <a:off x="7702683" y="5397800"/>
            <a:ext cx="1120216" cy="10801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9"/>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79" name="Google Shape;79;p19"/>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Change ton REGARD</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Jane Constance</a:t>
            </a:r>
            <a:endParaRPr sz="5400">
              <a:solidFill>
                <a:srgbClr val="FF0000"/>
              </a:solidFill>
              <a:latin typeface="Caveat"/>
              <a:ea typeface="Caveat"/>
              <a:cs typeface="Caveat"/>
              <a:sym typeface="Caveat"/>
            </a:endParaRPr>
          </a:p>
        </p:txBody>
      </p:sp>
      <p:pic>
        <p:nvPicPr>
          <p:cNvPr id="80" name="Google Shape;80;p19"/>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descr="Montage Vidéo Kizoa - http://www.kizoa.fr" id="81" name="Google Shape;81;p19" title="Montage Vidéo Kizoa: Jane Constance Change ton regard">
            <a:hlinkClick r:id="rId4"/>
          </p:cNvPr>
          <p:cNvPicPr preferRelativeResize="0"/>
          <p:nvPr/>
        </p:nvPicPr>
        <p:blipFill>
          <a:blip r:embed="rId5">
            <a:alphaModFix/>
          </a:blip>
          <a:stretch>
            <a:fillRect/>
          </a:stretch>
        </p:blipFill>
        <p:spPr>
          <a:xfrm>
            <a:off x="2286000" y="2259850"/>
            <a:ext cx="4572000" cy="3429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20"/>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87" name="Google Shape;87;p20"/>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Prière d’ouverture</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Célébrant</a:t>
            </a:r>
            <a:endParaRPr sz="5400">
              <a:solidFill>
                <a:srgbClr val="FF0000"/>
              </a:solidFill>
              <a:latin typeface="Caveat"/>
              <a:ea typeface="Caveat"/>
              <a:cs typeface="Caveat"/>
              <a:sym typeface="Caveat"/>
            </a:endParaRPr>
          </a:p>
        </p:txBody>
      </p:sp>
      <p:pic>
        <p:nvPicPr>
          <p:cNvPr id="88" name="Google Shape;88;p20"/>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id="89" name="Google Shape;89;p20"/>
          <p:cNvPicPr preferRelativeResize="0"/>
          <p:nvPr/>
        </p:nvPicPr>
        <p:blipFill>
          <a:blip r:embed="rId4">
            <a:alphaModFix/>
          </a:blip>
          <a:stretch>
            <a:fillRect/>
          </a:stretch>
        </p:blipFill>
        <p:spPr>
          <a:xfrm>
            <a:off x="2675163" y="2377350"/>
            <a:ext cx="3793675" cy="30204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1"/>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95" name="Google Shape;95;p21"/>
          <p:cNvSpPr txBox="1"/>
          <p:nvPr/>
        </p:nvSpPr>
        <p:spPr>
          <a:xfrm>
            <a:off x="0" y="0"/>
            <a:ext cx="9144000" cy="148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5700">
                <a:solidFill>
                  <a:srgbClr val="FF0000"/>
                </a:solidFill>
                <a:latin typeface="Caveat"/>
                <a:ea typeface="Caveat"/>
                <a:cs typeface="Caveat"/>
                <a:sym typeface="Caveat"/>
              </a:rPr>
              <a:t>Pourquoi une célébration du pardon?</a:t>
            </a:r>
            <a:endParaRPr sz="57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Animateur</a:t>
            </a:r>
            <a:endParaRPr sz="2600">
              <a:solidFill>
                <a:srgbClr val="FF0000"/>
              </a:solidFill>
              <a:latin typeface="Caveat"/>
              <a:ea typeface="Caveat"/>
              <a:cs typeface="Caveat"/>
              <a:sym typeface="Caveat"/>
            </a:endParaRPr>
          </a:p>
        </p:txBody>
      </p:sp>
      <p:pic>
        <p:nvPicPr>
          <p:cNvPr id="96" name="Google Shape;96;p21"/>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id="97" name="Google Shape;97;p21"/>
          <p:cNvPicPr preferRelativeResize="0"/>
          <p:nvPr/>
        </p:nvPicPr>
        <p:blipFill>
          <a:blip r:embed="rId4">
            <a:alphaModFix/>
          </a:blip>
          <a:stretch>
            <a:fillRect/>
          </a:stretch>
        </p:blipFill>
        <p:spPr>
          <a:xfrm>
            <a:off x="152400" y="1639800"/>
            <a:ext cx="8783312" cy="36056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2"/>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03" name="Google Shape;103;p22"/>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Mon secours est en Toi</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Psaume 121 par le groupe Impact</a:t>
            </a:r>
            <a:endParaRPr sz="5400">
              <a:solidFill>
                <a:srgbClr val="FF0000"/>
              </a:solidFill>
              <a:latin typeface="Caveat"/>
              <a:ea typeface="Caveat"/>
              <a:cs typeface="Caveat"/>
              <a:sym typeface="Caveat"/>
            </a:endParaRPr>
          </a:p>
        </p:txBody>
      </p:sp>
      <p:pic>
        <p:nvPicPr>
          <p:cNvPr id="104" name="Google Shape;104;p22"/>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descr="//// Télécharger sur iTunes : http://bit.ly/SCRIPTURA ////&#10;&#10;Musique : Sébastien Corn&#10;Paroles : Sébastien Corn&#10;www.impactmusique.com&#10;&#10;@2015 IMPACT" id="105" name="Google Shape;105;p22" title="IMPACT - Mon secours est en Toi _ PS. 121 (Acoustic Version)">
            <a:hlinkClick r:id="rId4"/>
          </p:cNvPr>
          <p:cNvPicPr preferRelativeResize="0"/>
          <p:nvPr/>
        </p:nvPicPr>
        <p:blipFill>
          <a:blip r:embed="rId5">
            <a:alphaModFix/>
          </a:blip>
          <a:stretch>
            <a:fillRect/>
          </a:stretch>
        </p:blipFill>
        <p:spPr>
          <a:xfrm>
            <a:off x="2286000" y="2102375"/>
            <a:ext cx="4572000" cy="3429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3"/>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11" name="Google Shape;111;p23"/>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Parole de Dieu</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La Samaritaine - Jn 4, 5-42</a:t>
            </a:r>
            <a:endParaRPr sz="5400">
              <a:solidFill>
                <a:srgbClr val="FF0000"/>
              </a:solidFill>
              <a:latin typeface="Caveat"/>
              <a:ea typeface="Caveat"/>
              <a:cs typeface="Caveat"/>
              <a:sym typeface="Caveat"/>
            </a:endParaRPr>
          </a:p>
        </p:txBody>
      </p:sp>
      <p:pic>
        <p:nvPicPr>
          <p:cNvPr id="112" name="Google Shape;112;p23"/>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id="113" name="Google Shape;113;p23"/>
          <p:cNvPicPr preferRelativeResize="0"/>
          <p:nvPr/>
        </p:nvPicPr>
        <p:blipFill>
          <a:blip r:embed="rId4">
            <a:alphaModFix/>
          </a:blip>
          <a:stretch>
            <a:fillRect/>
          </a:stretch>
        </p:blipFill>
        <p:spPr>
          <a:xfrm>
            <a:off x="1755325" y="1771900"/>
            <a:ext cx="5633350" cy="423843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4"/>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19" name="Google Shape;119;p24"/>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Réflexion biblique</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VOIR autrement</a:t>
            </a:r>
            <a:endParaRPr sz="5400">
              <a:solidFill>
                <a:srgbClr val="FF0000"/>
              </a:solidFill>
              <a:latin typeface="Caveat"/>
              <a:ea typeface="Caveat"/>
              <a:cs typeface="Caveat"/>
              <a:sym typeface="Caveat"/>
            </a:endParaRPr>
          </a:p>
        </p:txBody>
      </p:sp>
      <p:pic>
        <p:nvPicPr>
          <p:cNvPr id="120" name="Google Shape;120;p24"/>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id="121" name="Google Shape;121;p24"/>
          <p:cNvPicPr preferRelativeResize="0"/>
          <p:nvPr/>
        </p:nvPicPr>
        <p:blipFill>
          <a:blip r:embed="rId4">
            <a:alphaModFix/>
          </a:blip>
          <a:stretch>
            <a:fillRect/>
          </a:stretch>
        </p:blipFill>
        <p:spPr>
          <a:xfrm>
            <a:off x="2293350" y="1778300"/>
            <a:ext cx="4557300" cy="45573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25"/>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27" name="Google Shape;127;p25"/>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Chant de louange (élé)</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Change ton regard de Noël Colombier</a:t>
            </a:r>
            <a:endParaRPr sz="5400">
              <a:solidFill>
                <a:srgbClr val="FF0000"/>
              </a:solidFill>
              <a:latin typeface="Caveat"/>
              <a:ea typeface="Caveat"/>
              <a:cs typeface="Caveat"/>
              <a:sym typeface="Caveat"/>
            </a:endParaRPr>
          </a:p>
        </p:txBody>
      </p:sp>
      <p:pic>
        <p:nvPicPr>
          <p:cNvPr id="128" name="Google Shape;128;p25"/>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descr="Provided to YouTube by IDOL&#10;&#10;Change ton regard · Noël Colombier&#10;&#10;Catéchansons, Vol. 1 à 4&#10;&#10;℗ ADF-Studio SM&#10;&#10;Released on: 2011-04-06&#10;&#10;Lyricist: Noël Colombier&#10;Composer: Noël Colombier&#10;&#10;Auto-generated by YouTube." id="129" name="Google Shape;129;p25" title="Change ton regard">
            <a:hlinkClick r:id="rId4"/>
          </p:cNvPr>
          <p:cNvPicPr preferRelativeResize="0"/>
          <p:nvPr/>
        </p:nvPicPr>
        <p:blipFill>
          <a:blip r:embed="rId5">
            <a:alphaModFix/>
          </a:blip>
          <a:stretch>
            <a:fillRect/>
          </a:stretch>
        </p:blipFill>
        <p:spPr>
          <a:xfrm>
            <a:off x="1666000" y="1976600"/>
            <a:ext cx="5812000" cy="4359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6"/>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35" name="Google Shape;135;p26"/>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Chant de louange (sec)</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Ouvre les yeux de mon coeur de Paul Baloche</a:t>
            </a:r>
            <a:endParaRPr sz="5400">
              <a:solidFill>
                <a:srgbClr val="FF0000"/>
              </a:solidFill>
              <a:latin typeface="Caveat"/>
              <a:ea typeface="Caveat"/>
              <a:cs typeface="Caveat"/>
              <a:sym typeface="Caveat"/>
            </a:endParaRPr>
          </a:p>
        </p:txBody>
      </p:sp>
      <p:pic>
        <p:nvPicPr>
          <p:cNvPr id="136" name="Google Shape;136;p26"/>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descr="Paul Baloche &amp; Friends chant '' Ouvre Les Yeux De Mon Coeur '' Paroles et Images de l'album '' Ouvre Les Yeux de Mon Coeur ''" id="137" name="Google Shape;137;p26" title="Paul Baloche &amp; Friends - Ouvre Les Yeux De Mon Coeur - Paroles et Images">
            <a:hlinkClick r:id="rId4"/>
          </p:cNvPr>
          <p:cNvPicPr preferRelativeResize="0"/>
          <p:nvPr/>
        </p:nvPicPr>
        <p:blipFill>
          <a:blip r:embed="rId5">
            <a:alphaModFix/>
          </a:blip>
          <a:stretch>
            <a:fillRect/>
          </a:stretch>
        </p:blipFill>
        <p:spPr>
          <a:xfrm>
            <a:off x="1783212" y="1705775"/>
            <a:ext cx="5577575" cy="41831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7"/>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43" name="Google Shape;143;p27"/>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Prières universelles</a:t>
            </a:r>
            <a:endParaRPr sz="5400">
              <a:solidFill>
                <a:srgbClr val="FF0000"/>
              </a:solidFill>
              <a:latin typeface="Caveat"/>
              <a:ea typeface="Caveat"/>
              <a:cs typeface="Caveat"/>
              <a:sym typeface="Caveat"/>
            </a:endParaRPr>
          </a:p>
        </p:txBody>
      </p:sp>
      <p:pic>
        <p:nvPicPr>
          <p:cNvPr id="144" name="Google Shape;144;p27"/>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sp>
        <p:nvSpPr>
          <p:cNvPr id="145" name="Google Shape;145;p27"/>
          <p:cNvSpPr txBox="1"/>
          <p:nvPr/>
        </p:nvSpPr>
        <p:spPr>
          <a:xfrm>
            <a:off x="0" y="1371600"/>
            <a:ext cx="9144000" cy="3883500"/>
          </a:xfrm>
          <a:prstGeom prst="rect">
            <a:avLst/>
          </a:prstGeom>
          <a:no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fr-CA" sz="3000">
                <a:solidFill>
                  <a:srgbClr val="FF0000"/>
                </a:solidFill>
                <a:latin typeface="Calibri"/>
                <a:ea typeface="Calibri"/>
                <a:cs typeface="Calibri"/>
                <a:sym typeface="Calibri"/>
              </a:rPr>
              <a:t>Comme dans l’évangile de la Samaritaine, où les Juifs ne devaient parler ni aux femmes ni aux Samaritains, sans devoir demander pardon à Dieu avant d’entrer dans le temple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rPr lang="fr-CA" sz="3000">
                <a:solidFill>
                  <a:srgbClr val="FF0000"/>
                </a:solidFill>
                <a:latin typeface="Calibri"/>
                <a:ea typeface="Calibri"/>
                <a:cs typeface="Calibri"/>
                <a:sym typeface="Calibri"/>
              </a:rPr>
              <a:t>Nous te prions, Seigneur, de nous aider à lutter contre le mépris et la haine. Que tout le monde puisse se parler maintenant, partager et échanger leurs différentes opinions et cultures.</a:t>
            </a:r>
            <a:endParaRPr sz="3000">
              <a:solidFill>
                <a:srgbClr val="FF0000"/>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8"/>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51" name="Google Shape;151;p28"/>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Prières universelles</a:t>
            </a:r>
            <a:endParaRPr sz="5400">
              <a:solidFill>
                <a:srgbClr val="FF0000"/>
              </a:solidFill>
              <a:latin typeface="Caveat"/>
              <a:ea typeface="Caveat"/>
              <a:cs typeface="Caveat"/>
              <a:sym typeface="Caveat"/>
            </a:endParaRPr>
          </a:p>
        </p:txBody>
      </p:sp>
      <p:pic>
        <p:nvPicPr>
          <p:cNvPr id="152" name="Google Shape;152;p28"/>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sp>
        <p:nvSpPr>
          <p:cNvPr id="153" name="Google Shape;153;p28"/>
          <p:cNvSpPr txBox="1"/>
          <p:nvPr/>
        </p:nvSpPr>
        <p:spPr>
          <a:xfrm>
            <a:off x="0" y="1371600"/>
            <a:ext cx="9144000" cy="3883500"/>
          </a:xfrm>
          <a:prstGeom prst="rect">
            <a:avLst/>
          </a:prstGeom>
          <a:no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fr-CA" sz="3000">
                <a:solidFill>
                  <a:srgbClr val="FF0000"/>
                </a:solidFill>
                <a:latin typeface="Calibri"/>
                <a:ea typeface="Calibri"/>
                <a:cs typeface="Calibri"/>
                <a:sym typeface="Calibri"/>
              </a:rPr>
              <a:t>Comme Jésus, assoiffé, a pu trouver un puits où se reposer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rPr lang="fr-CA" sz="3000">
                <a:solidFill>
                  <a:srgbClr val="FF0000"/>
                </a:solidFill>
                <a:latin typeface="Calibri"/>
                <a:ea typeface="Calibri"/>
                <a:cs typeface="Calibri"/>
                <a:sym typeface="Calibri"/>
              </a:rPr>
              <a:t>Nous te prions, Seigneur, pour que personne n’ai à souffrir de faim et de soif, et puisse, comme toi trouver, un puits.</a:t>
            </a:r>
            <a:endParaRPr sz="3000">
              <a:solidFill>
                <a:srgbClr val="FF00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9"/>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59" name="Google Shape;159;p29"/>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Prières universelles</a:t>
            </a:r>
            <a:endParaRPr sz="5400">
              <a:solidFill>
                <a:srgbClr val="FF0000"/>
              </a:solidFill>
              <a:latin typeface="Caveat"/>
              <a:ea typeface="Caveat"/>
              <a:cs typeface="Caveat"/>
              <a:sym typeface="Caveat"/>
            </a:endParaRPr>
          </a:p>
        </p:txBody>
      </p:sp>
      <p:pic>
        <p:nvPicPr>
          <p:cNvPr id="160" name="Google Shape;160;p29"/>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sp>
        <p:nvSpPr>
          <p:cNvPr id="161" name="Google Shape;161;p29"/>
          <p:cNvSpPr txBox="1"/>
          <p:nvPr/>
        </p:nvSpPr>
        <p:spPr>
          <a:xfrm>
            <a:off x="0" y="1371600"/>
            <a:ext cx="9144000" cy="3883500"/>
          </a:xfrm>
          <a:prstGeom prst="rect">
            <a:avLst/>
          </a:prstGeom>
          <a:no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fr-CA" sz="3000">
                <a:solidFill>
                  <a:srgbClr val="FF0000"/>
                </a:solidFill>
                <a:latin typeface="Calibri"/>
                <a:ea typeface="Calibri"/>
                <a:cs typeface="Calibri"/>
                <a:sym typeface="Calibri"/>
              </a:rPr>
              <a:t>Comme Jésus et la samaritaine ont dialogué ensemble, malgré leurs différences :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rPr lang="fr-CA" sz="3000">
                <a:solidFill>
                  <a:srgbClr val="FF0000"/>
                </a:solidFill>
                <a:latin typeface="Calibri"/>
                <a:ea typeface="Calibri"/>
                <a:cs typeface="Calibri"/>
                <a:sym typeface="Calibri"/>
              </a:rPr>
              <a:t>Nous te prions, Seigneur, de nous aider à respecter les différences de toutes les cultures. Ouvre nos yeux pour voir le bonheur et l’amour qui nous est donné par Dieu, nos familles et nos communautés.</a:t>
            </a:r>
            <a:endParaRPr sz="3000">
              <a:solidFill>
                <a:srgbClr val="FF0000"/>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30"/>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67" name="Google Shape;167;p30"/>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Prières universelles</a:t>
            </a:r>
            <a:endParaRPr sz="5400">
              <a:solidFill>
                <a:srgbClr val="FF0000"/>
              </a:solidFill>
              <a:latin typeface="Caveat"/>
              <a:ea typeface="Caveat"/>
              <a:cs typeface="Caveat"/>
              <a:sym typeface="Caveat"/>
            </a:endParaRPr>
          </a:p>
        </p:txBody>
      </p:sp>
      <p:pic>
        <p:nvPicPr>
          <p:cNvPr id="168" name="Google Shape;168;p30"/>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sp>
        <p:nvSpPr>
          <p:cNvPr id="169" name="Google Shape;169;p30"/>
          <p:cNvSpPr txBox="1"/>
          <p:nvPr/>
        </p:nvSpPr>
        <p:spPr>
          <a:xfrm>
            <a:off x="0" y="1371600"/>
            <a:ext cx="9144000" cy="3883500"/>
          </a:xfrm>
          <a:prstGeom prst="rect">
            <a:avLst/>
          </a:prstGeom>
          <a:no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fr-CA" sz="3000">
                <a:solidFill>
                  <a:srgbClr val="FF0000"/>
                </a:solidFill>
                <a:latin typeface="Calibri"/>
                <a:ea typeface="Calibri"/>
                <a:cs typeface="Calibri"/>
                <a:sym typeface="Calibri"/>
              </a:rPr>
              <a:t>Comme Jésus a proposé l’eau vive à la Samaritaine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rPr lang="fr-CA" sz="3000">
                <a:solidFill>
                  <a:srgbClr val="FF0000"/>
                </a:solidFill>
                <a:latin typeface="Calibri"/>
                <a:ea typeface="Calibri"/>
                <a:cs typeface="Calibri"/>
                <a:sym typeface="Calibri"/>
              </a:rPr>
              <a:t>Nous te prions, Seigneur, pour les jeunes du monde qui ont soif… Soif d’amour, de respect, de paix et de bonheur. Que tu sois toujours pour eux et pour nous tous cette eau vive.</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t/>
            </a:r>
            <a:endParaRPr sz="3000">
              <a:solidFill>
                <a:srgbClr val="FF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31"/>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75" name="Google Shape;175;p31"/>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Prières universelles</a:t>
            </a:r>
            <a:endParaRPr sz="5400">
              <a:solidFill>
                <a:srgbClr val="FF0000"/>
              </a:solidFill>
              <a:latin typeface="Caveat"/>
              <a:ea typeface="Caveat"/>
              <a:cs typeface="Caveat"/>
              <a:sym typeface="Caveat"/>
            </a:endParaRPr>
          </a:p>
        </p:txBody>
      </p:sp>
      <p:pic>
        <p:nvPicPr>
          <p:cNvPr id="176" name="Google Shape;176;p31"/>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sp>
        <p:nvSpPr>
          <p:cNvPr id="177" name="Google Shape;177;p31"/>
          <p:cNvSpPr txBox="1"/>
          <p:nvPr/>
        </p:nvSpPr>
        <p:spPr>
          <a:xfrm>
            <a:off x="0" y="1371600"/>
            <a:ext cx="9144000" cy="3883500"/>
          </a:xfrm>
          <a:prstGeom prst="rect">
            <a:avLst/>
          </a:prstGeom>
          <a:no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fr-CA" sz="3000">
                <a:solidFill>
                  <a:srgbClr val="FF0000"/>
                </a:solidFill>
                <a:latin typeface="Calibri"/>
                <a:ea typeface="Calibri"/>
                <a:cs typeface="Calibri"/>
                <a:sym typeface="Calibri"/>
              </a:rPr>
              <a:t>Comme la Samaritaine qui repart sans eau, et même sans sa cruche, trouvant plus important de partager son espérance née de la rencontre avec Jésus :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rPr lang="fr-CA" sz="3000">
                <a:solidFill>
                  <a:srgbClr val="FF0000"/>
                </a:solidFill>
                <a:latin typeface="Calibri"/>
                <a:ea typeface="Calibri"/>
                <a:cs typeface="Calibri"/>
                <a:sym typeface="Calibri"/>
              </a:rPr>
              <a:t>Nous te prions, Seigneur, d’ouvrir nos yeux sur l’essentiel dans notre vie ; que tous ceux qui souffrent fassent de bonnes rencontres, et qu’ils gardent la foi et l’espérance.</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t/>
            </a:r>
            <a:endParaRPr sz="3000">
              <a:solidFill>
                <a:srgbClr val="FF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32"/>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83" name="Google Shape;183;p32"/>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5800">
                <a:solidFill>
                  <a:srgbClr val="FF0000"/>
                </a:solidFill>
                <a:latin typeface="Caveat"/>
                <a:ea typeface="Caveat"/>
                <a:cs typeface="Caveat"/>
                <a:sym typeface="Caveat"/>
              </a:rPr>
              <a:t>Prière communautaire de confession</a:t>
            </a:r>
            <a:endParaRPr sz="58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Célébrant</a:t>
            </a:r>
            <a:endParaRPr sz="5400">
              <a:solidFill>
                <a:srgbClr val="FF0000"/>
              </a:solidFill>
              <a:latin typeface="Caveat"/>
              <a:ea typeface="Caveat"/>
              <a:cs typeface="Caveat"/>
              <a:sym typeface="Caveat"/>
            </a:endParaRPr>
          </a:p>
        </p:txBody>
      </p:sp>
      <p:pic>
        <p:nvPicPr>
          <p:cNvPr id="184" name="Google Shape;184;p32"/>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sp>
        <p:nvSpPr>
          <p:cNvPr id="185" name="Google Shape;185;p32"/>
          <p:cNvSpPr txBox="1"/>
          <p:nvPr/>
        </p:nvSpPr>
        <p:spPr>
          <a:xfrm>
            <a:off x="0" y="1619475"/>
            <a:ext cx="9144000" cy="3635700"/>
          </a:xfrm>
          <a:prstGeom prst="rect">
            <a:avLst/>
          </a:prstGeom>
          <a:no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fr-CA" sz="3000">
                <a:solidFill>
                  <a:srgbClr val="FF0000"/>
                </a:solidFill>
                <a:latin typeface="Calibri"/>
                <a:ea typeface="Calibri"/>
                <a:cs typeface="Calibri"/>
                <a:sym typeface="Calibri"/>
              </a:rPr>
              <a:t>Seigneur, accorde-nous ton pardon.</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rPr b="1" lang="fr-CA" sz="3000">
                <a:solidFill>
                  <a:srgbClr val="FF0000"/>
                </a:solidFill>
                <a:latin typeface="Calibri"/>
                <a:ea typeface="Calibri"/>
                <a:cs typeface="Calibri"/>
                <a:sym typeface="Calibri"/>
              </a:rPr>
              <a:t>Tous : Nous avons péché contre toi.</a:t>
            </a:r>
            <a:endParaRPr b="1" sz="3000">
              <a:solidFill>
                <a:srgbClr val="FF0000"/>
              </a:solidFill>
              <a:latin typeface="Calibri"/>
              <a:ea typeface="Calibri"/>
              <a:cs typeface="Calibri"/>
              <a:sym typeface="Calibri"/>
            </a:endParaRPr>
          </a:p>
          <a:p>
            <a:pPr indent="0" lvl="0" marL="0" rtl="0" algn="just">
              <a:spcBef>
                <a:spcPts val="0"/>
              </a:spcBef>
              <a:spcAft>
                <a:spcPts val="0"/>
              </a:spcAft>
              <a:buNone/>
            </a:pPr>
            <a:r>
              <a:t/>
            </a:r>
            <a:endParaRPr b="1" sz="3000">
              <a:solidFill>
                <a:srgbClr val="FF0000"/>
              </a:solidFill>
              <a:latin typeface="Calibri"/>
              <a:ea typeface="Calibri"/>
              <a:cs typeface="Calibri"/>
              <a:sym typeface="Calibri"/>
            </a:endParaRPr>
          </a:p>
          <a:p>
            <a:pPr indent="0" lvl="0" marL="0" rtl="0" algn="just">
              <a:spcBef>
                <a:spcPts val="0"/>
              </a:spcBef>
              <a:spcAft>
                <a:spcPts val="0"/>
              </a:spcAft>
              <a:buNone/>
            </a:pPr>
            <a:r>
              <a:rPr lang="fr-CA" sz="3000">
                <a:solidFill>
                  <a:srgbClr val="FF0000"/>
                </a:solidFill>
                <a:latin typeface="Calibri"/>
                <a:ea typeface="Calibri"/>
                <a:cs typeface="Calibri"/>
                <a:sym typeface="Calibri"/>
              </a:rPr>
              <a:t>Montre-nous ta miséricorde.</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rPr b="1" lang="fr-CA" sz="3000">
                <a:solidFill>
                  <a:srgbClr val="FF0000"/>
                </a:solidFill>
                <a:latin typeface="Calibri"/>
                <a:ea typeface="Calibri"/>
                <a:cs typeface="Calibri"/>
                <a:sym typeface="Calibri"/>
              </a:rPr>
              <a:t>Tous : Et nous serons sauvés</a:t>
            </a:r>
            <a:r>
              <a:rPr lang="fr-CA" sz="3000">
                <a:solidFill>
                  <a:srgbClr val="FF0000"/>
                </a:solidFill>
                <a:latin typeface="Calibri"/>
                <a:ea typeface="Calibri"/>
                <a:cs typeface="Calibri"/>
                <a:sym typeface="Calibri"/>
              </a:rPr>
              <a:t>.</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rPr lang="fr-CA" sz="3000">
                <a:solidFill>
                  <a:srgbClr val="FF0000"/>
                </a:solidFill>
                <a:latin typeface="Calibri"/>
                <a:ea typeface="Calibri"/>
                <a:cs typeface="Calibri"/>
                <a:sym typeface="Calibri"/>
              </a:rPr>
              <a:t>Unis dans le même Esprit, nous pouvons chanter avec confiance la prière que nous avons reçue du Sauveur.</a:t>
            </a:r>
            <a:endParaRPr sz="3000">
              <a:solidFill>
                <a:srgbClr val="FF0000"/>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33"/>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91" name="Google Shape;191;p33"/>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Notre Père</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Un brin de paradis</a:t>
            </a:r>
            <a:endParaRPr sz="5400">
              <a:solidFill>
                <a:srgbClr val="FF0000"/>
              </a:solidFill>
              <a:latin typeface="Caveat"/>
              <a:ea typeface="Caveat"/>
              <a:cs typeface="Caveat"/>
              <a:sym typeface="Caveat"/>
            </a:endParaRPr>
          </a:p>
        </p:txBody>
      </p:sp>
      <p:pic>
        <p:nvPicPr>
          <p:cNvPr id="192" name="Google Shape;192;p33"/>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descr="Chant Notre Père du groupe Un brin de paradis avec la collaboration de Brian St-Pierre en 2015.&#10;&#10;*** Veuillez noter les modifications au Notre Père en français depuis le 2 décembre 2018. Il sera de mise de chanter &quot;Ne nous laisse pas entrer... En tentation&quot; Au lieu de &quot;Et ne nous soumets pas... À la tentation&quot;. Les paroles ont été changés dans les documents ci-joints. Toutefois, étant donné les coûts de production de musique, le chant n'a pas encore été modifié. ***&#10;&#10;Télécharger la chanson gratuitement :&#10;https://drive.google.com/open?id=0B6MGmqiiNFdsVjRGS181TFI0aTA" id="193" name="Google Shape;193;p33" title="Notre Père">
            <a:hlinkClick r:id="rId4"/>
          </p:cNvPr>
          <p:cNvPicPr preferRelativeResize="0"/>
          <p:nvPr/>
        </p:nvPicPr>
        <p:blipFill>
          <a:blip r:embed="rId5">
            <a:alphaModFix/>
          </a:blip>
          <a:stretch>
            <a:fillRect/>
          </a:stretch>
        </p:blipFill>
        <p:spPr>
          <a:xfrm>
            <a:off x="2286000" y="2135450"/>
            <a:ext cx="4572000" cy="34290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4"/>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199" name="Google Shape;199;p34"/>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Notre Père</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Glorious</a:t>
            </a:r>
            <a:endParaRPr sz="5400">
              <a:solidFill>
                <a:srgbClr val="FF0000"/>
              </a:solidFill>
              <a:latin typeface="Caveat"/>
              <a:ea typeface="Caveat"/>
              <a:cs typeface="Caveat"/>
              <a:sym typeface="Caveat"/>
            </a:endParaRPr>
          </a:p>
        </p:txBody>
      </p:sp>
      <p:pic>
        <p:nvPicPr>
          <p:cNvPr id="200" name="Google Shape;200;p34"/>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descr="Retrouvez ce chant en téléchargement MP3 sur Glorious.fr : http://bit.ly/2xxA1sI&#10;La partition en PDF à télécharger : http://bit.ly/2y96zde&#10;Le CD que vous recevrez chez vous : http://bit.ly/2fRpTRc&#10;Le livret de partition à recevoir chez vous : hhttp://bit.ly/2wVAiGg&#10;&#10;LYON Centre est la paroisse où Glorious anime des soirées et des messes pleines de louange sur Lyon ! Des milliers de personnes se rassemblent pour louer Dieu d'une manière nouvelle !&#10;&#10;Sortir un album de notre paroisse ? Notre rêve était d'enregistrer notre louange, notre joie, notre ferveur avec tous les paroissiens ! Aujourd'hui c'est chose faite : notre 1er pas pour encourager toutes les églises en France à voir grand et à voir loin ! &#10;Dieu est avec nous... &#10;&#10;&#10;NOTRE PERE&#10;Texte : AELF&#10;Musique : Thomas Pouzin &amp; Benjamin Pouzin&#10;&#10;  C            Dm/C             C       C                Dm/C          C&#10;Notre Père qui es aux cieux, Que Ton nom soit sanctifié.&#10;&#10;  F    C               G Am     F   C          G         Am&#10;Que ton règne vienne. Que Ta volonté soit faite &#10;&#10;  F       G                        C&#10;Sur la terre comme au ciel.&#10;&#10;  C       Dm/C              C    C    Dm/C            C&#10;Donne nous aujourd’hui, Notre pain de ce jour&#10;&#10;  F   C                 G       Am       F           C                  G       Am&#10;Pardonne nous nos offenses Comme nous pardonnons aussi, &#10;&#10;       F                  G            C&#10;A ceux qui nous ont offensés.&#10;&#10;              Am     Em            F            C&#10;Ne nous laisse pas entrer en tentation, &#10;&#10;            F        C          Gsus4 G&#10;Mais délivre nous du mal.&#10;&#10;                    C                  F&#10;Car c’est à Toi qu’appartiennent&#10;&#10;     Am                 Em7            F G&#10;Le règne la puissance et la gloire&#10;&#10; Am        Em7              F  G       C&#10;Pour les siècles des siècles Amen&#10;&#10;            Am                Em &#10;ABBA PERE ABBA PERE &#10;&#10;              F                  C Em/B&#10;ABBA PERE ABBA PERE &#10;&#10;            Am                Em &#10;ABBA PERE ABBA PERE &#10;&#10;       F        G&#10;ABBA ABBA" id="201" name="Google Shape;201;p34" title="Glorious - NOTRE PÈRE - Album : Messe de la Grâce">
            <a:hlinkClick r:id="rId4"/>
          </p:cNvPr>
          <p:cNvPicPr preferRelativeResize="0"/>
          <p:nvPr/>
        </p:nvPicPr>
        <p:blipFill>
          <a:blip r:embed="rId5">
            <a:alphaModFix/>
          </a:blip>
          <a:stretch>
            <a:fillRect/>
          </a:stretch>
        </p:blipFill>
        <p:spPr>
          <a:xfrm>
            <a:off x="2286000" y="1968800"/>
            <a:ext cx="4572000" cy="34290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35"/>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207" name="Google Shape;207;p35"/>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Rencontre avec le prêtre</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Célébrant</a:t>
            </a:r>
            <a:endParaRPr sz="5400">
              <a:solidFill>
                <a:srgbClr val="FF0000"/>
              </a:solidFill>
              <a:latin typeface="Caveat"/>
              <a:ea typeface="Caveat"/>
              <a:cs typeface="Caveat"/>
              <a:sym typeface="Caveat"/>
            </a:endParaRPr>
          </a:p>
        </p:txBody>
      </p:sp>
      <p:pic>
        <p:nvPicPr>
          <p:cNvPr id="208" name="Google Shape;208;p35"/>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id="209" name="Google Shape;209;p35"/>
          <p:cNvPicPr preferRelativeResize="0"/>
          <p:nvPr/>
        </p:nvPicPr>
        <p:blipFill>
          <a:blip r:embed="rId4">
            <a:alphaModFix/>
          </a:blip>
          <a:stretch>
            <a:fillRect/>
          </a:stretch>
        </p:blipFill>
        <p:spPr>
          <a:xfrm>
            <a:off x="2526738" y="2052800"/>
            <a:ext cx="4090525" cy="36814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36"/>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215" name="Google Shape;215;p36"/>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Ouvre les yeux de mon coeur</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Célébration du pardon</a:t>
            </a:r>
            <a:endParaRPr sz="5400">
              <a:solidFill>
                <a:srgbClr val="FF0000"/>
              </a:solidFill>
              <a:latin typeface="Caveat"/>
              <a:ea typeface="Caveat"/>
              <a:cs typeface="Caveat"/>
              <a:sym typeface="Caveat"/>
            </a:endParaRPr>
          </a:p>
        </p:txBody>
      </p:sp>
      <p:pic>
        <p:nvPicPr>
          <p:cNvPr id="216" name="Google Shape;216;p36"/>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pic>
        <p:nvPicPr>
          <p:cNvPr descr="Informations sur les matériaux utilisés:&#10;Photo: https://elements.envato.com/fr/tropical-view-background-summer-travel-vacation-an-94B3ZVQ&#10;Ces matériaux peuvent être utilisés sous la licence Envato Elements (https://elements.envato.com/fr/license-terms)" id="217" name="Google Shape;217;p36" title="Musique du Matin Calme et Relaxante ☀ Musique de Guérison Positive et Méditative ☀ 432 Hz">
            <a:hlinkClick r:id="rId4"/>
          </p:cNvPr>
          <p:cNvPicPr preferRelativeResize="0"/>
          <p:nvPr/>
        </p:nvPicPr>
        <p:blipFill>
          <a:blip r:embed="rId5">
            <a:alphaModFix/>
          </a:blip>
          <a:stretch>
            <a:fillRect/>
          </a:stretch>
        </p:blipFill>
        <p:spPr>
          <a:xfrm>
            <a:off x="848300" y="2102400"/>
            <a:ext cx="4572000" cy="3429000"/>
          </a:xfrm>
          <a:prstGeom prst="rect">
            <a:avLst/>
          </a:prstGeom>
          <a:noFill/>
          <a:ln>
            <a:noFill/>
          </a:ln>
        </p:spPr>
      </p:pic>
      <p:pic>
        <p:nvPicPr>
          <p:cNvPr id="218" name="Google Shape;218;p36"/>
          <p:cNvPicPr preferRelativeResize="0"/>
          <p:nvPr/>
        </p:nvPicPr>
        <p:blipFill>
          <a:blip r:embed="rId6">
            <a:alphaModFix/>
          </a:blip>
          <a:stretch>
            <a:fillRect/>
          </a:stretch>
        </p:blipFill>
        <p:spPr>
          <a:xfrm rot="-1675906">
            <a:off x="5539133" y="1826576"/>
            <a:ext cx="3135329" cy="1287076"/>
          </a:xfrm>
          <a:prstGeom prst="rect">
            <a:avLst/>
          </a:prstGeom>
          <a:noFill/>
          <a:ln>
            <a:noFill/>
          </a:ln>
        </p:spPr>
      </p:pic>
      <p:pic>
        <p:nvPicPr>
          <p:cNvPr id="219" name="Google Shape;219;p36"/>
          <p:cNvPicPr preferRelativeResize="0"/>
          <p:nvPr/>
        </p:nvPicPr>
        <p:blipFill>
          <a:blip r:embed="rId7">
            <a:alphaModFix/>
          </a:blip>
          <a:stretch>
            <a:fillRect/>
          </a:stretch>
        </p:blipFill>
        <p:spPr>
          <a:xfrm>
            <a:off x="5999504" y="3672650"/>
            <a:ext cx="3043500" cy="1989600"/>
          </a:xfrm>
          <a:prstGeom prst="hear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37"/>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225" name="Google Shape;225;p37"/>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5800">
                <a:solidFill>
                  <a:srgbClr val="FF0000"/>
                </a:solidFill>
                <a:latin typeface="Caveat"/>
                <a:ea typeface="Caveat"/>
                <a:cs typeface="Caveat"/>
                <a:sym typeface="Caveat"/>
              </a:rPr>
              <a:t>Bénédiction finale</a:t>
            </a:r>
            <a:endParaRPr sz="58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Célébrant</a:t>
            </a:r>
            <a:endParaRPr sz="5400">
              <a:solidFill>
                <a:srgbClr val="FF0000"/>
              </a:solidFill>
              <a:latin typeface="Caveat"/>
              <a:ea typeface="Caveat"/>
              <a:cs typeface="Caveat"/>
              <a:sym typeface="Caveat"/>
            </a:endParaRPr>
          </a:p>
        </p:txBody>
      </p:sp>
      <p:pic>
        <p:nvPicPr>
          <p:cNvPr id="226" name="Google Shape;226;p37"/>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sp>
        <p:nvSpPr>
          <p:cNvPr id="227" name="Google Shape;227;p37"/>
          <p:cNvSpPr txBox="1"/>
          <p:nvPr/>
        </p:nvSpPr>
        <p:spPr>
          <a:xfrm>
            <a:off x="0" y="1619475"/>
            <a:ext cx="9144000" cy="3635700"/>
          </a:xfrm>
          <a:prstGeom prst="rect">
            <a:avLst/>
          </a:prstGeom>
          <a:no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fr-CA" sz="2700">
                <a:solidFill>
                  <a:srgbClr val="FF0000"/>
                </a:solidFill>
                <a:latin typeface="Calibri"/>
                <a:ea typeface="Calibri"/>
                <a:cs typeface="Calibri"/>
                <a:sym typeface="Calibri"/>
              </a:rPr>
              <a:t>Nous te rendons grâce, Père très saint, Dieu éternel et tout puissant, pour le pardon que tu nous donnes de vivre ensemble. En demandant à la Samaritaine de lui donner à boire, ton Fils Jésus faisait à cette femme le don de la foi. Il avait un si grand désir d’éveiller la foi dans son cœur, qu’il fit naître en elle l’amour même de Dieu. Cet amour que nous avons reçu par l’eau du baptême, nous désirons qu’il soit ravivé dans cette démarche du pardon. Ensemble nous voulons puiser à la source de la vie : Jésus Christ, ton Fils.</a:t>
            </a:r>
            <a:endParaRPr sz="2700">
              <a:solidFill>
                <a:srgbClr val="FF0000"/>
              </a:solidFill>
              <a:latin typeface="Calibri"/>
              <a:ea typeface="Calibri"/>
              <a:cs typeface="Calibri"/>
              <a:sym typeface="Calibri"/>
            </a:endParaRPr>
          </a:p>
          <a:p>
            <a:pPr indent="0" lvl="0" marL="0" rtl="0" algn="just">
              <a:spcBef>
                <a:spcPts val="0"/>
              </a:spcBef>
              <a:spcAft>
                <a:spcPts val="0"/>
              </a:spcAft>
              <a:buNone/>
            </a:pPr>
            <a:r>
              <a:rPr b="1" lang="fr-CA" sz="3500">
                <a:solidFill>
                  <a:srgbClr val="FF0000"/>
                </a:solidFill>
                <a:latin typeface="Calibri"/>
                <a:ea typeface="Calibri"/>
                <a:cs typeface="Calibri"/>
                <a:sym typeface="Calibri"/>
              </a:rPr>
              <a:t>Tous : Amen</a:t>
            </a:r>
            <a:endParaRPr b="1" sz="3500">
              <a:solidFill>
                <a:srgbClr val="FF0000"/>
              </a:solidFill>
              <a:latin typeface="Calibri"/>
              <a:ea typeface="Calibri"/>
              <a:cs typeface="Calibri"/>
              <a:sym typeface="Calibri"/>
            </a:endParaRPr>
          </a:p>
          <a:p>
            <a:pPr indent="0" lvl="0" marL="0" rtl="0" algn="just">
              <a:spcBef>
                <a:spcPts val="0"/>
              </a:spcBef>
              <a:spcAft>
                <a:spcPts val="0"/>
              </a:spcAft>
              <a:buNone/>
            </a:pPr>
            <a:r>
              <a:t/>
            </a:r>
            <a:endParaRPr sz="3000">
              <a:solidFill>
                <a:srgbClr val="FF0000"/>
              </a:solidFill>
              <a:latin typeface="Calibri"/>
              <a:ea typeface="Calibri"/>
              <a:cs typeface="Calibri"/>
              <a:sym typeface="Calibri"/>
            </a:endParaRPr>
          </a:p>
          <a:p>
            <a:pPr indent="0" lvl="0" marL="0" rtl="0" algn="just">
              <a:spcBef>
                <a:spcPts val="0"/>
              </a:spcBef>
              <a:spcAft>
                <a:spcPts val="0"/>
              </a:spcAft>
              <a:buNone/>
            </a:pPr>
            <a:r>
              <a:t/>
            </a:r>
            <a:endParaRPr sz="3000">
              <a:solidFill>
                <a:srgbClr val="FF0000"/>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38"/>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233" name="Google Shape;233;p38"/>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5800">
                <a:solidFill>
                  <a:srgbClr val="FF0000"/>
                </a:solidFill>
                <a:latin typeface="Caveat"/>
                <a:ea typeface="Caveat"/>
                <a:cs typeface="Caveat"/>
                <a:sym typeface="Caveat"/>
              </a:rPr>
              <a:t>Bénédiction finale</a:t>
            </a:r>
            <a:endParaRPr sz="58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Célébrant</a:t>
            </a:r>
            <a:endParaRPr sz="5400">
              <a:solidFill>
                <a:srgbClr val="FF0000"/>
              </a:solidFill>
              <a:latin typeface="Caveat"/>
              <a:ea typeface="Caveat"/>
              <a:cs typeface="Caveat"/>
              <a:sym typeface="Caveat"/>
            </a:endParaRPr>
          </a:p>
        </p:txBody>
      </p:sp>
      <p:pic>
        <p:nvPicPr>
          <p:cNvPr id="234" name="Google Shape;234;p38"/>
          <p:cNvPicPr preferRelativeResize="0"/>
          <p:nvPr/>
        </p:nvPicPr>
        <p:blipFill rotWithShape="1">
          <a:blip r:embed="rId3">
            <a:alphaModFix/>
          </a:blip>
          <a:srcRect b="22524" l="16549" r="19307" t="15628"/>
          <a:stretch/>
        </p:blipFill>
        <p:spPr>
          <a:xfrm>
            <a:off x="7702683" y="5397800"/>
            <a:ext cx="1120216" cy="1080100"/>
          </a:xfrm>
          <a:prstGeom prst="rect">
            <a:avLst/>
          </a:prstGeom>
          <a:noFill/>
          <a:ln>
            <a:noFill/>
          </a:ln>
        </p:spPr>
      </p:pic>
      <p:sp>
        <p:nvSpPr>
          <p:cNvPr id="235" name="Google Shape;235;p38"/>
          <p:cNvSpPr txBox="1"/>
          <p:nvPr/>
        </p:nvSpPr>
        <p:spPr>
          <a:xfrm>
            <a:off x="0" y="1619475"/>
            <a:ext cx="9144000" cy="3635700"/>
          </a:xfrm>
          <a:prstGeom prst="rect">
            <a:avLst/>
          </a:prstGeom>
          <a:no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fr-CA" sz="2400">
                <a:solidFill>
                  <a:srgbClr val="FF0000"/>
                </a:solidFill>
                <a:latin typeface="Calibri"/>
                <a:ea typeface="Calibri"/>
                <a:cs typeface="Calibri"/>
                <a:sym typeface="Calibri"/>
              </a:rPr>
              <a:t>Que Dieu le Père tout-puissant, source de la vie éternelle, vous bénisse qu’il vous comble de ses dons merveilleux. </a:t>
            </a:r>
            <a:endParaRPr sz="2400">
              <a:solidFill>
                <a:srgbClr val="FF0000"/>
              </a:solidFill>
              <a:latin typeface="Calibri"/>
              <a:ea typeface="Calibri"/>
              <a:cs typeface="Calibri"/>
              <a:sym typeface="Calibri"/>
            </a:endParaRPr>
          </a:p>
          <a:p>
            <a:pPr indent="0" lvl="0" marL="0" rtl="0" algn="just">
              <a:spcBef>
                <a:spcPts val="0"/>
              </a:spcBef>
              <a:spcAft>
                <a:spcPts val="0"/>
              </a:spcAft>
              <a:buNone/>
            </a:pPr>
            <a:r>
              <a:rPr b="1" lang="fr-CA" sz="2400">
                <a:solidFill>
                  <a:srgbClr val="FF0000"/>
                </a:solidFill>
                <a:latin typeface="Calibri"/>
                <a:ea typeface="Calibri"/>
                <a:cs typeface="Calibri"/>
                <a:sym typeface="Calibri"/>
              </a:rPr>
              <a:t>Tous : Amen</a:t>
            </a:r>
            <a:endParaRPr b="1" sz="2400">
              <a:solidFill>
                <a:srgbClr val="FF0000"/>
              </a:solidFill>
              <a:latin typeface="Calibri"/>
              <a:ea typeface="Calibri"/>
              <a:cs typeface="Calibri"/>
              <a:sym typeface="Calibri"/>
            </a:endParaRPr>
          </a:p>
          <a:p>
            <a:pPr indent="0" lvl="0" marL="0" rtl="0" algn="just">
              <a:spcBef>
                <a:spcPts val="0"/>
              </a:spcBef>
              <a:spcAft>
                <a:spcPts val="0"/>
              </a:spcAft>
              <a:buNone/>
            </a:pPr>
            <a:r>
              <a:t/>
            </a:r>
            <a:endParaRPr sz="2400">
              <a:solidFill>
                <a:srgbClr val="FF0000"/>
              </a:solidFill>
              <a:latin typeface="Calibri"/>
              <a:ea typeface="Calibri"/>
              <a:cs typeface="Calibri"/>
              <a:sym typeface="Calibri"/>
            </a:endParaRPr>
          </a:p>
          <a:p>
            <a:pPr indent="0" lvl="0" marL="0" rtl="0" algn="just">
              <a:spcBef>
                <a:spcPts val="0"/>
              </a:spcBef>
              <a:spcAft>
                <a:spcPts val="0"/>
              </a:spcAft>
              <a:buNone/>
            </a:pPr>
            <a:r>
              <a:rPr lang="fr-CA" sz="2400">
                <a:solidFill>
                  <a:srgbClr val="FF0000"/>
                </a:solidFill>
                <a:latin typeface="Calibri"/>
                <a:ea typeface="Calibri"/>
                <a:cs typeface="Calibri"/>
                <a:sym typeface="Calibri"/>
              </a:rPr>
              <a:t>Que Jésus son Fils vous donne soif de sa Parole, source inépuisable de joie.</a:t>
            </a:r>
            <a:endParaRPr sz="2400">
              <a:solidFill>
                <a:srgbClr val="FF0000"/>
              </a:solidFill>
              <a:latin typeface="Calibri"/>
              <a:ea typeface="Calibri"/>
              <a:cs typeface="Calibri"/>
              <a:sym typeface="Calibri"/>
            </a:endParaRPr>
          </a:p>
          <a:p>
            <a:pPr indent="0" lvl="0" marL="0" rtl="0" algn="just">
              <a:spcBef>
                <a:spcPts val="0"/>
              </a:spcBef>
              <a:spcAft>
                <a:spcPts val="0"/>
              </a:spcAft>
              <a:buNone/>
            </a:pPr>
            <a:r>
              <a:rPr b="1" lang="fr-CA" sz="2400">
                <a:solidFill>
                  <a:srgbClr val="FF0000"/>
                </a:solidFill>
                <a:latin typeface="Calibri"/>
                <a:ea typeface="Calibri"/>
                <a:cs typeface="Calibri"/>
                <a:sym typeface="Calibri"/>
              </a:rPr>
              <a:t>Tous : Amen</a:t>
            </a:r>
            <a:endParaRPr b="1" sz="2400">
              <a:solidFill>
                <a:srgbClr val="FF0000"/>
              </a:solidFill>
              <a:latin typeface="Calibri"/>
              <a:ea typeface="Calibri"/>
              <a:cs typeface="Calibri"/>
              <a:sym typeface="Calibri"/>
            </a:endParaRPr>
          </a:p>
          <a:p>
            <a:pPr indent="0" lvl="0" marL="0" rtl="0" algn="just">
              <a:spcBef>
                <a:spcPts val="0"/>
              </a:spcBef>
              <a:spcAft>
                <a:spcPts val="0"/>
              </a:spcAft>
              <a:buNone/>
            </a:pPr>
            <a:r>
              <a:t/>
            </a:r>
            <a:endParaRPr sz="2400">
              <a:solidFill>
                <a:srgbClr val="FF0000"/>
              </a:solidFill>
              <a:latin typeface="Calibri"/>
              <a:ea typeface="Calibri"/>
              <a:cs typeface="Calibri"/>
              <a:sym typeface="Calibri"/>
            </a:endParaRPr>
          </a:p>
          <a:p>
            <a:pPr indent="0" lvl="0" marL="0" rtl="0" algn="just">
              <a:spcBef>
                <a:spcPts val="0"/>
              </a:spcBef>
              <a:spcAft>
                <a:spcPts val="0"/>
              </a:spcAft>
              <a:buNone/>
            </a:pPr>
            <a:r>
              <a:rPr lang="fr-CA" sz="2400">
                <a:solidFill>
                  <a:srgbClr val="FF0000"/>
                </a:solidFill>
                <a:latin typeface="Calibri"/>
                <a:ea typeface="Calibri"/>
                <a:cs typeface="Calibri"/>
                <a:sym typeface="Calibri"/>
              </a:rPr>
              <a:t>Que l’Esprit Saint fasse de vous tous ses témoins vivants de la source jaillissante pour annoncer au monde la vie éternelle. </a:t>
            </a:r>
            <a:endParaRPr sz="2400">
              <a:solidFill>
                <a:srgbClr val="FF0000"/>
              </a:solidFill>
              <a:latin typeface="Calibri"/>
              <a:ea typeface="Calibri"/>
              <a:cs typeface="Calibri"/>
              <a:sym typeface="Calibri"/>
            </a:endParaRPr>
          </a:p>
          <a:p>
            <a:pPr indent="0" lvl="0" marL="0" rtl="0" algn="just">
              <a:spcBef>
                <a:spcPts val="0"/>
              </a:spcBef>
              <a:spcAft>
                <a:spcPts val="0"/>
              </a:spcAft>
              <a:buNone/>
            </a:pPr>
            <a:r>
              <a:rPr b="1" lang="fr-CA" sz="2400">
                <a:solidFill>
                  <a:srgbClr val="FF0000"/>
                </a:solidFill>
                <a:latin typeface="Calibri"/>
                <a:ea typeface="Calibri"/>
                <a:cs typeface="Calibri"/>
                <a:sym typeface="Calibri"/>
              </a:rPr>
              <a:t>Tous : Amen</a:t>
            </a:r>
            <a:endParaRPr b="1" sz="2400">
              <a:solidFill>
                <a:srgbClr val="FF0000"/>
              </a:solidFill>
              <a:latin typeface="Calibri"/>
              <a:ea typeface="Calibri"/>
              <a:cs typeface="Calibri"/>
              <a:sym typeface="Calibri"/>
            </a:endParaRPr>
          </a:p>
          <a:p>
            <a:pPr indent="0" lvl="0" marL="0" rtl="0" algn="just">
              <a:spcBef>
                <a:spcPts val="0"/>
              </a:spcBef>
              <a:spcAft>
                <a:spcPts val="0"/>
              </a:spcAft>
              <a:buNone/>
            </a:pPr>
            <a:r>
              <a:t/>
            </a:r>
            <a:endParaRPr sz="2400">
              <a:solidFill>
                <a:srgbClr val="FF0000"/>
              </a:solidFill>
              <a:latin typeface="Calibri"/>
              <a:ea typeface="Calibri"/>
              <a:cs typeface="Calibri"/>
              <a:sym typeface="Calibri"/>
            </a:endParaRPr>
          </a:p>
          <a:p>
            <a:pPr indent="0" lvl="0" marL="0" rtl="0" algn="just">
              <a:spcBef>
                <a:spcPts val="0"/>
              </a:spcBef>
              <a:spcAft>
                <a:spcPts val="0"/>
              </a:spcAft>
              <a:buNone/>
            </a:pPr>
            <a:r>
              <a:rPr lang="fr-CA" sz="2400">
                <a:solidFill>
                  <a:srgbClr val="FF0000"/>
                </a:solidFill>
                <a:latin typeface="Calibri"/>
                <a:ea typeface="Calibri"/>
                <a:cs typeface="Calibri"/>
                <a:sym typeface="Calibri"/>
              </a:rPr>
              <a:t>Allez dans la paix du Christ témoigner de l’amour de Dieu.</a:t>
            </a:r>
            <a:endParaRPr sz="2400">
              <a:solidFill>
                <a:srgbClr val="FF0000"/>
              </a:solidFill>
              <a:latin typeface="Calibri"/>
              <a:ea typeface="Calibri"/>
              <a:cs typeface="Calibri"/>
              <a:sym typeface="Calibri"/>
            </a:endParaRPr>
          </a:p>
          <a:p>
            <a:pPr indent="0" lvl="0" marL="0" rtl="0" algn="just">
              <a:spcBef>
                <a:spcPts val="0"/>
              </a:spcBef>
              <a:spcAft>
                <a:spcPts val="0"/>
              </a:spcAft>
              <a:buNone/>
            </a:pPr>
            <a:r>
              <a:rPr b="1" lang="fr-CA" sz="2400">
                <a:solidFill>
                  <a:srgbClr val="FF0000"/>
                </a:solidFill>
                <a:latin typeface="Calibri"/>
                <a:ea typeface="Calibri"/>
                <a:cs typeface="Calibri"/>
                <a:sym typeface="Calibri"/>
              </a:rPr>
              <a:t>Tous : Nous rendons grâce à Dieu.</a:t>
            </a:r>
            <a:endParaRPr sz="2500">
              <a:solidFill>
                <a:srgbClr val="FF0000"/>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pic>
        <p:nvPicPr>
          <p:cNvPr descr="Chant thème de l'AVENT et du CARÊME pour l'année liturgique A pour les écoles catholiques de langue française en Ontario.&#10;&#10;© Un brin de paradis &amp; OPÉCO&#10;&#10;Paroles, production et direction : Jonathan Roy&#10;Musique et arrangements : Brian St-Pierre&#10;Chant : Noah Rivard et Mélina St-Pierre&#10;Montage vidéo : Jonathan Roy&#10;Un brin de paradis © 2021&#10;&#10;Pour toute demande relative à cette chanson, veuillez communiquer avec Jonathan Roy : jopasto@gmail.com&#10;&#10;Voici le lien pour télécharger la chanson, la vidéo, la version instrumentale, les paroles et les partitions : https://tiny.one/jeveuxvoir&#10;&#10;Voici le lien pour télécharger d'autres chansons de notre répertoire : https://tinyurl.com/unbrindeparadis&#10;&#10;--------------&#10;&#10;Je veux V💙 IR&#10;&#10;&#10;/C / /&#10;&#10;C                                                              G&#10;Je croyais voir, mais j’étais seul dans le soir&#10;                  Am&#10;Voyant l’étoile, celle qui me guide, mon espoir&#10;             F&#10;Ébloui, quel cadeau à recevoir&#10;C      G&#10;Tout se transforme, j’peux enfin t’apercevoir&#10;                Am&#10;Un p’tit bébé qui naît dans une humble gloire&#10;               F&#10;C’est dans la crèche que l’amour est victoire&#10;    Dm                     G&#10;Grâce à ton regard, mes yeux s’ouvrent...&#10;&#10;      &#10;         C&#10;Et je veux VOIR, VOIR, VOIR…&#10;               G&#10;Avec les yeux du coeur, la vie sans avoir peur&#10;              Am       F         &#10;Je veux VOIR, VOIR, VOIR, VOIR, VOIR…&#10;  C&#10;Oui, je veux VOIR, VOIR, VOIR…&#10;                  G&#10;Le pardon sans rancoeur, l’Amour en grand vainqueur&#10;              Am        F&#10;Je veux VOIR, VOIR, VOIR, VOIR, VOIR…&#10;            C&#10;Oui, je veux VOIR&#10;&#10;&#10;C         G&#10;J’étais aveugle, je ne voyais que du noir&#10;                                             Am&#10;J’avais si soif et tu m’as donné à boire&#10;                       F&#10;J’voulais vaincre les tentations du pouvoir&#10;C                      G&#10;Voir à nouveau, vivre une nouvelle histoire&#10;             Am&#10;Levant les yeux, je peux enfin t’entrevoir&#10;         F&#10;Et tu me dis: “N’aie pas peur, tu n’as qu’à croire”&#10;              Dm        G&#10;Grâce à ton regard mes yeux s’ouvrent…&#10;&#10;          C&#10;Et je veux VOIR, VOIR, VOIR…&#10;               G&#10;Avec les yeux du coeur, la vie sans avoir peur&#10;              Am       F         &#10;Je veux VOIR, VOIR, VOIR, VOIR, VOIR…&#10;  C&#10;Oui, je veux VOIR, VOIR, VOIR…&#10;                  G&#10;Le pardon sans rancoeur, l’Amour en grand vainqueur&#10;              Am        F&#10;Je veux VOIR, VOIR, VOIR, VOIR, VOIR…&#10;&#10;&#10;Dm             G&#10;J’ferme les yeux, je laisse l’amour me mouvoir...&#10;Dm            G                                     C&#10;J’ouvre les yeux, j’suis le changement que je veux voir&#10;      G         Am       F&#10;Oh oh...oh oh...&#10;&#10;&#10;            C&#10;Oui, je peux VOIR, VOIR, VOIR…&#10;      G&#10;Avec les yeux du coeur, la vie sans avoir peur&#10;     Am        F&#10;Je peux VOIR, VOIR, VOIR, VOIR, VOIR…&#10;            C&#10;Oui, je peux VOIR, VOIR, VOIR…&#10;          G  &#10;Le pardon sans rancoeur, l’Amour en grand vainqueur&#10;      Am       F&#10;Je peux VOIR, VOIR, VOIR, VOIR, VOIR…&#10;           C      G        Am          F&#10;Oui, je peux VOIR, je peux VOIR, oh oh oh oh oh&#10;            C     G       Am           F&#10;Oui, je peux VOIR, je peux VOIR, oh oh oh oh oh&#10;    C&#10;Oui, je peux VOIR!" id="240" name="Google Shape;240;p39" title="Je veux V💙 IR">
            <a:hlinkClick r:id="rId3"/>
          </p:cNvPr>
          <p:cNvPicPr preferRelativeResize="0"/>
          <p:nvPr/>
        </p:nvPicPr>
        <p:blipFill>
          <a:blip r:embed="rId4">
            <a:alphaModFix/>
          </a:blip>
          <a:stretch>
            <a:fillRect/>
          </a:stretch>
        </p:blipFill>
        <p:spPr>
          <a:xfrm>
            <a:off x="0" y="0"/>
            <a:ext cx="9144000" cy="6858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0"/>
                                        </p:tgtEl>
                                        <p:attrNameLst>
                                          <p:attrName>style.visibility</p:attrName>
                                        </p:attrNameLst>
                                      </p:cBhvr>
                                      <p:to>
                                        <p:strVal val="visible"/>
                                      </p:to>
                                    </p:set>
                                    <p:animEffect filter="fade" transition="in">
                                      <p:cBhvr>
                                        <p:cTn dur="1000"/>
                                        <p:tgtEl>
                                          <p:spTgt spid="2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pic>
        <p:nvPicPr>
          <p:cNvPr id="245" name="Google Shape;245;p40"/>
          <p:cNvPicPr preferRelativeResize="0"/>
          <p:nvPr/>
        </p:nvPicPr>
        <p:blipFill rotWithShape="1">
          <a:blip r:embed="rId3">
            <a:alphaModFix/>
          </a:blip>
          <a:srcRect b="32441" l="0" r="0" t="0"/>
          <a:stretch/>
        </p:blipFill>
        <p:spPr>
          <a:xfrm>
            <a:off x="0" y="1691553"/>
            <a:ext cx="9144001" cy="3474900"/>
          </a:xfrm>
          <a:prstGeom prst="rect">
            <a:avLst/>
          </a:prstGeom>
          <a:noFill/>
          <a:ln>
            <a:noFill/>
          </a:ln>
        </p:spPr>
      </p:pic>
      <p:sp>
        <p:nvSpPr>
          <p:cNvPr id="246" name="Google Shape;246;p40"/>
          <p:cNvSpPr txBox="1"/>
          <p:nvPr/>
        </p:nvSpPr>
        <p:spPr>
          <a:xfrm>
            <a:off x="6990200" y="6335600"/>
            <a:ext cx="2153700" cy="360000"/>
          </a:xfrm>
          <a:prstGeom prst="rect">
            <a:avLst/>
          </a:prstGeom>
          <a:noFill/>
          <a:ln>
            <a:noFill/>
          </a:ln>
        </p:spPr>
        <p:txBody>
          <a:bodyPr anchorCtr="0" anchor="t" bIns="91425" lIns="91425" spcFirstLastPara="1" rIns="91425" wrap="square" tIns="91425">
            <a:noAutofit/>
          </a:bodyPr>
          <a:lstStyle/>
          <a:p>
            <a:pPr indent="0" lvl="0" marL="0" rtl="0" algn="r">
              <a:spcBef>
                <a:spcPts val="600"/>
              </a:spcBef>
              <a:spcAft>
                <a:spcPts val="0"/>
              </a:spcAft>
              <a:buNone/>
            </a:pPr>
            <a:r>
              <a:rPr lang="fr-CA" sz="1300">
                <a:solidFill>
                  <a:srgbClr val="0B5394"/>
                </a:solidFill>
                <a:latin typeface="Tinos"/>
                <a:ea typeface="Tinos"/>
                <a:cs typeface="Tinos"/>
                <a:sym typeface="Tinos"/>
              </a:rPr>
              <a:t>CARÊME - ANNÉE A</a:t>
            </a:r>
            <a:endParaRPr sz="1300">
              <a:solidFill>
                <a:srgbClr val="0B5394"/>
              </a:solidFill>
              <a:latin typeface="Tinos"/>
              <a:ea typeface="Tinos"/>
              <a:cs typeface="Tinos"/>
              <a:sym typeface="Tinos"/>
            </a:endParaRPr>
          </a:p>
          <a:p>
            <a:pPr indent="0" lvl="0" marL="0" rtl="0" algn="r">
              <a:spcBef>
                <a:spcPts val="600"/>
              </a:spcBef>
              <a:spcAft>
                <a:spcPts val="0"/>
              </a:spcAft>
              <a:buNone/>
            </a:pPr>
            <a:r>
              <a:t/>
            </a:r>
            <a:endParaRPr sz="3000">
              <a:latin typeface="Tinos"/>
              <a:ea typeface="Tinos"/>
              <a:cs typeface="Tinos"/>
              <a:sym typeface="Tinos"/>
            </a:endParaRPr>
          </a:p>
        </p:txBody>
      </p:sp>
      <p:sp>
        <p:nvSpPr>
          <p:cNvPr id="247" name="Google Shape;247;p40"/>
          <p:cNvSpPr txBox="1"/>
          <p:nvPr/>
        </p:nvSpPr>
        <p:spPr>
          <a:xfrm>
            <a:off x="0" y="0"/>
            <a:ext cx="9144000" cy="975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fr-CA" sz="7500">
                <a:solidFill>
                  <a:srgbClr val="FF0000"/>
                </a:solidFill>
                <a:latin typeface="Caveat"/>
                <a:ea typeface="Caveat"/>
                <a:cs typeface="Caveat"/>
                <a:sym typeface="Caveat"/>
              </a:rPr>
              <a:t>Change ton REGARD</a:t>
            </a:r>
            <a:endParaRPr sz="7500">
              <a:solidFill>
                <a:srgbClr val="FF0000"/>
              </a:solidFill>
              <a:latin typeface="Caveat"/>
              <a:ea typeface="Caveat"/>
              <a:cs typeface="Caveat"/>
              <a:sym typeface="Caveat"/>
            </a:endParaRPr>
          </a:p>
          <a:p>
            <a:pPr indent="0" lvl="0" marL="0" rtl="0" algn="ctr">
              <a:spcBef>
                <a:spcPts val="0"/>
              </a:spcBef>
              <a:spcAft>
                <a:spcPts val="0"/>
              </a:spcAft>
              <a:buNone/>
            </a:pPr>
            <a:r>
              <a:rPr i="1" lang="fr-CA" sz="2600">
                <a:solidFill>
                  <a:srgbClr val="FF0000"/>
                </a:solidFill>
                <a:latin typeface="Caveat"/>
                <a:ea typeface="Caveat"/>
                <a:cs typeface="Caveat"/>
                <a:sym typeface="Caveat"/>
              </a:rPr>
              <a:t>Célébration du pardon</a:t>
            </a:r>
            <a:endParaRPr sz="5400">
              <a:solidFill>
                <a:srgbClr val="FF0000"/>
              </a:solidFill>
              <a:latin typeface="Caveat"/>
              <a:ea typeface="Caveat"/>
              <a:cs typeface="Caveat"/>
              <a:sym typeface="Caveat"/>
            </a:endParaRPr>
          </a:p>
        </p:txBody>
      </p:sp>
      <p:sp>
        <p:nvSpPr>
          <p:cNvPr id="248" name="Google Shape;248;p40"/>
          <p:cNvSpPr txBox="1"/>
          <p:nvPr/>
        </p:nvSpPr>
        <p:spPr>
          <a:xfrm>
            <a:off x="429650" y="5691825"/>
            <a:ext cx="6874500" cy="1080000"/>
          </a:xfrm>
          <a:prstGeom prst="rect">
            <a:avLst/>
          </a:prstGeom>
          <a:noFill/>
          <a:ln>
            <a:noFill/>
          </a:ln>
        </p:spPr>
        <p:txBody>
          <a:bodyPr anchorCtr="0" anchor="t" bIns="50800" lIns="50800" spcFirstLastPara="1" rIns="50800" wrap="square" tIns="50800">
            <a:noAutofit/>
          </a:bodyPr>
          <a:lstStyle/>
          <a:p>
            <a:pPr indent="0" lvl="0" marL="0" rtl="0" algn="l">
              <a:spcBef>
                <a:spcPts val="0"/>
              </a:spcBef>
              <a:spcAft>
                <a:spcPts val="0"/>
              </a:spcAft>
              <a:buNone/>
            </a:pPr>
            <a:r>
              <a:rPr b="1" lang="fr-CA" sz="5000">
                <a:solidFill>
                  <a:srgbClr val="EA3A68"/>
                </a:solidFill>
                <a:latin typeface="Caveat"/>
                <a:ea typeface="Caveat"/>
                <a:cs typeface="Caveat"/>
                <a:sym typeface="Caveat"/>
              </a:rPr>
              <a:t>CR 💝IRE pour mieux V </a:t>
            </a:r>
            <a:r>
              <a:rPr lang="fr-CA" sz="5000">
                <a:solidFill>
                  <a:srgbClr val="EA3A68"/>
                </a:solidFill>
                <a:uFill>
                  <a:noFill/>
                </a:uFill>
                <a:latin typeface="Caveat"/>
                <a:ea typeface="Caveat"/>
                <a:cs typeface="Caveat"/>
                <a:sym typeface="Caveat"/>
                <a:hlinkClick r:id="rId4">
                  <a:extLst>
                    <a:ext uri="{A12FA001-AC4F-418D-AE19-62706E023703}">
                      <ahyp:hlinkClr val="tx"/>
                    </a:ext>
                  </a:extLst>
                </a:hlinkClick>
              </a:rPr>
              <a:t>💙</a:t>
            </a:r>
            <a:r>
              <a:rPr b="1" lang="fr-CA" sz="5000">
                <a:solidFill>
                  <a:srgbClr val="EA3A68"/>
                </a:solidFill>
                <a:latin typeface="Caveat"/>
                <a:ea typeface="Caveat"/>
                <a:cs typeface="Caveat"/>
                <a:sym typeface="Caveat"/>
              </a:rPr>
              <a:t>IR</a:t>
            </a:r>
            <a:endParaRPr sz="5000">
              <a:solidFill>
                <a:srgbClr val="EA3A68"/>
              </a:solidFill>
              <a:latin typeface="Permanent Marker"/>
              <a:ea typeface="Permanent Marker"/>
              <a:cs typeface="Permanent Marker"/>
              <a:sym typeface="Permanent Marker"/>
            </a:endParaRPr>
          </a:p>
        </p:txBody>
      </p:sp>
      <p:pic>
        <p:nvPicPr>
          <p:cNvPr id="249" name="Google Shape;249;p40"/>
          <p:cNvPicPr preferRelativeResize="0"/>
          <p:nvPr/>
        </p:nvPicPr>
        <p:blipFill rotWithShape="1">
          <a:blip r:embed="rId5">
            <a:alphaModFix/>
          </a:blip>
          <a:srcRect b="22524" l="16549" r="19307" t="15628"/>
          <a:stretch/>
        </p:blipFill>
        <p:spPr>
          <a:xfrm>
            <a:off x="7702683" y="5397800"/>
            <a:ext cx="1120216" cy="10801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