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Lst>
  <p:sldSz cy="5143500" cx="9144000"/>
  <p:notesSz cx="6858000" cy="9144000"/>
  <p:embeddedFontLst>
    <p:embeddedFont>
      <p:font typeface="Roboto Slab"/>
      <p:regular r:id="rId33"/>
      <p:bold r:id="rId34"/>
    </p:embeddedFont>
    <p:embeddedFont>
      <p:font typeface="Roboto"/>
      <p:regular r:id="rId35"/>
      <p:bold r:id="rId36"/>
      <p:italic r:id="rId37"/>
      <p:boldItalic r:id="rId38"/>
    </p:embeddedFont>
    <p:embeddedFont>
      <p:font typeface="Caveat"/>
      <p:regular r:id="rId39"/>
      <p:bold r:id="rId4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Caveat-bold.fntdata"/><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font" Target="fonts/RobotoSlab-regular.fntdata"/><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font" Target="fonts/Roboto-regular.fntdata"/><Relationship Id="rId12" Type="http://schemas.openxmlformats.org/officeDocument/2006/relationships/slide" Target="slides/slide7.xml"/><Relationship Id="rId34" Type="http://schemas.openxmlformats.org/officeDocument/2006/relationships/font" Target="fonts/RobotoSlab-bold.fntdata"/><Relationship Id="rId15" Type="http://schemas.openxmlformats.org/officeDocument/2006/relationships/slide" Target="slides/slide10.xml"/><Relationship Id="rId37" Type="http://schemas.openxmlformats.org/officeDocument/2006/relationships/font" Target="fonts/Roboto-italic.fntdata"/><Relationship Id="rId14" Type="http://schemas.openxmlformats.org/officeDocument/2006/relationships/slide" Target="slides/slide9.xml"/><Relationship Id="rId36" Type="http://schemas.openxmlformats.org/officeDocument/2006/relationships/font" Target="fonts/Roboto-bold.fntdata"/><Relationship Id="rId17" Type="http://schemas.openxmlformats.org/officeDocument/2006/relationships/slide" Target="slides/slide12.xml"/><Relationship Id="rId39" Type="http://schemas.openxmlformats.org/officeDocument/2006/relationships/font" Target="fonts/Caveat-regular.fntdata"/><Relationship Id="rId16" Type="http://schemas.openxmlformats.org/officeDocument/2006/relationships/slide" Target="slides/slide11.xml"/><Relationship Id="rId38" Type="http://schemas.openxmlformats.org/officeDocument/2006/relationships/font" Target="fonts/Roboto-boldItalic.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p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1" name="Google Shape;6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7" name="Google Shape;67;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3" name="Google Shape;73;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8" name="Google Shape;78;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3" name="Google Shape;83;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8" name="Google Shape;88;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4" name="Google Shape;94;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9" name="Google Shape;99;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4" name="Google Shape;104;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9" name="Google Shape;109;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4" name="Google Shape;114;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0" name="Google Shape;120;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5" name="Google Shape;125;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0" name="Google Shape;130;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5" name="Google Shape;135;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0" name="Google Shape;140;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6" name="Google Shape;146;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2" name="Google Shape;152;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7" name="Google Shape;157;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3" name="Google Shape;163;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9" name="Google Shape;169;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5" name="Google Shape;175;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0" name="Google Shape;180;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5" name="Google Shape;185;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1" name="Google Shape;191;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6" name="Google Shape;196;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1" name="Google Shape;201;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a:off x="1524800" y="672606"/>
            <a:ext cx="1081625" cy="1124950"/>
          </a:xfrm>
          <a:custGeom>
            <a:rect b="b" l="l" r="r" t="t"/>
            <a:pathLst>
              <a:path extrusionOk="0" h="44998" w="43265">
                <a:moveTo>
                  <a:pt x="0" y="44998"/>
                </a:moveTo>
                <a:lnTo>
                  <a:pt x="0" y="0"/>
                </a:lnTo>
                <a:lnTo>
                  <a:pt x="43265" y="0"/>
                </a:lnTo>
              </a:path>
            </a:pathLst>
          </a:custGeom>
          <a:noFill/>
          <a:ln cap="flat" cmpd="sng" w="28575">
            <a:solidFill>
              <a:schemeClr val="accent5"/>
            </a:solidFill>
            <a:prstDash val="solid"/>
            <a:miter lim="8000"/>
            <a:headEnd len="sm" w="sm" type="none"/>
            <a:tailEnd len="sm" w="sm" type="none"/>
          </a:ln>
        </p:spPr>
      </p:sp>
      <p:sp>
        <p:nvSpPr>
          <p:cNvPr id="11" name="Google Shape;11;p2"/>
          <p:cNvSpPr/>
          <p:nvPr/>
        </p:nvSpPr>
        <p:spPr>
          <a:xfrm rot="10800000">
            <a:off x="6537563" y="3342925"/>
            <a:ext cx="1081625" cy="1124950"/>
          </a:xfrm>
          <a:custGeom>
            <a:rect b="b" l="l" r="r" t="t"/>
            <a:pathLst>
              <a:path extrusionOk="0" h="44998" w="43265">
                <a:moveTo>
                  <a:pt x="0" y="44998"/>
                </a:moveTo>
                <a:lnTo>
                  <a:pt x="0" y="0"/>
                </a:lnTo>
                <a:lnTo>
                  <a:pt x="43265" y="0"/>
                </a:lnTo>
              </a:path>
            </a:pathLst>
          </a:custGeom>
          <a:noFill/>
          <a:ln cap="flat" cmpd="sng" w="28575">
            <a:solidFill>
              <a:schemeClr val="accent5"/>
            </a:solidFill>
            <a:prstDash val="solid"/>
            <a:miter lim="8000"/>
            <a:headEnd len="sm" w="sm" type="none"/>
            <a:tailEnd len="sm" w="sm" type="none"/>
          </a:ln>
        </p:spPr>
      </p:sp>
      <p:cxnSp>
        <p:nvCxnSpPr>
          <p:cNvPr id="12" name="Google Shape;12;p2"/>
          <p:cNvCxnSpPr/>
          <p:nvPr/>
        </p:nvCxnSpPr>
        <p:spPr>
          <a:xfrm>
            <a:off x="4359602" y="2817464"/>
            <a:ext cx="424800" cy="0"/>
          </a:xfrm>
          <a:prstGeom prst="straightConnector1">
            <a:avLst/>
          </a:prstGeom>
          <a:noFill/>
          <a:ln cap="flat" cmpd="sng" w="38100">
            <a:solidFill>
              <a:schemeClr val="accent4"/>
            </a:solidFill>
            <a:prstDash val="solid"/>
            <a:round/>
            <a:headEnd len="sm" w="sm" type="none"/>
            <a:tailEnd len="sm" w="sm" type="none"/>
          </a:ln>
        </p:spPr>
      </p:cxnSp>
      <p:sp>
        <p:nvSpPr>
          <p:cNvPr id="13" name="Google Shape;13;p2"/>
          <p:cNvSpPr txBox="1"/>
          <p:nvPr>
            <p:ph type="ctrTitle"/>
          </p:nvPr>
        </p:nvSpPr>
        <p:spPr>
          <a:xfrm>
            <a:off x="1680302" y="1188925"/>
            <a:ext cx="5783400" cy="14574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000"/>
              <a:buNone/>
              <a:defRPr sz="4000"/>
            </a:lvl1pPr>
            <a:lvl2pPr lvl="1" algn="ctr">
              <a:lnSpc>
                <a:spcPct val="100000"/>
              </a:lnSpc>
              <a:spcBef>
                <a:spcPts val="0"/>
              </a:spcBef>
              <a:spcAft>
                <a:spcPts val="0"/>
              </a:spcAft>
              <a:buSzPts val="4000"/>
              <a:buNone/>
              <a:defRPr sz="4000"/>
            </a:lvl2pPr>
            <a:lvl3pPr lvl="2" algn="ctr">
              <a:lnSpc>
                <a:spcPct val="100000"/>
              </a:lnSpc>
              <a:spcBef>
                <a:spcPts val="0"/>
              </a:spcBef>
              <a:spcAft>
                <a:spcPts val="0"/>
              </a:spcAft>
              <a:buSzPts val="4000"/>
              <a:buNone/>
              <a:defRPr sz="4000"/>
            </a:lvl3pPr>
            <a:lvl4pPr lvl="3" algn="ctr">
              <a:lnSpc>
                <a:spcPct val="100000"/>
              </a:lnSpc>
              <a:spcBef>
                <a:spcPts val="0"/>
              </a:spcBef>
              <a:spcAft>
                <a:spcPts val="0"/>
              </a:spcAft>
              <a:buSzPts val="4000"/>
              <a:buNone/>
              <a:defRPr sz="4000"/>
            </a:lvl4pPr>
            <a:lvl5pPr lvl="4" algn="ctr">
              <a:lnSpc>
                <a:spcPct val="100000"/>
              </a:lnSpc>
              <a:spcBef>
                <a:spcPts val="0"/>
              </a:spcBef>
              <a:spcAft>
                <a:spcPts val="0"/>
              </a:spcAft>
              <a:buSzPts val="4000"/>
              <a:buNone/>
              <a:defRPr sz="4000"/>
            </a:lvl5pPr>
            <a:lvl6pPr lvl="5" algn="ctr">
              <a:lnSpc>
                <a:spcPct val="100000"/>
              </a:lnSpc>
              <a:spcBef>
                <a:spcPts val="0"/>
              </a:spcBef>
              <a:spcAft>
                <a:spcPts val="0"/>
              </a:spcAft>
              <a:buSzPts val="4000"/>
              <a:buNone/>
              <a:defRPr sz="4000"/>
            </a:lvl6pPr>
            <a:lvl7pPr lvl="6" algn="ctr">
              <a:lnSpc>
                <a:spcPct val="100000"/>
              </a:lnSpc>
              <a:spcBef>
                <a:spcPts val="0"/>
              </a:spcBef>
              <a:spcAft>
                <a:spcPts val="0"/>
              </a:spcAft>
              <a:buSzPts val="4000"/>
              <a:buNone/>
              <a:defRPr sz="4000"/>
            </a:lvl7pPr>
            <a:lvl8pPr lvl="7" algn="ctr">
              <a:lnSpc>
                <a:spcPct val="100000"/>
              </a:lnSpc>
              <a:spcBef>
                <a:spcPts val="0"/>
              </a:spcBef>
              <a:spcAft>
                <a:spcPts val="0"/>
              </a:spcAft>
              <a:buSzPts val="4000"/>
              <a:buNone/>
              <a:defRPr sz="4000"/>
            </a:lvl8pPr>
            <a:lvl9pPr lvl="8" algn="ctr">
              <a:lnSpc>
                <a:spcPct val="100000"/>
              </a:lnSpc>
              <a:spcBef>
                <a:spcPts val="0"/>
              </a:spcBef>
              <a:spcAft>
                <a:spcPts val="0"/>
              </a:spcAft>
              <a:buSzPts val="4000"/>
              <a:buNone/>
              <a:defRPr sz="4000"/>
            </a:lvl9pPr>
          </a:lstStyle>
          <a:p/>
        </p:txBody>
      </p:sp>
      <p:sp>
        <p:nvSpPr>
          <p:cNvPr id="14" name="Google Shape;14;p2"/>
          <p:cNvSpPr txBox="1"/>
          <p:nvPr>
            <p:ph idx="1" type="subTitle"/>
          </p:nvPr>
        </p:nvSpPr>
        <p:spPr>
          <a:xfrm>
            <a:off x="1680302" y="3049450"/>
            <a:ext cx="5783400" cy="9090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1pPr>
            <a:lvl2pPr lvl="1"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2pPr>
            <a:lvl3pPr lvl="2"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3pPr>
            <a:lvl4pPr lvl="3"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4pPr>
            <a:lvl5pPr lvl="4"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5pPr>
            <a:lvl6pPr lvl="5"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6pPr>
            <a:lvl7pPr lvl="6"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7pPr>
            <a:lvl8pPr lvl="7"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8pPr>
            <a:lvl9pPr lvl="8"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9pPr>
          </a:lstStyle>
          <a:p/>
        </p:txBody>
      </p:sp>
      <p:sp>
        <p:nvSpPr>
          <p:cNvPr id="15" name="Google Shape;15;p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cxnSp>
        <p:nvCxnSpPr>
          <p:cNvPr id="17" name="Google Shape;17;p3"/>
          <p:cNvCxnSpPr/>
          <p:nvPr/>
        </p:nvCxnSpPr>
        <p:spPr>
          <a:xfrm>
            <a:off x="492563" y="1260284"/>
            <a:ext cx="424800" cy="0"/>
          </a:xfrm>
          <a:prstGeom prst="straightConnector1">
            <a:avLst/>
          </a:prstGeom>
          <a:noFill/>
          <a:ln cap="flat" cmpd="sng" w="38100">
            <a:solidFill>
              <a:schemeClr val="accent4"/>
            </a:solidFill>
            <a:prstDash val="solid"/>
            <a:round/>
            <a:headEnd len="sm" w="sm" type="none"/>
            <a:tailEnd len="sm" w="sm" type="none"/>
          </a:ln>
        </p:spPr>
      </p:cxnSp>
      <p:sp>
        <p:nvSpPr>
          <p:cNvPr id="18" name="Google Shape;18;p3"/>
          <p:cNvSpPr txBox="1"/>
          <p:nvPr>
            <p:ph type="title"/>
          </p:nvPr>
        </p:nvSpPr>
        <p:spPr>
          <a:xfrm>
            <a:off x="387900" y="458025"/>
            <a:ext cx="8368200" cy="6861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19" name="Google Shape;19;p3"/>
          <p:cNvSpPr txBox="1"/>
          <p:nvPr>
            <p:ph idx="1" type="body"/>
          </p:nvPr>
        </p:nvSpPr>
        <p:spPr>
          <a:xfrm>
            <a:off x="387900" y="1489824"/>
            <a:ext cx="8368200" cy="30789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20" name="Google Shape;20;p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1" name="Shape 21"/>
        <p:cNvGrpSpPr/>
        <p:nvPr/>
      </p:nvGrpSpPr>
      <p:grpSpPr>
        <a:xfrm>
          <a:off x="0" y="0"/>
          <a:ext cx="0" cy="0"/>
          <a:chOff x="0" y="0"/>
          <a:chExt cx="0" cy="0"/>
        </a:xfrm>
      </p:grpSpPr>
      <p:cxnSp>
        <p:nvCxnSpPr>
          <p:cNvPr id="22" name="Google Shape;22;p4"/>
          <p:cNvCxnSpPr/>
          <p:nvPr/>
        </p:nvCxnSpPr>
        <p:spPr>
          <a:xfrm>
            <a:off x="4359602" y="2817464"/>
            <a:ext cx="424800" cy="0"/>
          </a:xfrm>
          <a:prstGeom prst="straightConnector1">
            <a:avLst/>
          </a:prstGeom>
          <a:noFill/>
          <a:ln cap="flat" cmpd="sng" w="38100">
            <a:solidFill>
              <a:schemeClr val="accent4"/>
            </a:solidFill>
            <a:prstDash val="solid"/>
            <a:round/>
            <a:headEnd len="sm" w="sm" type="none"/>
            <a:tailEnd len="sm" w="sm" type="none"/>
          </a:ln>
        </p:spPr>
      </p:cxnSp>
      <p:sp>
        <p:nvSpPr>
          <p:cNvPr id="23" name="Google Shape;23;p4"/>
          <p:cNvSpPr txBox="1"/>
          <p:nvPr>
            <p:ph type="title"/>
          </p:nvPr>
        </p:nvSpPr>
        <p:spPr>
          <a:xfrm>
            <a:off x="480750" y="1764950"/>
            <a:ext cx="8222100" cy="907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800"/>
              <a:buNone/>
              <a:defRPr sz="4800"/>
            </a:lvl1pPr>
            <a:lvl2pPr lvl="1" algn="ctr">
              <a:lnSpc>
                <a:spcPct val="100000"/>
              </a:lnSpc>
              <a:spcBef>
                <a:spcPts val="0"/>
              </a:spcBef>
              <a:spcAft>
                <a:spcPts val="0"/>
              </a:spcAft>
              <a:buSzPts val="4800"/>
              <a:buNone/>
              <a:defRPr sz="4800"/>
            </a:lvl2pPr>
            <a:lvl3pPr lvl="2" algn="ctr">
              <a:lnSpc>
                <a:spcPct val="100000"/>
              </a:lnSpc>
              <a:spcBef>
                <a:spcPts val="0"/>
              </a:spcBef>
              <a:spcAft>
                <a:spcPts val="0"/>
              </a:spcAft>
              <a:buSzPts val="4800"/>
              <a:buNone/>
              <a:defRPr sz="4800"/>
            </a:lvl3pPr>
            <a:lvl4pPr lvl="3" algn="ctr">
              <a:lnSpc>
                <a:spcPct val="100000"/>
              </a:lnSpc>
              <a:spcBef>
                <a:spcPts val="0"/>
              </a:spcBef>
              <a:spcAft>
                <a:spcPts val="0"/>
              </a:spcAft>
              <a:buSzPts val="4800"/>
              <a:buNone/>
              <a:defRPr sz="4800"/>
            </a:lvl4pPr>
            <a:lvl5pPr lvl="4" algn="ctr">
              <a:lnSpc>
                <a:spcPct val="100000"/>
              </a:lnSpc>
              <a:spcBef>
                <a:spcPts val="0"/>
              </a:spcBef>
              <a:spcAft>
                <a:spcPts val="0"/>
              </a:spcAft>
              <a:buSzPts val="4800"/>
              <a:buNone/>
              <a:defRPr sz="4800"/>
            </a:lvl5pPr>
            <a:lvl6pPr lvl="5" algn="ctr">
              <a:lnSpc>
                <a:spcPct val="100000"/>
              </a:lnSpc>
              <a:spcBef>
                <a:spcPts val="0"/>
              </a:spcBef>
              <a:spcAft>
                <a:spcPts val="0"/>
              </a:spcAft>
              <a:buSzPts val="4800"/>
              <a:buNone/>
              <a:defRPr sz="4800"/>
            </a:lvl6pPr>
            <a:lvl7pPr lvl="6" algn="ctr">
              <a:lnSpc>
                <a:spcPct val="100000"/>
              </a:lnSpc>
              <a:spcBef>
                <a:spcPts val="0"/>
              </a:spcBef>
              <a:spcAft>
                <a:spcPts val="0"/>
              </a:spcAft>
              <a:buSzPts val="4800"/>
              <a:buNone/>
              <a:defRPr sz="4800"/>
            </a:lvl7pPr>
            <a:lvl8pPr lvl="7" algn="ctr">
              <a:lnSpc>
                <a:spcPct val="100000"/>
              </a:lnSpc>
              <a:spcBef>
                <a:spcPts val="0"/>
              </a:spcBef>
              <a:spcAft>
                <a:spcPts val="0"/>
              </a:spcAft>
              <a:buSzPts val="4800"/>
              <a:buNone/>
              <a:defRPr sz="4800"/>
            </a:lvl8pPr>
            <a:lvl9pPr lvl="8" algn="ctr">
              <a:lnSpc>
                <a:spcPct val="100000"/>
              </a:lnSpc>
              <a:spcBef>
                <a:spcPts val="0"/>
              </a:spcBef>
              <a:spcAft>
                <a:spcPts val="0"/>
              </a:spcAft>
              <a:buSzPts val="4800"/>
              <a:buNone/>
              <a:defRPr sz="4800"/>
            </a:lvl9pPr>
          </a:lstStyle>
          <a:p/>
        </p:txBody>
      </p:sp>
      <p:sp>
        <p:nvSpPr>
          <p:cNvPr id="24" name="Google Shape;24;p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5" name="Shape 25"/>
        <p:cNvGrpSpPr/>
        <p:nvPr/>
      </p:nvGrpSpPr>
      <p:grpSpPr>
        <a:xfrm>
          <a:off x="0" y="0"/>
          <a:ext cx="0" cy="0"/>
          <a:chOff x="0" y="0"/>
          <a:chExt cx="0" cy="0"/>
        </a:xfrm>
      </p:grpSpPr>
      <p:cxnSp>
        <p:nvCxnSpPr>
          <p:cNvPr id="26" name="Google Shape;26;p5"/>
          <p:cNvCxnSpPr/>
          <p:nvPr/>
        </p:nvCxnSpPr>
        <p:spPr>
          <a:xfrm>
            <a:off x="492563" y="1260284"/>
            <a:ext cx="424800" cy="0"/>
          </a:xfrm>
          <a:prstGeom prst="straightConnector1">
            <a:avLst/>
          </a:prstGeom>
          <a:noFill/>
          <a:ln cap="flat" cmpd="sng" w="38100">
            <a:solidFill>
              <a:schemeClr val="accent4"/>
            </a:solidFill>
            <a:prstDash val="solid"/>
            <a:round/>
            <a:headEnd len="sm" w="sm" type="none"/>
            <a:tailEnd len="sm" w="sm" type="none"/>
          </a:ln>
        </p:spPr>
      </p:cxnSp>
      <p:sp>
        <p:nvSpPr>
          <p:cNvPr id="27" name="Google Shape;27;p5"/>
          <p:cNvSpPr txBox="1"/>
          <p:nvPr>
            <p:ph type="title"/>
          </p:nvPr>
        </p:nvSpPr>
        <p:spPr>
          <a:xfrm>
            <a:off x="387900" y="458025"/>
            <a:ext cx="8368200" cy="6861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28" name="Google Shape;28;p5"/>
          <p:cNvSpPr txBox="1"/>
          <p:nvPr>
            <p:ph idx="1" type="body"/>
          </p:nvPr>
        </p:nvSpPr>
        <p:spPr>
          <a:xfrm>
            <a:off x="387900" y="1489825"/>
            <a:ext cx="3999900" cy="30789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9" name="Google Shape;29;p5"/>
          <p:cNvSpPr txBox="1"/>
          <p:nvPr>
            <p:ph idx="2" type="body"/>
          </p:nvPr>
        </p:nvSpPr>
        <p:spPr>
          <a:xfrm>
            <a:off x="4756200" y="1489825"/>
            <a:ext cx="3999900" cy="30789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0" name="Google Shape;30;p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sp>
        <p:nvSpPr>
          <p:cNvPr id="32" name="Google Shape;32;p6"/>
          <p:cNvSpPr txBox="1"/>
          <p:nvPr>
            <p:ph type="title"/>
          </p:nvPr>
        </p:nvSpPr>
        <p:spPr>
          <a:xfrm>
            <a:off x="387900" y="458025"/>
            <a:ext cx="8368200" cy="6861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33" name="Google Shape;33;p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4" name="Shape 34"/>
        <p:cNvGrpSpPr/>
        <p:nvPr/>
      </p:nvGrpSpPr>
      <p:grpSpPr>
        <a:xfrm>
          <a:off x="0" y="0"/>
          <a:ext cx="0" cy="0"/>
          <a:chOff x="0" y="0"/>
          <a:chExt cx="0" cy="0"/>
        </a:xfrm>
      </p:grpSpPr>
      <p:cxnSp>
        <p:nvCxnSpPr>
          <p:cNvPr id="35" name="Google Shape;35;p7"/>
          <p:cNvCxnSpPr/>
          <p:nvPr/>
        </p:nvCxnSpPr>
        <p:spPr>
          <a:xfrm>
            <a:off x="489218" y="1412277"/>
            <a:ext cx="331500" cy="0"/>
          </a:xfrm>
          <a:prstGeom prst="straightConnector1">
            <a:avLst/>
          </a:prstGeom>
          <a:noFill/>
          <a:ln cap="flat" cmpd="sng" w="38100">
            <a:solidFill>
              <a:schemeClr val="accent4"/>
            </a:solidFill>
            <a:prstDash val="solid"/>
            <a:round/>
            <a:headEnd len="sm" w="sm" type="none"/>
            <a:tailEnd len="sm" w="sm" type="none"/>
          </a:ln>
        </p:spPr>
      </p:cxnSp>
      <p:sp>
        <p:nvSpPr>
          <p:cNvPr id="36" name="Google Shape;36;p7"/>
          <p:cNvSpPr txBox="1"/>
          <p:nvPr>
            <p:ph type="title"/>
          </p:nvPr>
        </p:nvSpPr>
        <p:spPr>
          <a:xfrm>
            <a:off x="3879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7" name="Google Shape;37;p7"/>
          <p:cNvSpPr txBox="1"/>
          <p:nvPr>
            <p:ph idx="1" type="body"/>
          </p:nvPr>
        </p:nvSpPr>
        <p:spPr>
          <a:xfrm>
            <a:off x="387900" y="1594025"/>
            <a:ext cx="2808000" cy="26811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8" name="Google Shape;38;p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9" name="Shape 39"/>
        <p:cNvGrpSpPr/>
        <p:nvPr/>
      </p:nvGrpSpPr>
      <p:grpSpPr>
        <a:xfrm>
          <a:off x="0" y="0"/>
          <a:ext cx="0" cy="0"/>
          <a:chOff x="0" y="0"/>
          <a:chExt cx="0" cy="0"/>
        </a:xfrm>
      </p:grpSpPr>
      <p:sp>
        <p:nvSpPr>
          <p:cNvPr id="40" name="Google Shape;40;p8"/>
          <p:cNvSpPr txBox="1"/>
          <p:nvPr>
            <p:ph type="title"/>
          </p:nvPr>
        </p:nvSpPr>
        <p:spPr>
          <a:xfrm>
            <a:off x="490250" y="526350"/>
            <a:ext cx="56187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41" name="Google Shape;41;p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2" name="Shape 42"/>
        <p:cNvGrpSpPr/>
        <p:nvPr/>
      </p:nvGrpSpPr>
      <p:grpSpPr>
        <a:xfrm>
          <a:off x="0" y="0"/>
          <a:ext cx="0" cy="0"/>
          <a:chOff x="0" y="0"/>
          <a:chExt cx="0" cy="0"/>
        </a:xfrm>
      </p:grpSpPr>
      <p:sp>
        <p:nvSpPr>
          <p:cNvPr id="43" name="Google Shape;43;p9"/>
          <p:cNvSpPr/>
          <p:nvPr/>
        </p:nvSpPr>
        <p:spPr>
          <a:xfrm>
            <a:off x="4572000" y="-75"/>
            <a:ext cx="4572000" cy="5143500"/>
          </a:xfrm>
          <a:prstGeom prst="rect">
            <a:avLst/>
          </a:pr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44" name="Google Shape;44;p9"/>
          <p:cNvCxnSpPr/>
          <p:nvPr/>
        </p:nvCxnSpPr>
        <p:spPr>
          <a:xfrm>
            <a:off x="5029675" y="4495503"/>
            <a:ext cx="540900" cy="0"/>
          </a:xfrm>
          <a:prstGeom prst="straightConnector1">
            <a:avLst/>
          </a:prstGeom>
          <a:noFill/>
          <a:ln cap="flat" cmpd="sng" w="38100">
            <a:solidFill>
              <a:schemeClr val="accent5"/>
            </a:solidFill>
            <a:prstDash val="solid"/>
            <a:round/>
            <a:headEnd len="sm" w="sm" type="none"/>
            <a:tailEnd len="sm" w="sm" type="none"/>
          </a:ln>
        </p:spPr>
      </p:cxnSp>
      <p:sp>
        <p:nvSpPr>
          <p:cNvPr id="45" name="Google Shape;45;p9"/>
          <p:cNvSpPr txBox="1"/>
          <p:nvPr>
            <p:ph type="title"/>
          </p:nvPr>
        </p:nvSpPr>
        <p:spPr>
          <a:xfrm>
            <a:off x="265500" y="1209075"/>
            <a:ext cx="4045200" cy="1506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3800"/>
              <a:buNone/>
              <a:defRPr sz="3800"/>
            </a:lvl1pPr>
            <a:lvl2pPr lvl="1" algn="ctr">
              <a:lnSpc>
                <a:spcPct val="100000"/>
              </a:lnSpc>
              <a:spcBef>
                <a:spcPts val="0"/>
              </a:spcBef>
              <a:spcAft>
                <a:spcPts val="0"/>
              </a:spcAft>
              <a:buSzPts val="3800"/>
              <a:buNone/>
              <a:defRPr sz="3800"/>
            </a:lvl2pPr>
            <a:lvl3pPr lvl="2" algn="ctr">
              <a:lnSpc>
                <a:spcPct val="100000"/>
              </a:lnSpc>
              <a:spcBef>
                <a:spcPts val="0"/>
              </a:spcBef>
              <a:spcAft>
                <a:spcPts val="0"/>
              </a:spcAft>
              <a:buSzPts val="3800"/>
              <a:buNone/>
              <a:defRPr sz="3800"/>
            </a:lvl3pPr>
            <a:lvl4pPr lvl="3" algn="ctr">
              <a:lnSpc>
                <a:spcPct val="100000"/>
              </a:lnSpc>
              <a:spcBef>
                <a:spcPts val="0"/>
              </a:spcBef>
              <a:spcAft>
                <a:spcPts val="0"/>
              </a:spcAft>
              <a:buSzPts val="3800"/>
              <a:buNone/>
              <a:defRPr sz="3800"/>
            </a:lvl4pPr>
            <a:lvl5pPr lvl="4" algn="ctr">
              <a:lnSpc>
                <a:spcPct val="100000"/>
              </a:lnSpc>
              <a:spcBef>
                <a:spcPts val="0"/>
              </a:spcBef>
              <a:spcAft>
                <a:spcPts val="0"/>
              </a:spcAft>
              <a:buSzPts val="3800"/>
              <a:buNone/>
              <a:defRPr sz="3800"/>
            </a:lvl5pPr>
            <a:lvl6pPr lvl="5" algn="ctr">
              <a:lnSpc>
                <a:spcPct val="100000"/>
              </a:lnSpc>
              <a:spcBef>
                <a:spcPts val="0"/>
              </a:spcBef>
              <a:spcAft>
                <a:spcPts val="0"/>
              </a:spcAft>
              <a:buSzPts val="3800"/>
              <a:buNone/>
              <a:defRPr sz="3800"/>
            </a:lvl6pPr>
            <a:lvl7pPr lvl="6" algn="ctr">
              <a:lnSpc>
                <a:spcPct val="100000"/>
              </a:lnSpc>
              <a:spcBef>
                <a:spcPts val="0"/>
              </a:spcBef>
              <a:spcAft>
                <a:spcPts val="0"/>
              </a:spcAft>
              <a:buSzPts val="3800"/>
              <a:buNone/>
              <a:defRPr sz="3800"/>
            </a:lvl7pPr>
            <a:lvl8pPr lvl="7" algn="ctr">
              <a:lnSpc>
                <a:spcPct val="100000"/>
              </a:lnSpc>
              <a:spcBef>
                <a:spcPts val="0"/>
              </a:spcBef>
              <a:spcAft>
                <a:spcPts val="0"/>
              </a:spcAft>
              <a:buSzPts val="3800"/>
              <a:buNone/>
              <a:defRPr sz="3800"/>
            </a:lvl8pPr>
            <a:lvl9pPr lvl="8" algn="ctr">
              <a:lnSpc>
                <a:spcPct val="100000"/>
              </a:lnSpc>
              <a:spcBef>
                <a:spcPts val="0"/>
              </a:spcBef>
              <a:spcAft>
                <a:spcPts val="0"/>
              </a:spcAft>
              <a:buSzPts val="3800"/>
              <a:buNone/>
              <a:defRPr sz="3800"/>
            </a:lvl9pPr>
          </a:lstStyle>
          <a:p/>
        </p:txBody>
      </p:sp>
      <p:sp>
        <p:nvSpPr>
          <p:cNvPr id="46" name="Google Shape;46;p9"/>
          <p:cNvSpPr txBox="1"/>
          <p:nvPr>
            <p:ph idx="1" type="subTitle"/>
          </p:nvPr>
        </p:nvSpPr>
        <p:spPr>
          <a:xfrm>
            <a:off x="265500" y="2769001"/>
            <a:ext cx="4045200" cy="134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accent5"/>
              </a:buClr>
              <a:buSzPts val="2100"/>
              <a:buNone/>
              <a:defRPr sz="2100">
                <a:solidFill>
                  <a:schemeClr val="accent5"/>
                </a:solidFill>
              </a:defRPr>
            </a:lvl1pPr>
            <a:lvl2pPr lvl="1" algn="ctr">
              <a:lnSpc>
                <a:spcPct val="100000"/>
              </a:lnSpc>
              <a:spcBef>
                <a:spcPts val="0"/>
              </a:spcBef>
              <a:spcAft>
                <a:spcPts val="0"/>
              </a:spcAft>
              <a:buClr>
                <a:schemeClr val="accent5"/>
              </a:buClr>
              <a:buSzPts val="2100"/>
              <a:buNone/>
              <a:defRPr sz="2100">
                <a:solidFill>
                  <a:schemeClr val="accent5"/>
                </a:solidFill>
              </a:defRPr>
            </a:lvl2pPr>
            <a:lvl3pPr lvl="2" algn="ctr">
              <a:lnSpc>
                <a:spcPct val="100000"/>
              </a:lnSpc>
              <a:spcBef>
                <a:spcPts val="0"/>
              </a:spcBef>
              <a:spcAft>
                <a:spcPts val="0"/>
              </a:spcAft>
              <a:buClr>
                <a:schemeClr val="accent5"/>
              </a:buClr>
              <a:buSzPts val="2100"/>
              <a:buNone/>
              <a:defRPr sz="2100">
                <a:solidFill>
                  <a:schemeClr val="accent5"/>
                </a:solidFill>
              </a:defRPr>
            </a:lvl3pPr>
            <a:lvl4pPr lvl="3" algn="ctr">
              <a:lnSpc>
                <a:spcPct val="100000"/>
              </a:lnSpc>
              <a:spcBef>
                <a:spcPts val="0"/>
              </a:spcBef>
              <a:spcAft>
                <a:spcPts val="0"/>
              </a:spcAft>
              <a:buClr>
                <a:schemeClr val="accent5"/>
              </a:buClr>
              <a:buSzPts val="2100"/>
              <a:buNone/>
              <a:defRPr sz="2100">
                <a:solidFill>
                  <a:schemeClr val="accent5"/>
                </a:solidFill>
              </a:defRPr>
            </a:lvl4pPr>
            <a:lvl5pPr lvl="4" algn="ctr">
              <a:lnSpc>
                <a:spcPct val="100000"/>
              </a:lnSpc>
              <a:spcBef>
                <a:spcPts val="0"/>
              </a:spcBef>
              <a:spcAft>
                <a:spcPts val="0"/>
              </a:spcAft>
              <a:buClr>
                <a:schemeClr val="accent5"/>
              </a:buClr>
              <a:buSzPts val="2100"/>
              <a:buNone/>
              <a:defRPr sz="2100">
                <a:solidFill>
                  <a:schemeClr val="accent5"/>
                </a:solidFill>
              </a:defRPr>
            </a:lvl5pPr>
            <a:lvl6pPr lvl="5" algn="ctr">
              <a:lnSpc>
                <a:spcPct val="100000"/>
              </a:lnSpc>
              <a:spcBef>
                <a:spcPts val="0"/>
              </a:spcBef>
              <a:spcAft>
                <a:spcPts val="0"/>
              </a:spcAft>
              <a:buClr>
                <a:schemeClr val="accent5"/>
              </a:buClr>
              <a:buSzPts val="2100"/>
              <a:buNone/>
              <a:defRPr sz="2100">
                <a:solidFill>
                  <a:schemeClr val="accent5"/>
                </a:solidFill>
              </a:defRPr>
            </a:lvl6pPr>
            <a:lvl7pPr lvl="6" algn="ctr">
              <a:lnSpc>
                <a:spcPct val="100000"/>
              </a:lnSpc>
              <a:spcBef>
                <a:spcPts val="0"/>
              </a:spcBef>
              <a:spcAft>
                <a:spcPts val="0"/>
              </a:spcAft>
              <a:buClr>
                <a:schemeClr val="accent5"/>
              </a:buClr>
              <a:buSzPts val="2100"/>
              <a:buNone/>
              <a:defRPr sz="2100">
                <a:solidFill>
                  <a:schemeClr val="accent5"/>
                </a:solidFill>
              </a:defRPr>
            </a:lvl7pPr>
            <a:lvl8pPr lvl="7" algn="ctr">
              <a:lnSpc>
                <a:spcPct val="100000"/>
              </a:lnSpc>
              <a:spcBef>
                <a:spcPts val="0"/>
              </a:spcBef>
              <a:spcAft>
                <a:spcPts val="0"/>
              </a:spcAft>
              <a:buClr>
                <a:schemeClr val="accent5"/>
              </a:buClr>
              <a:buSzPts val="2100"/>
              <a:buNone/>
              <a:defRPr sz="2100">
                <a:solidFill>
                  <a:schemeClr val="accent5"/>
                </a:solidFill>
              </a:defRPr>
            </a:lvl8pPr>
            <a:lvl9pPr lvl="8" algn="ctr">
              <a:lnSpc>
                <a:spcPct val="100000"/>
              </a:lnSpc>
              <a:spcBef>
                <a:spcPts val="0"/>
              </a:spcBef>
              <a:spcAft>
                <a:spcPts val="0"/>
              </a:spcAft>
              <a:buClr>
                <a:schemeClr val="accent5"/>
              </a:buClr>
              <a:buSzPts val="2100"/>
              <a:buNone/>
              <a:defRPr sz="2100">
                <a:solidFill>
                  <a:schemeClr val="accent5"/>
                </a:solidFill>
              </a:defRPr>
            </a:lvl9pPr>
          </a:lstStyle>
          <a:p/>
        </p:txBody>
      </p:sp>
      <p:sp>
        <p:nvSpPr>
          <p:cNvPr id="47" name="Google Shape;47;p9"/>
          <p:cNvSpPr txBox="1"/>
          <p:nvPr>
            <p:ph idx="2" type="body"/>
          </p:nvPr>
        </p:nvSpPr>
        <p:spPr>
          <a:xfrm>
            <a:off x="4939500" y="724200"/>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48" name="Google Shape;48;p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9" name="Shape 49"/>
        <p:cNvGrpSpPr/>
        <p:nvPr/>
      </p:nvGrpSpPr>
      <p:grpSpPr>
        <a:xfrm>
          <a:off x="0" y="0"/>
          <a:ext cx="0" cy="0"/>
          <a:chOff x="0" y="0"/>
          <a:chExt cx="0" cy="0"/>
        </a:xfrm>
      </p:grpSpPr>
      <p:sp>
        <p:nvSpPr>
          <p:cNvPr id="50" name="Google Shape;50;p10"/>
          <p:cNvSpPr txBox="1"/>
          <p:nvPr>
            <p:ph idx="1" type="body"/>
          </p:nvPr>
        </p:nvSpPr>
        <p:spPr>
          <a:xfrm>
            <a:off x="319500" y="4233725"/>
            <a:ext cx="5998800" cy="5988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Font typeface="Roboto Slab"/>
              <a:buNone/>
              <a:defRPr>
                <a:latin typeface="Roboto Slab"/>
                <a:ea typeface="Roboto Slab"/>
                <a:cs typeface="Roboto Slab"/>
                <a:sym typeface="Roboto Slab"/>
              </a:defRPr>
            </a:lvl1pPr>
          </a:lstStyle>
          <a:p/>
        </p:txBody>
      </p:sp>
      <p:sp>
        <p:nvSpPr>
          <p:cNvPr id="51" name="Google Shape;51;p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2" name="Shape 52"/>
        <p:cNvGrpSpPr/>
        <p:nvPr/>
      </p:nvGrpSpPr>
      <p:grpSpPr>
        <a:xfrm>
          <a:off x="0" y="0"/>
          <a:ext cx="0" cy="0"/>
          <a:chOff x="0" y="0"/>
          <a:chExt cx="0" cy="0"/>
        </a:xfrm>
      </p:grpSpPr>
      <p:sp>
        <p:nvSpPr>
          <p:cNvPr id="53" name="Google Shape;53;p11"/>
          <p:cNvSpPr/>
          <p:nvPr/>
        </p:nvSpPr>
        <p:spPr>
          <a:xfrm>
            <a:off x="150" y="5076825"/>
            <a:ext cx="9143700" cy="666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 name="Google Shape;54;p11"/>
          <p:cNvSpPr txBox="1"/>
          <p:nvPr>
            <p:ph hasCustomPrompt="1" type="title"/>
          </p:nvPr>
        </p:nvSpPr>
        <p:spPr>
          <a:xfrm>
            <a:off x="387900" y="1152450"/>
            <a:ext cx="8368200" cy="1538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accent5"/>
              </a:buClr>
              <a:buSzPts val="13000"/>
              <a:buNone/>
              <a:defRPr sz="13000">
                <a:solidFill>
                  <a:schemeClr val="accent5"/>
                </a:solidFill>
              </a:defRPr>
            </a:lvl1pPr>
            <a:lvl2pPr lvl="1" algn="ctr">
              <a:lnSpc>
                <a:spcPct val="100000"/>
              </a:lnSpc>
              <a:spcBef>
                <a:spcPts val="0"/>
              </a:spcBef>
              <a:spcAft>
                <a:spcPts val="0"/>
              </a:spcAft>
              <a:buClr>
                <a:schemeClr val="accent5"/>
              </a:buClr>
              <a:buSzPts val="13000"/>
              <a:buNone/>
              <a:defRPr sz="13000">
                <a:solidFill>
                  <a:schemeClr val="accent5"/>
                </a:solidFill>
              </a:defRPr>
            </a:lvl2pPr>
            <a:lvl3pPr lvl="2" algn="ctr">
              <a:lnSpc>
                <a:spcPct val="100000"/>
              </a:lnSpc>
              <a:spcBef>
                <a:spcPts val="0"/>
              </a:spcBef>
              <a:spcAft>
                <a:spcPts val="0"/>
              </a:spcAft>
              <a:buClr>
                <a:schemeClr val="accent5"/>
              </a:buClr>
              <a:buSzPts val="13000"/>
              <a:buNone/>
              <a:defRPr sz="13000">
                <a:solidFill>
                  <a:schemeClr val="accent5"/>
                </a:solidFill>
              </a:defRPr>
            </a:lvl3pPr>
            <a:lvl4pPr lvl="3" algn="ctr">
              <a:lnSpc>
                <a:spcPct val="100000"/>
              </a:lnSpc>
              <a:spcBef>
                <a:spcPts val="0"/>
              </a:spcBef>
              <a:spcAft>
                <a:spcPts val="0"/>
              </a:spcAft>
              <a:buClr>
                <a:schemeClr val="accent5"/>
              </a:buClr>
              <a:buSzPts val="13000"/>
              <a:buNone/>
              <a:defRPr sz="13000">
                <a:solidFill>
                  <a:schemeClr val="accent5"/>
                </a:solidFill>
              </a:defRPr>
            </a:lvl4pPr>
            <a:lvl5pPr lvl="4" algn="ctr">
              <a:lnSpc>
                <a:spcPct val="100000"/>
              </a:lnSpc>
              <a:spcBef>
                <a:spcPts val="0"/>
              </a:spcBef>
              <a:spcAft>
                <a:spcPts val="0"/>
              </a:spcAft>
              <a:buClr>
                <a:schemeClr val="accent5"/>
              </a:buClr>
              <a:buSzPts val="13000"/>
              <a:buNone/>
              <a:defRPr sz="13000">
                <a:solidFill>
                  <a:schemeClr val="accent5"/>
                </a:solidFill>
              </a:defRPr>
            </a:lvl5pPr>
            <a:lvl6pPr lvl="5" algn="ctr">
              <a:lnSpc>
                <a:spcPct val="100000"/>
              </a:lnSpc>
              <a:spcBef>
                <a:spcPts val="0"/>
              </a:spcBef>
              <a:spcAft>
                <a:spcPts val="0"/>
              </a:spcAft>
              <a:buClr>
                <a:schemeClr val="accent5"/>
              </a:buClr>
              <a:buSzPts val="13000"/>
              <a:buNone/>
              <a:defRPr sz="13000">
                <a:solidFill>
                  <a:schemeClr val="accent5"/>
                </a:solidFill>
              </a:defRPr>
            </a:lvl6pPr>
            <a:lvl7pPr lvl="6" algn="ctr">
              <a:lnSpc>
                <a:spcPct val="100000"/>
              </a:lnSpc>
              <a:spcBef>
                <a:spcPts val="0"/>
              </a:spcBef>
              <a:spcAft>
                <a:spcPts val="0"/>
              </a:spcAft>
              <a:buClr>
                <a:schemeClr val="accent5"/>
              </a:buClr>
              <a:buSzPts val="13000"/>
              <a:buNone/>
              <a:defRPr sz="13000">
                <a:solidFill>
                  <a:schemeClr val="accent5"/>
                </a:solidFill>
              </a:defRPr>
            </a:lvl7pPr>
            <a:lvl8pPr lvl="7" algn="ctr">
              <a:lnSpc>
                <a:spcPct val="100000"/>
              </a:lnSpc>
              <a:spcBef>
                <a:spcPts val="0"/>
              </a:spcBef>
              <a:spcAft>
                <a:spcPts val="0"/>
              </a:spcAft>
              <a:buClr>
                <a:schemeClr val="accent5"/>
              </a:buClr>
              <a:buSzPts val="13000"/>
              <a:buNone/>
              <a:defRPr sz="13000">
                <a:solidFill>
                  <a:schemeClr val="accent5"/>
                </a:solidFill>
              </a:defRPr>
            </a:lvl8pPr>
            <a:lvl9pPr lvl="8" algn="ctr">
              <a:lnSpc>
                <a:spcPct val="100000"/>
              </a:lnSpc>
              <a:spcBef>
                <a:spcPts val="0"/>
              </a:spcBef>
              <a:spcAft>
                <a:spcPts val="0"/>
              </a:spcAft>
              <a:buClr>
                <a:schemeClr val="accent5"/>
              </a:buClr>
              <a:buSzPts val="13000"/>
              <a:buNone/>
              <a:defRPr sz="13000">
                <a:solidFill>
                  <a:schemeClr val="accent5"/>
                </a:solidFill>
              </a:defRPr>
            </a:lvl9pPr>
          </a:lstStyle>
          <a:p>
            <a:r>
              <a:t>xx%</a:t>
            </a:r>
          </a:p>
        </p:txBody>
      </p:sp>
      <p:sp>
        <p:nvSpPr>
          <p:cNvPr id="55" name="Google Shape;55;p11"/>
          <p:cNvSpPr txBox="1"/>
          <p:nvPr>
            <p:ph idx="1" type="body"/>
          </p:nvPr>
        </p:nvSpPr>
        <p:spPr>
          <a:xfrm>
            <a:off x="387900" y="2919450"/>
            <a:ext cx="8368200" cy="10716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56" name="Google Shape;56;p1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7" name="Shape 57"/>
        <p:cNvGrpSpPr/>
        <p:nvPr/>
      </p:nvGrpSpPr>
      <p:grpSpPr>
        <a:xfrm>
          <a:off x="0" y="0"/>
          <a:ext cx="0" cy="0"/>
          <a:chOff x="0" y="0"/>
          <a:chExt cx="0" cy="0"/>
        </a:xfrm>
      </p:grpSpPr>
      <p:sp>
        <p:nvSpPr>
          <p:cNvPr id="58" name="Google Shape;58;p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arina">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87900" y="458025"/>
            <a:ext cx="8368200" cy="686100"/>
          </a:xfrm>
          <a:prstGeom prst="rect">
            <a:avLst/>
          </a:prstGeom>
          <a:noFill/>
          <a:ln>
            <a:noFill/>
          </a:ln>
        </p:spPr>
        <p:txBody>
          <a:bodyPr anchorCtr="0" anchor="b" bIns="91425" lIns="91425" spcFirstLastPara="1" rIns="91425" wrap="square" tIns="91425">
            <a:noAutofit/>
          </a:bodyPr>
          <a:lstStyle>
            <a:lvl1pPr lvl="0" marR="0" rtl="0" algn="l">
              <a:lnSpc>
                <a:spcPct val="100000"/>
              </a:lnSpc>
              <a:spcBef>
                <a:spcPts val="0"/>
              </a:spcBef>
              <a:spcAft>
                <a:spcPts val="0"/>
              </a:spcAft>
              <a:buClr>
                <a:schemeClr val="dk1"/>
              </a:buClr>
              <a:buSzPts val="3000"/>
              <a:buFont typeface="Roboto Slab"/>
              <a:buNone/>
              <a:defRPr b="0" i="0" sz="3000" u="none" cap="none" strike="noStrike">
                <a:solidFill>
                  <a:schemeClr val="dk1"/>
                </a:solidFill>
                <a:latin typeface="Roboto Slab"/>
                <a:ea typeface="Roboto Slab"/>
                <a:cs typeface="Roboto Slab"/>
                <a:sym typeface="Roboto Slab"/>
              </a:defRPr>
            </a:lvl1pPr>
            <a:lvl2pPr lvl="1" marR="0" rtl="0" algn="l">
              <a:lnSpc>
                <a:spcPct val="100000"/>
              </a:lnSpc>
              <a:spcBef>
                <a:spcPts val="0"/>
              </a:spcBef>
              <a:spcAft>
                <a:spcPts val="0"/>
              </a:spcAft>
              <a:buClr>
                <a:schemeClr val="dk1"/>
              </a:buClr>
              <a:buSzPts val="3000"/>
              <a:buFont typeface="Roboto Slab"/>
              <a:buNone/>
              <a:defRPr b="0" i="0" sz="3000" u="none" cap="none" strike="noStrike">
                <a:solidFill>
                  <a:schemeClr val="dk1"/>
                </a:solidFill>
                <a:latin typeface="Roboto Slab"/>
                <a:ea typeface="Roboto Slab"/>
                <a:cs typeface="Roboto Slab"/>
                <a:sym typeface="Roboto Slab"/>
              </a:defRPr>
            </a:lvl2pPr>
            <a:lvl3pPr lvl="2" marR="0" rtl="0" algn="l">
              <a:lnSpc>
                <a:spcPct val="100000"/>
              </a:lnSpc>
              <a:spcBef>
                <a:spcPts val="0"/>
              </a:spcBef>
              <a:spcAft>
                <a:spcPts val="0"/>
              </a:spcAft>
              <a:buClr>
                <a:schemeClr val="dk1"/>
              </a:buClr>
              <a:buSzPts val="3000"/>
              <a:buFont typeface="Roboto Slab"/>
              <a:buNone/>
              <a:defRPr b="0" i="0" sz="3000" u="none" cap="none" strike="noStrike">
                <a:solidFill>
                  <a:schemeClr val="dk1"/>
                </a:solidFill>
                <a:latin typeface="Roboto Slab"/>
                <a:ea typeface="Roboto Slab"/>
                <a:cs typeface="Roboto Slab"/>
                <a:sym typeface="Roboto Slab"/>
              </a:defRPr>
            </a:lvl3pPr>
            <a:lvl4pPr lvl="3" marR="0" rtl="0" algn="l">
              <a:lnSpc>
                <a:spcPct val="100000"/>
              </a:lnSpc>
              <a:spcBef>
                <a:spcPts val="0"/>
              </a:spcBef>
              <a:spcAft>
                <a:spcPts val="0"/>
              </a:spcAft>
              <a:buClr>
                <a:schemeClr val="dk1"/>
              </a:buClr>
              <a:buSzPts val="3000"/>
              <a:buFont typeface="Roboto Slab"/>
              <a:buNone/>
              <a:defRPr b="0" i="0" sz="3000" u="none" cap="none" strike="noStrike">
                <a:solidFill>
                  <a:schemeClr val="dk1"/>
                </a:solidFill>
                <a:latin typeface="Roboto Slab"/>
                <a:ea typeface="Roboto Slab"/>
                <a:cs typeface="Roboto Slab"/>
                <a:sym typeface="Roboto Slab"/>
              </a:defRPr>
            </a:lvl4pPr>
            <a:lvl5pPr lvl="4" marR="0" rtl="0" algn="l">
              <a:lnSpc>
                <a:spcPct val="100000"/>
              </a:lnSpc>
              <a:spcBef>
                <a:spcPts val="0"/>
              </a:spcBef>
              <a:spcAft>
                <a:spcPts val="0"/>
              </a:spcAft>
              <a:buClr>
                <a:schemeClr val="dk1"/>
              </a:buClr>
              <a:buSzPts val="3000"/>
              <a:buFont typeface="Roboto Slab"/>
              <a:buNone/>
              <a:defRPr b="0" i="0" sz="3000" u="none" cap="none" strike="noStrike">
                <a:solidFill>
                  <a:schemeClr val="dk1"/>
                </a:solidFill>
                <a:latin typeface="Roboto Slab"/>
                <a:ea typeface="Roboto Slab"/>
                <a:cs typeface="Roboto Slab"/>
                <a:sym typeface="Roboto Slab"/>
              </a:defRPr>
            </a:lvl5pPr>
            <a:lvl6pPr lvl="5" marR="0" rtl="0" algn="l">
              <a:lnSpc>
                <a:spcPct val="100000"/>
              </a:lnSpc>
              <a:spcBef>
                <a:spcPts val="0"/>
              </a:spcBef>
              <a:spcAft>
                <a:spcPts val="0"/>
              </a:spcAft>
              <a:buClr>
                <a:schemeClr val="dk1"/>
              </a:buClr>
              <a:buSzPts val="3000"/>
              <a:buFont typeface="Roboto Slab"/>
              <a:buNone/>
              <a:defRPr b="0" i="0" sz="3000" u="none" cap="none" strike="noStrike">
                <a:solidFill>
                  <a:schemeClr val="dk1"/>
                </a:solidFill>
                <a:latin typeface="Roboto Slab"/>
                <a:ea typeface="Roboto Slab"/>
                <a:cs typeface="Roboto Slab"/>
                <a:sym typeface="Roboto Slab"/>
              </a:defRPr>
            </a:lvl6pPr>
            <a:lvl7pPr lvl="6" marR="0" rtl="0" algn="l">
              <a:lnSpc>
                <a:spcPct val="100000"/>
              </a:lnSpc>
              <a:spcBef>
                <a:spcPts val="0"/>
              </a:spcBef>
              <a:spcAft>
                <a:spcPts val="0"/>
              </a:spcAft>
              <a:buClr>
                <a:schemeClr val="dk1"/>
              </a:buClr>
              <a:buSzPts val="3000"/>
              <a:buFont typeface="Roboto Slab"/>
              <a:buNone/>
              <a:defRPr b="0" i="0" sz="3000" u="none" cap="none" strike="noStrike">
                <a:solidFill>
                  <a:schemeClr val="dk1"/>
                </a:solidFill>
                <a:latin typeface="Roboto Slab"/>
                <a:ea typeface="Roboto Slab"/>
                <a:cs typeface="Roboto Slab"/>
                <a:sym typeface="Roboto Slab"/>
              </a:defRPr>
            </a:lvl7pPr>
            <a:lvl8pPr lvl="7" marR="0" rtl="0" algn="l">
              <a:lnSpc>
                <a:spcPct val="100000"/>
              </a:lnSpc>
              <a:spcBef>
                <a:spcPts val="0"/>
              </a:spcBef>
              <a:spcAft>
                <a:spcPts val="0"/>
              </a:spcAft>
              <a:buClr>
                <a:schemeClr val="dk1"/>
              </a:buClr>
              <a:buSzPts val="3000"/>
              <a:buFont typeface="Roboto Slab"/>
              <a:buNone/>
              <a:defRPr b="0" i="0" sz="3000" u="none" cap="none" strike="noStrike">
                <a:solidFill>
                  <a:schemeClr val="dk1"/>
                </a:solidFill>
                <a:latin typeface="Roboto Slab"/>
                <a:ea typeface="Roboto Slab"/>
                <a:cs typeface="Roboto Slab"/>
                <a:sym typeface="Roboto Slab"/>
              </a:defRPr>
            </a:lvl8pPr>
            <a:lvl9pPr lvl="8" marR="0" rtl="0" algn="l">
              <a:lnSpc>
                <a:spcPct val="100000"/>
              </a:lnSpc>
              <a:spcBef>
                <a:spcPts val="0"/>
              </a:spcBef>
              <a:spcAft>
                <a:spcPts val="0"/>
              </a:spcAft>
              <a:buClr>
                <a:schemeClr val="dk1"/>
              </a:buClr>
              <a:buSzPts val="3000"/>
              <a:buFont typeface="Roboto Slab"/>
              <a:buNone/>
              <a:defRPr b="0" i="0" sz="3000" u="none" cap="none" strike="noStrike">
                <a:solidFill>
                  <a:schemeClr val="dk1"/>
                </a:solidFill>
                <a:latin typeface="Roboto Slab"/>
                <a:ea typeface="Roboto Slab"/>
                <a:cs typeface="Roboto Slab"/>
                <a:sym typeface="Roboto Slab"/>
              </a:defRPr>
            </a:lvl9pPr>
          </a:lstStyle>
          <a:p/>
        </p:txBody>
      </p:sp>
      <p:sp>
        <p:nvSpPr>
          <p:cNvPr id="7" name="Google Shape;7;p1"/>
          <p:cNvSpPr txBox="1"/>
          <p:nvPr>
            <p:ph idx="1" type="body"/>
          </p:nvPr>
        </p:nvSpPr>
        <p:spPr>
          <a:xfrm>
            <a:off x="387900" y="1489824"/>
            <a:ext cx="8368200" cy="30789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1"/>
              </a:buClr>
              <a:buSzPts val="1800"/>
              <a:buFont typeface="Roboto"/>
              <a:buChar char="●"/>
              <a:defRPr b="0" i="0" sz="1800" u="none" cap="none" strike="noStrike">
                <a:solidFill>
                  <a:schemeClr val="dk1"/>
                </a:solidFill>
                <a:latin typeface="Roboto"/>
                <a:ea typeface="Roboto"/>
                <a:cs typeface="Roboto"/>
                <a:sym typeface="Roboto"/>
              </a:defRPr>
            </a:lvl1pPr>
            <a:lvl2pPr indent="-317500" lvl="1" marL="914400" marR="0" rtl="0" algn="l">
              <a:lnSpc>
                <a:spcPct val="115000"/>
              </a:lnSpc>
              <a:spcBef>
                <a:spcPts val="1600"/>
              </a:spcBef>
              <a:spcAft>
                <a:spcPts val="0"/>
              </a:spcAft>
              <a:buClr>
                <a:schemeClr val="dk1"/>
              </a:buClr>
              <a:buSzPts val="1400"/>
              <a:buFont typeface="Roboto"/>
              <a:buChar char="○"/>
              <a:defRPr b="0" i="0" sz="1400" u="none" cap="none" strike="noStrike">
                <a:solidFill>
                  <a:schemeClr val="dk1"/>
                </a:solidFill>
                <a:latin typeface="Roboto"/>
                <a:ea typeface="Roboto"/>
                <a:cs typeface="Roboto"/>
                <a:sym typeface="Roboto"/>
              </a:defRPr>
            </a:lvl2pPr>
            <a:lvl3pPr indent="-317500" lvl="2" marL="1371600" marR="0" rtl="0" algn="l">
              <a:lnSpc>
                <a:spcPct val="115000"/>
              </a:lnSpc>
              <a:spcBef>
                <a:spcPts val="1600"/>
              </a:spcBef>
              <a:spcAft>
                <a:spcPts val="0"/>
              </a:spcAft>
              <a:buClr>
                <a:schemeClr val="dk1"/>
              </a:buClr>
              <a:buSzPts val="1400"/>
              <a:buFont typeface="Roboto"/>
              <a:buChar char="■"/>
              <a:defRPr b="0" i="0" sz="1400" u="none" cap="none" strike="noStrike">
                <a:solidFill>
                  <a:schemeClr val="dk1"/>
                </a:solidFill>
                <a:latin typeface="Roboto"/>
                <a:ea typeface="Roboto"/>
                <a:cs typeface="Roboto"/>
                <a:sym typeface="Roboto"/>
              </a:defRPr>
            </a:lvl3pPr>
            <a:lvl4pPr indent="-317500" lvl="3" marL="1828800" marR="0" rtl="0" algn="l">
              <a:lnSpc>
                <a:spcPct val="115000"/>
              </a:lnSpc>
              <a:spcBef>
                <a:spcPts val="1600"/>
              </a:spcBef>
              <a:spcAft>
                <a:spcPts val="0"/>
              </a:spcAft>
              <a:buClr>
                <a:schemeClr val="dk1"/>
              </a:buClr>
              <a:buSzPts val="1400"/>
              <a:buFont typeface="Roboto"/>
              <a:buChar char="●"/>
              <a:defRPr b="0" i="0" sz="1400" u="none" cap="none" strike="noStrike">
                <a:solidFill>
                  <a:schemeClr val="dk1"/>
                </a:solidFill>
                <a:latin typeface="Roboto"/>
                <a:ea typeface="Roboto"/>
                <a:cs typeface="Roboto"/>
                <a:sym typeface="Roboto"/>
              </a:defRPr>
            </a:lvl4pPr>
            <a:lvl5pPr indent="-317500" lvl="4" marL="2286000" marR="0" rtl="0" algn="l">
              <a:lnSpc>
                <a:spcPct val="115000"/>
              </a:lnSpc>
              <a:spcBef>
                <a:spcPts val="1600"/>
              </a:spcBef>
              <a:spcAft>
                <a:spcPts val="0"/>
              </a:spcAft>
              <a:buClr>
                <a:schemeClr val="dk1"/>
              </a:buClr>
              <a:buSzPts val="1400"/>
              <a:buFont typeface="Roboto"/>
              <a:buChar char="○"/>
              <a:defRPr b="0" i="0" sz="1400" u="none" cap="none" strike="noStrike">
                <a:solidFill>
                  <a:schemeClr val="dk1"/>
                </a:solidFill>
                <a:latin typeface="Roboto"/>
                <a:ea typeface="Roboto"/>
                <a:cs typeface="Roboto"/>
                <a:sym typeface="Roboto"/>
              </a:defRPr>
            </a:lvl5pPr>
            <a:lvl6pPr indent="-317500" lvl="5" marL="2743200" marR="0" rtl="0" algn="l">
              <a:lnSpc>
                <a:spcPct val="115000"/>
              </a:lnSpc>
              <a:spcBef>
                <a:spcPts val="1600"/>
              </a:spcBef>
              <a:spcAft>
                <a:spcPts val="0"/>
              </a:spcAft>
              <a:buClr>
                <a:schemeClr val="dk1"/>
              </a:buClr>
              <a:buSzPts val="1400"/>
              <a:buFont typeface="Roboto"/>
              <a:buChar char="■"/>
              <a:defRPr b="0" i="0" sz="1400" u="none" cap="none" strike="noStrike">
                <a:solidFill>
                  <a:schemeClr val="dk1"/>
                </a:solidFill>
                <a:latin typeface="Roboto"/>
                <a:ea typeface="Roboto"/>
                <a:cs typeface="Roboto"/>
                <a:sym typeface="Roboto"/>
              </a:defRPr>
            </a:lvl6pPr>
            <a:lvl7pPr indent="-317500" lvl="6" marL="3200400" marR="0" rtl="0" algn="l">
              <a:lnSpc>
                <a:spcPct val="115000"/>
              </a:lnSpc>
              <a:spcBef>
                <a:spcPts val="1600"/>
              </a:spcBef>
              <a:spcAft>
                <a:spcPts val="0"/>
              </a:spcAft>
              <a:buClr>
                <a:schemeClr val="dk1"/>
              </a:buClr>
              <a:buSzPts val="1400"/>
              <a:buFont typeface="Roboto"/>
              <a:buChar char="●"/>
              <a:defRPr b="0" i="0" sz="1400" u="none" cap="none" strike="noStrike">
                <a:solidFill>
                  <a:schemeClr val="dk1"/>
                </a:solidFill>
                <a:latin typeface="Roboto"/>
                <a:ea typeface="Roboto"/>
                <a:cs typeface="Roboto"/>
                <a:sym typeface="Roboto"/>
              </a:defRPr>
            </a:lvl7pPr>
            <a:lvl8pPr indent="-317500" lvl="7" marL="3657600" marR="0" rtl="0" algn="l">
              <a:lnSpc>
                <a:spcPct val="115000"/>
              </a:lnSpc>
              <a:spcBef>
                <a:spcPts val="1600"/>
              </a:spcBef>
              <a:spcAft>
                <a:spcPts val="0"/>
              </a:spcAft>
              <a:buClr>
                <a:schemeClr val="dk1"/>
              </a:buClr>
              <a:buSzPts val="1400"/>
              <a:buFont typeface="Roboto"/>
              <a:buChar char="○"/>
              <a:defRPr b="0" i="0" sz="1400" u="none" cap="none" strike="noStrike">
                <a:solidFill>
                  <a:schemeClr val="dk1"/>
                </a:solidFill>
                <a:latin typeface="Roboto"/>
                <a:ea typeface="Roboto"/>
                <a:cs typeface="Roboto"/>
                <a:sym typeface="Roboto"/>
              </a:defRPr>
            </a:lvl8pPr>
            <a:lvl9pPr indent="-317500" lvl="8" marL="4114800" marR="0" rtl="0" algn="l">
              <a:lnSpc>
                <a:spcPct val="115000"/>
              </a:lnSpc>
              <a:spcBef>
                <a:spcPts val="1600"/>
              </a:spcBef>
              <a:spcAft>
                <a:spcPts val="1600"/>
              </a:spcAft>
              <a:buClr>
                <a:schemeClr val="dk1"/>
              </a:buClr>
              <a:buSzPts val="1400"/>
              <a:buFont typeface="Roboto"/>
              <a:buChar char="■"/>
              <a:defRPr b="0" i="0" sz="1400" u="none" cap="none" strike="noStrike">
                <a:solidFill>
                  <a:schemeClr val="dk1"/>
                </a:solidFill>
                <a:latin typeface="Roboto"/>
                <a:ea typeface="Roboto"/>
                <a:cs typeface="Roboto"/>
                <a:sym typeface="Robot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hyperlink" Target="https://www.youtube.com/watch?v=-rq-UlQitgQ" TargetMode="External"/><Relationship Id="rId4" Type="http://schemas.openxmlformats.org/officeDocument/2006/relationships/hyperlink" Target="https://www.youtube.com/watch?v=5cHChJ-JM68" TargetMode="External"/><Relationship Id="rId5" Type="http://schemas.openxmlformats.org/officeDocument/2006/relationships/hyperlink" Target="https://www.youtube.com/watch?v=0aTLfEWuKUc" TargetMode="External"/><Relationship Id="rId6" Type="http://schemas.openxmlformats.org/officeDocument/2006/relationships/hyperlink" Target="https://drive.google.com/drive/folders/1PjL_CFR2VOnUMgRVXDArf9Gzr9KP4BIV?usp=sharing" TargetMode="External"/><Relationship Id="rId7" Type="http://schemas.openxmlformats.org/officeDocument/2006/relationships/hyperlink" Target="https://youtu.be/qv-P8ijVXMU"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hyperlink" Target="https://www.youtube.com/watch?v=Fb1k2-05eZE" TargetMode="External"/><Relationship Id="rId4" Type="http://schemas.openxmlformats.org/officeDocument/2006/relationships/hyperlink" Target="https://www.youtube.com/watch?v=Mv_eyi-kU1M" TargetMode="External"/><Relationship Id="rId5" Type="http://schemas.openxmlformats.org/officeDocument/2006/relationships/hyperlink" Target="https://www.youtube.com/watch?v=aEboHH22kSA"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hyperlink" Target="https://www.youtube.com/watch?v=X7uBkTcx3Jg" TargetMode="External"/><Relationship Id="rId4" Type="http://schemas.openxmlformats.org/officeDocument/2006/relationships/hyperlink" Target="http://www.youtube.com/watch?v=X7uBkTcx3Jg" TargetMode="External"/><Relationship Id="rId5" Type="http://schemas.openxmlformats.org/officeDocument/2006/relationships/image" Target="../media/image1.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hyperlink" Target="https://drive.google.com/drive/folders/0B6MGmqiiNFdsN184YUs2UVNGMVk" TargetMode="External"/><Relationship Id="rId4" Type="http://schemas.openxmlformats.org/officeDocument/2006/relationships/hyperlink" Target="https://drive.google.com/drive/folders/1PjL_CFR2VOnUMgRVXDArf9Gzr9KP4BIV?usp=sharing" TargetMode="External"/><Relationship Id="rId9" Type="http://schemas.openxmlformats.org/officeDocument/2006/relationships/image" Target="../media/image2.jpg"/><Relationship Id="rId5" Type="http://schemas.openxmlformats.org/officeDocument/2006/relationships/hyperlink" Target="https://youtu.be/qv-P8ijVXMU" TargetMode="External"/><Relationship Id="rId6" Type="http://schemas.openxmlformats.org/officeDocument/2006/relationships/hyperlink" Target="http://www.youtube.com/watch?v=X3o40XksC4U" TargetMode="External"/><Relationship Id="rId7" Type="http://schemas.openxmlformats.org/officeDocument/2006/relationships/image" Target="../media/image3.jpg"/><Relationship Id="rId8" Type="http://schemas.openxmlformats.org/officeDocument/2006/relationships/hyperlink" Target="http://www.youtube.com/watch?v=qv-P8ijVXMU"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3"/>
          <p:cNvSpPr txBox="1"/>
          <p:nvPr>
            <p:ph type="ctrTitle"/>
          </p:nvPr>
        </p:nvSpPr>
        <p:spPr>
          <a:xfrm>
            <a:off x="1622650" y="944000"/>
            <a:ext cx="6444600" cy="14574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000"/>
              <a:buNone/>
            </a:pPr>
            <a:r>
              <a:rPr lang="en-GB"/>
              <a:t>Célébration de la parole</a:t>
            </a:r>
            <a:endParaRPr/>
          </a:p>
          <a:p>
            <a:pPr indent="0" lvl="0" marL="0" rtl="0" algn="ctr">
              <a:lnSpc>
                <a:spcPct val="100000"/>
              </a:lnSpc>
              <a:spcBef>
                <a:spcPts val="0"/>
              </a:spcBef>
              <a:spcAft>
                <a:spcPts val="0"/>
              </a:spcAft>
              <a:buSzPts val="4000"/>
              <a:buNone/>
            </a:pPr>
            <a:r>
              <a:rPr lang="en-GB"/>
              <a:t>Mercredi des cendres</a:t>
            </a:r>
            <a:endParaRPr/>
          </a:p>
        </p:txBody>
      </p:sp>
      <p:sp>
        <p:nvSpPr>
          <p:cNvPr id="64" name="Google Shape;64;p13"/>
          <p:cNvSpPr txBox="1"/>
          <p:nvPr>
            <p:ph idx="1" type="subTitle"/>
          </p:nvPr>
        </p:nvSpPr>
        <p:spPr>
          <a:xfrm>
            <a:off x="1347100" y="3049450"/>
            <a:ext cx="6116700" cy="11448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400"/>
              <a:buNone/>
            </a:pPr>
            <a:r>
              <a:rPr lang="en-GB"/>
              <a:t>Promouvoir : - </a:t>
            </a:r>
            <a:r>
              <a:rPr lang="en-GB" sz="1900"/>
              <a:t>Élever quelqu'un à une dignité, le faire accéder à une fonction, un emploi, un échelon supérieurs</a:t>
            </a:r>
            <a:endParaRPr sz="19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4"/>
          <p:cNvSpPr txBox="1"/>
          <p:nvPr>
            <p:ph type="title"/>
          </p:nvPr>
        </p:nvSpPr>
        <p:spPr>
          <a:xfrm>
            <a:off x="387900" y="458025"/>
            <a:ext cx="8368200" cy="6861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000"/>
              <a:buNone/>
            </a:pPr>
            <a:r>
              <a:rPr lang="en-GB"/>
              <a:t>Accueil : </a:t>
            </a:r>
            <a:endParaRPr/>
          </a:p>
        </p:txBody>
      </p:sp>
      <p:sp>
        <p:nvSpPr>
          <p:cNvPr id="70" name="Google Shape;70;p14"/>
          <p:cNvSpPr txBox="1"/>
          <p:nvPr>
            <p:ph idx="1" type="body"/>
          </p:nvPr>
        </p:nvSpPr>
        <p:spPr>
          <a:xfrm>
            <a:off x="387900" y="1489824"/>
            <a:ext cx="8368200" cy="3078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t>Bonjour à tous! Soyez tous les bienvenus!</a:t>
            </a:r>
            <a:endParaRPr sz="2200"/>
          </a:p>
          <a:p>
            <a:pPr indent="0" lvl="0" marL="0" rtl="0" algn="l">
              <a:lnSpc>
                <a:spcPct val="115000"/>
              </a:lnSpc>
              <a:spcBef>
                <a:spcPts val="1600"/>
              </a:spcBef>
              <a:spcAft>
                <a:spcPts val="1600"/>
              </a:spcAft>
              <a:buSzPts val="1800"/>
              <a:buNone/>
            </a:pPr>
            <a:r>
              <a:rPr lang="en-GB" sz="2200"/>
              <a:t>Ce matin, c’est dans la joie que nous nous rassemblons pour célébrer notre entrée dans le carême, ce temps qui nous conduira jusqu’à Pâques! Aujourd'hui, c'est le premier jour du Carême, le jour où nous recevons les cendres.</a:t>
            </a:r>
            <a:r>
              <a:rPr lang="en-GB"/>
              <a:t>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p15"/>
          <p:cNvSpPr txBox="1"/>
          <p:nvPr>
            <p:ph idx="1" type="body"/>
          </p:nvPr>
        </p:nvSpPr>
        <p:spPr>
          <a:xfrm>
            <a:off x="387900" y="1489824"/>
            <a:ext cx="8368200" cy="3078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200"/>
              <a:t>Ce jour-là, les chrétiens participent à une célébration au cours de laquelle leur front (ou leur main) est marqué d'un peu de cendre. Cette cendre provient des rameaux bénits de l'année précédente qui ont été brûlés. Le mercredi des Cendres est un commencement, un départ: notre présence à cette belle célébration est le signe de notre volonté de conversion, le signe de notre désir de revenir à Dieu avec toute la force de notre cœur!</a:t>
            </a:r>
            <a:endParaRPr sz="22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p16"/>
          <p:cNvSpPr txBox="1"/>
          <p:nvPr>
            <p:ph idx="1" type="body"/>
          </p:nvPr>
        </p:nvSpPr>
        <p:spPr>
          <a:xfrm>
            <a:off x="387900" y="1489824"/>
            <a:ext cx="8368200" cy="3078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250">
                <a:solidFill>
                  <a:srgbClr val="FFFFFF"/>
                </a:solidFill>
                <a:latin typeface="Arial"/>
                <a:ea typeface="Arial"/>
                <a:cs typeface="Arial"/>
                <a:sym typeface="Arial"/>
              </a:rPr>
              <a:t>Chant (suggestions)</a:t>
            </a:r>
            <a:endParaRPr b="1" sz="2250">
              <a:solidFill>
                <a:srgbClr val="FFFFFF"/>
              </a:solidFill>
              <a:latin typeface="Arial"/>
              <a:ea typeface="Arial"/>
              <a:cs typeface="Arial"/>
              <a:sym typeface="Arial"/>
            </a:endParaRPr>
          </a:p>
          <a:p>
            <a:pPr indent="0" lvl="0" marL="0" rtl="0" algn="l">
              <a:lnSpc>
                <a:spcPct val="115000"/>
              </a:lnSpc>
              <a:spcBef>
                <a:spcPts val="0"/>
              </a:spcBef>
              <a:spcAft>
                <a:spcPts val="0"/>
              </a:spcAft>
              <a:buSzPts val="1800"/>
              <a:buNone/>
            </a:pPr>
            <a:r>
              <a:rPr lang="en-GB" sz="2250">
                <a:solidFill>
                  <a:srgbClr val="FFFFFF"/>
                </a:solidFill>
                <a:latin typeface="Arial"/>
                <a:ea typeface="Arial"/>
                <a:cs typeface="Arial"/>
                <a:sym typeface="Arial"/>
              </a:rPr>
              <a:t>Pour l’élémentaire : </a:t>
            </a:r>
            <a:r>
              <a:rPr lang="en-GB" sz="2250" u="sng">
                <a:solidFill>
                  <a:srgbClr val="FFFFFF"/>
                </a:solidFill>
                <a:latin typeface="Arial"/>
                <a:ea typeface="Arial"/>
                <a:cs typeface="Arial"/>
                <a:sym typeface="Arial"/>
                <a:hlinkClick r:id="rId3">
                  <a:extLst>
                    <a:ext uri="{A12FA001-AC4F-418D-AE19-62706E023703}">
                      <ahyp:hlinkClr val="tx"/>
                    </a:ext>
                  </a:extLst>
                </a:hlinkClick>
              </a:rPr>
              <a:t>Le Carême</a:t>
            </a:r>
            <a:endParaRPr sz="2250">
              <a:solidFill>
                <a:srgbClr val="FFFFFF"/>
              </a:solidFill>
              <a:latin typeface="Arial"/>
              <a:ea typeface="Arial"/>
              <a:cs typeface="Arial"/>
              <a:sym typeface="Arial"/>
            </a:endParaRPr>
          </a:p>
          <a:p>
            <a:pPr indent="0" lvl="0" marL="0" rtl="0" algn="l">
              <a:lnSpc>
                <a:spcPct val="115000"/>
              </a:lnSpc>
              <a:spcBef>
                <a:spcPts val="0"/>
              </a:spcBef>
              <a:spcAft>
                <a:spcPts val="0"/>
              </a:spcAft>
              <a:buSzPts val="1800"/>
              <a:buNone/>
            </a:pPr>
            <a:r>
              <a:rPr lang="en-GB" sz="2250">
                <a:solidFill>
                  <a:srgbClr val="FFFFFF"/>
                </a:solidFill>
                <a:latin typeface="Arial"/>
                <a:ea typeface="Arial"/>
                <a:cs typeface="Arial"/>
                <a:sym typeface="Arial"/>
              </a:rPr>
              <a:t>Pour le secondaire : </a:t>
            </a:r>
            <a:r>
              <a:rPr lang="en-GB" sz="2250" u="sng">
                <a:solidFill>
                  <a:srgbClr val="FFFFFF"/>
                </a:solidFill>
                <a:latin typeface="Arial"/>
                <a:ea typeface="Arial"/>
                <a:cs typeface="Arial"/>
                <a:sym typeface="Arial"/>
                <a:hlinkClick r:id="rId4">
                  <a:extLst>
                    <a:ext uri="{A12FA001-AC4F-418D-AE19-62706E023703}">
                      <ahyp:hlinkClr val="tx"/>
                    </a:ext>
                  </a:extLst>
                </a:hlinkClick>
              </a:rPr>
              <a:t>Tel que je suis</a:t>
            </a:r>
            <a:r>
              <a:rPr lang="en-GB" sz="2250">
                <a:solidFill>
                  <a:srgbClr val="FFFFFF"/>
                </a:solidFill>
                <a:latin typeface="Arial"/>
                <a:ea typeface="Arial"/>
                <a:cs typeface="Arial"/>
                <a:sym typeface="Arial"/>
              </a:rPr>
              <a:t> ou </a:t>
            </a:r>
            <a:r>
              <a:rPr lang="en-GB" sz="2250" u="sng">
                <a:solidFill>
                  <a:srgbClr val="FFFFFF"/>
                </a:solidFill>
                <a:latin typeface="Arial"/>
                <a:ea typeface="Arial"/>
                <a:cs typeface="Arial"/>
                <a:sym typeface="Arial"/>
                <a:hlinkClick r:id="rId5">
                  <a:extLst>
                    <a:ext uri="{A12FA001-AC4F-418D-AE19-62706E023703}">
                      <ahyp:hlinkClr val="tx"/>
                    </a:ext>
                  </a:extLst>
                </a:hlinkClick>
              </a:rPr>
              <a:t>Mon secours est en toi</a:t>
            </a:r>
            <a:endParaRPr sz="2250">
              <a:solidFill>
                <a:srgbClr val="FFFFFF"/>
              </a:solidFill>
              <a:latin typeface="Arial"/>
              <a:ea typeface="Arial"/>
              <a:cs typeface="Arial"/>
              <a:sym typeface="Arial"/>
            </a:endParaRPr>
          </a:p>
          <a:p>
            <a:pPr indent="0" lvl="0" marL="0" rtl="0" algn="l">
              <a:lnSpc>
                <a:spcPct val="115000"/>
              </a:lnSpc>
              <a:spcBef>
                <a:spcPts val="0"/>
              </a:spcBef>
              <a:spcAft>
                <a:spcPts val="0"/>
              </a:spcAft>
              <a:buSzPts val="1800"/>
              <a:buNone/>
            </a:pPr>
            <a:r>
              <a:rPr lang="en-GB" sz="2250">
                <a:solidFill>
                  <a:srgbClr val="FFFFFF"/>
                </a:solidFill>
                <a:latin typeface="Arial"/>
                <a:ea typeface="Arial"/>
                <a:cs typeface="Arial"/>
                <a:sym typeface="Arial"/>
              </a:rPr>
              <a:t>Chant thème : </a:t>
            </a:r>
            <a:r>
              <a:rPr lang="en-GB" sz="2400">
                <a:latin typeface="Caveat"/>
                <a:ea typeface="Caveat"/>
                <a:cs typeface="Caveat"/>
                <a:sym typeface="Caveat"/>
              </a:rPr>
              <a:t>Je veux V💙IR</a:t>
            </a:r>
            <a:r>
              <a:rPr lang="en-GB" sz="3000">
                <a:latin typeface="Arial"/>
                <a:ea typeface="Arial"/>
                <a:cs typeface="Arial"/>
                <a:sym typeface="Arial"/>
              </a:rPr>
              <a:t> </a:t>
            </a:r>
            <a:r>
              <a:rPr lang="en-GB" sz="2400">
                <a:latin typeface="Caveat"/>
                <a:ea typeface="Caveat"/>
                <a:cs typeface="Caveat"/>
                <a:sym typeface="Caveat"/>
              </a:rPr>
              <a:t>par </a:t>
            </a:r>
            <a:r>
              <a:rPr lang="en-GB" sz="2400" u="sng">
                <a:solidFill>
                  <a:schemeClr val="hlink"/>
                </a:solidFill>
                <a:latin typeface="Caveat"/>
                <a:ea typeface="Caveat"/>
                <a:cs typeface="Caveat"/>
                <a:sym typeface="Caveat"/>
                <a:hlinkClick r:id="rId6"/>
              </a:rPr>
              <a:t>fichier Drive</a:t>
            </a:r>
            <a:r>
              <a:rPr lang="en-GB" sz="2400">
                <a:latin typeface="Caveat"/>
                <a:ea typeface="Caveat"/>
                <a:cs typeface="Caveat"/>
                <a:sym typeface="Caveat"/>
              </a:rPr>
              <a:t> ou par </a:t>
            </a:r>
            <a:r>
              <a:rPr lang="en-GB" sz="2400" u="sng">
                <a:solidFill>
                  <a:schemeClr val="hlink"/>
                </a:solidFill>
                <a:latin typeface="Caveat"/>
                <a:ea typeface="Caveat"/>
                <a:cs typeface="Caveat"/>
                <a:sym typeface="Caveat"/>
                <a:hlinkClick r:id="rId7"/>
              </a:rPr>
              <a:t>Youtube</a:t>
            </a:r>
            <a:endParaRPr sz="3000">
              <a:solidFill>
                <a:srgbClr val="FFFFFF"/>
              </a:solidFill>
              <a:latin typeface="Arial"/>
              <a:ea typeface="Arial"/>
              <a:cs typeface="Arial"/>
              <a:sym typeface="Arial"/>
            </a:endParaRPr>
          </a:p>
          <a:p>
            <a:pPr indent="0" lvl="0" marL="0" rtl="0" algn="l">
              <a:lnSpc>
                <a:spcPct val="115000"/>
              </a:lnSpc>
              <a:spcBef>
                <a:spcPts val="0"/>
              </a:spcBef>
              <a:spcAft>
                <a:spcPts val="0"/>
              </a:spcAft>
              <a:buSzPts val="1800"/>
              <a:buNone/>
            </a:pPr>
            <a:r>
              <a:t/>
            </a:r>
            <a:endParaRPr sz="2250">
              <a:solidFill>
                <a:srgbClr val="FFFFFF"/>
              </a:solidFill>
              <a:latin typeface="Arial"/>
              <a:ea typeface="Arial"/>
              <a:cs typeface="Arial"/>
              <a:sym typeface="Arial"/>
            </a:endParaRPr>
          </a:p>
          <a:p>
            <a:pPr indent="0" lvl="0" marL="0" rtl="0" algn="l">
              <a:lnSpc>
                <a:spcPct val="115000"/>
              </a:lnSpc>
              <a:spcBef>
                <a:spcPts val="0"/>
              </a:spcBef>
              <a:spcAft>
                <a:spcPts val="0"/>
              </a:spcAft>
              <a:buSzPts val="1800"/>
              <a:buNone/>
            </a:pPr>
            <a:r>
              <a:t/>
            </a:r>
            <a:endParaRPr sz="1050">
              <a:solidFill>
                <a:srgbClr val="FFFFFF"/>
              </a:solidFill>
              <a:latin typeface="Arial"/>
              <a:ea typeface="Arial"/>
              <a:cs typeface="Arial"/>
              <a:sym typeface="Arial"/>
            </a:endParaRPr>
          </a:p>
          <a:p>
            <a:pPr indent="0" lvl="0" marL="0" rtl="0" algn="l">
              <a:lnSpc>
                <a:spcPct val="115000"/>
              </a:lnSpc>
              <a:spcBef>
                <a:spcPts val="0"/>
              </a:spcBef>
              <a:spcAft>
                <a:spcPts val="1600"/>
              </a:spcAft>
              <a:buSzPts val="18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17"/>
          <p:cNvSpPr txBox="1"/>
          <p:nvPr>
            <p:ph idx="1" type="body"/>
          </p:nvPr>
        </p:nvSpPr>
        <p:spPr>
          <a:xfrm>
            <a:off x="387900" y="413325"/>
            <a:ext cx="8368200" cy="4470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100"/>
              <a:t>Animatrice :  Signe de croix </a:t>
            </a:r>
            <a:endParaRPr sz="2100"/>
          </a:p>
          <a:p>
            <a:pPr indent="0" lvl="0" marL="0" rtl="0" algn="l">
              <a:lnSpc>
                <a:spcPct val="115000"/>
              </a:lnSpc>
              <a:spcBef>
                <a:spcPts val="1600"/>
              </a:spcBef>
              <a:spcAft>
                <a:spcPts val="0"/>
              </a:spcAft>
              <a:buSzPts val="1800"/>
              <a:buNone/>
            </a:pPr>
            <a:r>
              <a:t/>
            </a:r>
            <a:endParaRPr sz="2100"/>
          </a:p>
          <a:p>
            <a:pPr indent="0" lvl="0" marL="0" rtl="0" algn="l">
              <a:lnSpc>
                <a:spcPct val="115000"/>
              </a:lnSpc>
              <a:spcBef>
                <a:spcPts val="1600"/>
              </a:spcBef>
              <a:spcAft>
                <a:spcPts val="0"/>
              </a:spcAft>
              <a:buSzPts val="1800"/>
              <a:buNone/>
            </a:pPr>
            <a:r>
              <a:rPr lang="en-GB" sz="2100"/>
              <a:t>Les cendres nous rappellent que nous avons besoin de faire le ménage dans notre cœur. La poussière cache peut-être ce qu'il y a de plus beau dans notre cœur. </a:t>
            </a:r>
            <a:endParaRPr sz="2100"/>
          </a:p>
          <a:p>
            <a:pPr indent="0" lvl="0" marL="0" rtl="0" algn="l">
              <a:lnSpc>
                <a:spcPct val="115000"/>
              </a:lnSpc>
              <a:spcBef>
                <a:spcPts val="1600"/>
              </a:spcBef>
              <a:spcAft>
                <a:spcPts val="0"/>
              </a:spcAft>
              <a:buSzPts val="1800"/>
              <a:buNone/>
            </a:pPr>
            <a:r>
              <a:rPr lang="en-GB" sz="2100"/>
              <a:t>Seigneur, en ce début du carême, tu vois ton peuple se rassembler pour prendre la route vers Pâques. Tu nous invites à nous tourner vers ton Fils, et à mettre nos pas dans ses pas. Donne à chacun de tes enfants de se laisser guider par Ta Bonne Nouvelle, et d’ouvrir son cœur à Ta miséricorde.</a:t>
            </a:r>
            <a:endParaRPr sz="21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8"/>
          <p:cNvSpPr txBox="1"/>
          <p:nvPr>
            <p:ph type="title"/>
          </p:nvPr>
        </p:nvSpPr>
        <p:spPr>
          <a:xfrm>
            <a:off x="387900" y="458025"/>
            <a:ext cx="8368200" cy="6861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000"/>
              <a:buNone/>
            </a:pPr>
            <a:r>
              <a:rPr lang="en-GB"/>
              <a:t>Lectures - Tout le monde s’assoie</a:t>
            </a:r>
            <a:endParaRPr/>
          </a:p>
        </p:txBody>
      </p:sp>
      <p:sp>
        <p:nvSpPr>
          <p:cNvPr id="91" name="Google Shape;91;p18"/>
          <p:cNvSpPr txBox="1"/>
          <p:nvPr>
            <p:ph idx="1" type="body"/>
          </p:nvPr>
        </p:nvSpPr>
        <p:spPr>
          <a:xfrm>
            <a:off x="387900" y="1489825"/>
            <a:ext cx="8582700" cy="3078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SzPts val="1800"/>
              <a:buNone/>
            </a:pPr>
            <a:r>
              <a:rPr b="1" lang="en-GB" sz="2300"/>
              <a:t>Animateur</a:t>
            </a:r>
            <a:r>
              <a:rPr lang="en-GB" sz="2300"/>
              <a:t>: Revenez à moi de tout votre cœur, dans le jeûne, les larmes et le deuil ! Déchirez vos cœurs et non pas seulement vos vêtements, et revenez au Seigneur votre Dieu, car il est tendre et miséricordieux, lent à la colère et plein d’amour, renonçant au châtiment.</a:t>
            </a:r>
            <a:endParaRPr sz="23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19"/>
          <p:cNvSpPr txBox="1"/>
          <p:nvPr>
            <p:ph idx="1" type="body"/>
          </p:nvPr>
        </p:nvSpPr>
        <p:spPr>
          <a:xfrm>
            <a:off x="387900" y="158025"/>
            <a:ext cx="8368200" cy="4648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300"/>
              <a:t>Lecteur 1 </a:t>
            </a:r>
            <a:r>
              <a:rPr lang="en-GB" sz="2300"/>
              <a:t>: Revenir à Dieu, c’est d’accepter de voir nos erreurs, nos regrets… Revenir à Dieu, c’est retrouver notre regard de garçon et de fille qui aiment et qui sont aimés de Dieu… Revenir à Dieu, c’est de s’élever à la hauteur d’être ses enfants. </a:t>
            </a:r>
            <a:endParaRPr sz="2300"/>
          </a:p>
          <a:p>
            <a:pPr indent="0" lvl="0" marL="0" rtl="0" algn="l">
              <a:lnSpc>
                <a:spcPct val="115000"/>
              </a:lnSpc>
              <a:spcBef>
                <a:spcPts val="1600"/>
              </a:spcBef>
              <a:spcAft>
                <a:spcPts val="0"/>
              </a:spcAft>
              <a:buSzPts val="1800"/>
              <a:buNone/>
            </a:pPr>
            <a:r>
              <a:t/>
            </a:r>
            <a:endParaRPr sz="2300"/>
          </a:p>
          <a:p>
            <a:pPr indent="0" lvl="0" marL="0" rtl="0" algn="l">
              <a:lnSpc>
                <a:spcPct val="115000"/>
              </a:lnSpc>
              <a:spcBef>
                <a:spcPts val="1600"/>
              </a:spcBef>
              <a:spcAft>
                <a:spcPts val="1600"/>
              </a:spcAft>
              <a:buSzPts val="1800"/>
              <a:buNone/>
            </a:pPr>
            <a:r>
              <a:rPr b="1" lang="en-GB" sz="2300"/>
              <a:t>Lecteur 2 </a:t>
            </a:r>
            <a:r>
              <a:rPr lang="en-GB" sz="2300"/>
              <a:t>: Le temps du carême, c’est un temps qui dure 40 jours, un temps où Dieu nous appelle à Le retrouver pour mieux Le rencontrer. C’est un peu comme après une dispute : on a toujours besoin de se réconcilier et de faire la paix.</a:t>
            </a:r>
            <a:endParaRPr sz="23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20"/>
          <p:cNvSpPr txBox="1"/>
          <p:nvPr>
            <p:ph idx="1" type="body"/>
          </p:nvPr>
        </p:nvSpPr>
        <p:spPr>
          <a:xfrm>
            <a:off x="387900" y="137775"/>
            <a:ext cx="8368200" cy="4776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300"/>
              <a:t>Lecteur 1</a:t>
            </a:r>
            <a:r>
              <a:rPr lang="en-GB" sz="2300"/>
              <a:t>: Dieu, parce qu’il nous aime, nous propose ce temps du carême pour vivre cette rencontre d’amitié avec Lui, avec les autres, avec nous-mêmes. Le temps du Carême est bien ce temps où nous ouvrons nos yeux à son amour.</a:t>
            </a:r>
            <a:endParaRPr sz="2300"/>
          </a:p>
          <a:p>
            <a:pPr indent="0" lvl="0" marL="0" rtl="0" algn="l">
              <a:lnSpc>
                <a:spcPct val="115000"/>
              </a:lnSpc>
              <a:spcBef>
                <a:spcPts val="1600"/>
              </a:spcBef>
              <a:spcAft>
                <a:spcPts val="0"/>
              </a:spcAft>
              <a:buSzPts val="1800"/>
              <a:buNone/>
            </a:pPr>
            <a:r>
              <a:t/>
            </a:r>
            <a:endParaRPr b="1" sz="1200"/>
          </a:p>
          <a:p>
            <a:pPr indent="0" lvl="0" marL="0" rtl="0" algn="l">
              <a:lnSpc>
                <a:spcPct val="115000"/>
              </a:lnSpc>
              <a:spcBef>
                <a:spcPts val="1600"/>
              </a:spcBef>
              <a:spcAft>
                <a:spcPts val="0"/>
              </a:spcAft>
              <a:buSzPts val="1800"/>
              <a:buNone/>
            </a:pPr>
            <a:r>
              <a:rPr b="1" lang="en-GB" sz="2300"/>
              <a:t>Lecteur 2</a:t>
            </a:r>
            <a:r>
              <a:rPr lang="en-GB" sz="2300"/>
              <a:t> : Aujourd’hui, nous allons recevoir dans nos mains ou sur nos fronts, des cendres : Ces cendres nous rappellent que nous sommes pécheurs ; ces cendres nous rappellent que pour suivre Jésus, nous choisissons d’ouvrir nos coeur. De passer de la tristesse à la joie, parce que Jésus, à Pâques, passe de la mort à la Vie. </a:t>
            </a:r>
            <a:endParaRPr sz="23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21"/>
          <p:cNvSpPr txBox="1"/>
          <p:nvPr>
            <p:ph idx="1" type="body"/>
          </p:nvPr>
        </p:nvSpPr>
        <p:spPr>
          <a:xfrm>
            <a:off x="137775" y="0"/>
            <a:ext cx="8924400" cy="51435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300"/>
              <a:t>Lecteur 1</a:t>
            </a:r>
            <a:r>
              <a:rPr lang="en-GB" sz="2300"/>
              <a:t> : Écoutons ce que St Matthieu nous en dit :</a:t>
            </a:r>
            <a:endParaRPr sz="2300"/>
          </a:p>
          <a:p>
            <a:pPr indent="0" lvl="0" marL="0" rtl="0" algn="l">
              <a:lnSpc>
                <a:spcPct val="115000"/>
              </a:lnSpc>
              <a:spcBef>
                <a:spcPts val="1600"/>
              </a:spcBef>
              <a:spcAft>
                <a:spcPts val="0"/>
              </a:spcAft>
              <a:buSzPts val="1800"/>
              <a:buNone/>
            </a:pPr>
            <a:r>
              <a:rPr b="1" lang="en-GB" sz="2300"/>
              <a:t>Animateur</a:t>
            </a:r>
            <a:r>
              <a:rPr lang="en-GB" sz="2300"/>
              <a:t> : C’est chez vous que Dieu a fait des choses extraordinaires, et non à Tyr et à Sidon. S’il avait fait des choses là-bas, leurs habitants auraient changé leur vie depuis longtemps. Ils l’auraient montré en prenant des sacs comme habits et en mettant de la cendre sur leur corps.</a:t>
            </a:r>
            <a:endParaRPr sz="2300"/>
          </a:p>
          <a:p>
            <a:pPr indent="0" lvl="0" marL="0" rtl="0" algn="l">
              <a:lnSpc>
                <a:spcPct val="115000"/>
              </a:lnSpc>
              <a:spcBef>
                <a:spcPts val="1600"/>
              </a:spcBef>
              <a:spcAft>
                <a:spcPts val="0"/>
              </a:spcAft>
              <a:buSzPts val="1800"/>
              <a:buNone/>
            </a:pPr>
            <a:r>
              <a:rPr b="1" lang="en-GB" sz="2300"/>
              <a:t>Lecteur 2</a:t>
            </a:r>
            <a:r>
              <a:rPr lang="en-GB" sz="2300"/>
              <a:t> : Donc, c’est une façon de reconnaître que par moment nous faisons de mauvais choix et  que nous  le regrettons.</a:t>
            </a:r>
            <a:endParaRPr sz="2300"/>
          </a:p>
          <a:p>
            <a:pPr indent="0" lvl="0" marL="0" rtl="0" algn="l">
              <a:lnSpc>
                <a:spcPct val="115000"/>
              </a:lnSpc>
              <a:spcBef>
                <a:spcPts val="1600"/>
              </a:spcBef>
              <a:spcAft>
                <a:spcPts val="0"/>
              </a:spcAft>
              <a:buSzPts val="1800"/>
              <a:buNone/>
            </a:pPr>
            <a:r>
              <a:rPr b="1" lang="en-GB" sz="2300"/>
              <a:t>Lecteur 1</a:t>
            </a:r>
            <a:r>
              <a:rPr lang="en-GB" sz="2300"/>
              <a:t> : C’est ça! Tu comprends. Le Carême, c'est quarante jours pour revenir à Dieu ! Écoutons dans le livre de Sa Parole, ce que nous dit Jésus pour vivre cette conversion.</a:t>
            </a:r>
            <a:endParaRPr sz="23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22"/>
          <p:cNvSpPr txBox="1"/>
          <p:nvPr>
            <p:ph idx="1" type="body"/>
          </p:nvPr>
        </p:nvSpPr>
        <p:spPr>
          <a:xfrm>
            <a:off x="91850" y="0"/>
            <a:ext cx="9052200" cy="5036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200"/>
              <a:t>Lecteur 3</a:t>
            </a:r>
            <a:r>
              <a:rPr lang="en-GB" sz="2200"/>
              <a:t> :</a:t>
            </a:r>
            <a:endParaRPr sz="2200"/>
          </a:p>
          <a:p>
            <a:pPr indent="0" lvl="0" marL="0" rtl="0" algn="l">
              <a:lnSpc>
                <a:spcPct val="115000"/>
              </a:lnSpc>
              <a:spcBef>
                <a:spcPts val="1600"/>
              </a:spcBef>
              <a:spcAft>
                <a:spcPts val="0"/>
              </a:spcAft>
              <a:buSzPts val="1800"/>
              <a:buNone/>
            </a:pPr>
            <a:r>
              <a:rPr lang="en-GB" sz="2200"/>
              <a:t>Évangile de Jésus-Christ selon saint Matthieu 6, 1-6, 16-18 </a:t>
            </a:r>
            <a:endParaRPr sz="2200"/>
          </a:p>
          <a:p>
            <a:pPr indent="0" lvl="0" marL="0" rtl="0" algn="l">
              <a:lnSpc>
                <a:spcPct val="115000"/>
              </a:lnSpc>
              <a:spcBef>
                <a:spcPts val="1600"/>
              </a:spcBef>
              <a:spcAft>
                <a:spcPts val="0"/>
              </a:spcAft>
              <a:buSzPts val="1800"/>
              <a:buNone/>
            </a:pPr>
            <a:r>
              <a:rPr lang="en-GB" sz="2200"/>
              <a:t>Comme les disciples s’étaient rassemblés autour de Jésus, il leur disait : «Si vous voulez vivre comme des justes, évitez d’agir devant les hommes pour vous faire remarquer. Ainsi, quand tu fais l’aumône, ne fais pas sonner de la trompette devant toi, comme ceux qui se donnent en spectacle dans les synagogues et dans les rues, pour obtenir la gloire qui vient des hommes. Amen, je vous le déclare : ceux-là ont touché leur récompense. Mais toi, quand tu fais l’aumône, que ta main gauche ignore ce que donne ta main droite, afin que ton aumône reste dans le secret ; ton Père voit ce que tu fais dans le secret : il te le revaudra.»</a:t>
            </a:r>
            <a:endParaRPr sz="22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23"/>
          <p:cNvSpPr txBox="1"/>
          <p:nvPr>
            <p:ph type="title"/>
          </p:nvPr>
        </p:nvSpPr>
        <p:spPr>
          <a:xfrm>
            <a:off x="387900" y="458025"/>
            <a:ext cx="8368200" cy="6861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000"/>
              <a:buNone/>
            </a:pPr>
            <a:r>
              <a:t/>
            </a:r>
            <a:endParaRPr/>
          </a:p>
        </p:txBody>
      </p:sp>
      <p:sp>
        <p:nvSpPr>
          <p:cNvPr id="117" name="Google Shape;117;p23"/>
          <p:cNvSpPr txBox="1"/>
          <p:nvPr>
            <p:ph idx="1" type="body"/>
          </p:nvPr>
        </p:nvSpPr>
        <p:spPr>
          <a:xfrm>
            <a:off x="387900" y="1489824"/>
            <a:ext cx="8368200" cy="3078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300"/>
              <a:t>Animateur</a:t>
            </a:r>
            <a:r>
              <a:rPr lang="en-GB" sz="2300"/>
              <a:t> : Faire l’aumône, c’est partager ! Tout au long du Carême, Jésus nous invite à vivre ce partage pour témoigner l’amour de Dieu pour tous les hommes. Ensemble, dans la prière, demandons à Dieu son aide et sa force.</a:t>
            </a:r>
            <a:endParaRPr sz="23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24"/>
          <p:cNvSpPr txBox="1"/>
          <p:nvPr>
            <p:ph idx="1" type="body"/>
          </p:nvPr>
        </p:nvSpPr>
        <p:spPr>
          <a:xfrm>
            <a:off x="170850" y="837975"/>
            <a:ext cx="8802300" cy="3647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200"/>
              <a:t>Lecteur 3</a:t>
            </a:r>
            <a:endParaRPr b="1" sz="2200"/>
          </a:p>
          <a:p>
            <a:pPr indent="0" lvl="0" marL="0" rtl="0" algn="l">
              <a:lnSpc>
                <a:spcPct val="115000"/>
              </a:lnSpc>
              <a:spcBef>
                <a:spcPts val="1600"/>
              </a:spcBef>
              <a:spcAft>
                <a:spcPts val="0"/>
              </a:spcAft>
              <a:buSzPts val="1800"/>
              <a:buNone/>
            </a:pPr>
            <a:r>
              <a:rPr lang="en-GB" sz="2200"/>
              <a:t>Et quand vous priez, ne soyez pas comme ceux qui se donnent en spectacle : quand ils font leurs prières, ils aiment à se tenir dans les synagogues et les carrefours pour bien se montrer aux hommes. Amen je vous le déclare, ceux-là ont déjà touché leur récompense. Mais toi, quand tu pries, retire-toi au fond de ta maison, ferme la porte, et prie ton Père qui est présent dans le secret ; ton Père voit ce que tu fais dans le secret : il te le revaudra.</a:t>
            </a:r>
            <a:endParaRPr sz="22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25"/>
          <p:cNvSpPr txBox="1"/>
          <p:nvPr>
            <p:ph idx="1" type="body"/>
          </p:nvPr>
        </p:nvSpPr>
        <p:spPr>
          <a:xfrm>
            <a:off x="387900" y="1489824"/>
            <a:ext cx="8368200" cy="3078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300"/>
              <a:t>Animateur</a:t>
            </a:r>
            <a:r>
              <a:rPr lang="en-GB" sz="2300"/>
              <a:t> : Prier, c’est parler à Dieu ; c’est lui confier tout ce qui habite chacun de nos cœurs. C’est lui dire : « je t’aime ! » Jésus nous invite, pendant ce temps du Carême, à prendre du temps pour prier, pour rencontrer Dieu notre Père. Ensemble, demandons à Dieu son aide et son soutien.</a:t>
            </a:r>
            <a:endParaRPr sz="23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26"/>
          <p:cNvSpPr txBox="1"/>
          <p:nvPr>
            <p:ph idx="1" type="body"/>
          </p:nvPr>
        </p:nvSpPr>
        <p:spPr>
          <a:xfrm>
            <a:off x="387900" y="1255250"/>
            <a:ext cx="8368200" cy="36741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300"/>
              <a:t>Lecteur 3</a:t>
            </a:r>
            <a:r>
              <a:rPr lang="en-GB" sz="2300"/>
              <a:t> :  Et quand vous jeûnez, ne prenez pas un air abattu, comme ceux qui se donnent en spectacle : ils se composent une mine défaite pour bien montrer aux hommes qu’ils jeûnent. Amen je vous le déclare : ceux-là ont touché leur récompense. Mais toi, quand tu jeûnes, parfume-toi la tête et lave-toi le visage. Ainsi, ton jeûne ne sera pas connu des hommes, mais seulement de ton Père qui est présent dans le secret. Ton Père voit ce que tu fais dans le secret : il te le revaudra. </a:t>
            </a:r>
            <a:endParaRPr sz="23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27"/>
          <p:cNvSpPr txBox="1"/>
          <p:nvPr>
            <p:ph idx="1" type="body"/>
          </p:nvPr>
        </p:nvSpPr>
        <p:spPr>
          <a:xfrm>
            <a:off x="387900" y="1301175"/>
            <a:ext cx="8368200" cy="32676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300"/>
              <a:t>Animateur: Jeûner, ça veut dire se priver de quelque chose. C’est se priver de quelques bonbons, se priver de quelques méchancetés, se priver de quelques paresses… Sur cette route du jeûne, demandons à Dieu son aide et son soutien.</a:t>
            </a:r>
            <a:endParaRPr sz="2300"/>
          </a:p>
          <a:p>
            <a:pPr indent="0" lvl="0" marL="0" rtl="0" algn="l">
              <a:lnSpc>
                <a:spcPct val="115000"/>
              </a:lnSpc>
              <a:spcBef>
                <a:spcPts val="1600"/>
              </a:spcBef>
              <a:spcAft>
                <a:spcPts val="0"/>
              </a:spcAft>
              <a:buSzPts val="1800"/>
              <a:buNone/>
            </a:pPr>
            <a:r>
              <a:rPr lang="en-GB" sz="2300"/>
              <a:t>Acclamons la Parole de Dieu!</a:t>
            </a:r>
            <a:endParaRPr sz="2300"/>
          </a:p>
          <a:p>
            <a:pPr indent="0" lvl="0" marL="0" rtl="0" algn="l">
              <a:lnSpc>
                <a:spcPct val="115000"/>
              </a:lnSpc>
              <a:spcBef>
                <a:spcPts val="1600"/>
              </a:spcBef>
              <a:spcAft>
                <a:spcPts val="0"/>
              </a:spcAft>
              <a:buSzPts val="1800"/>
              <a:buNone/>
            </a:pPr>
            <a:r>
              <a:rPr b="1" lang="en-GB" sz="2300">
                <a:solidFill>
                  <a:srgbClr val="EA9999"/>
                </a:solidFill>
              </a:rPr>
              <a:t>Tous : Louange à toi, Seigneur Jésus!</a:t>
            </a:r>
            <a:endParaRPr b="1" sz="2300">
              <a:solidFill>
                <a:srgbClr val="EA9999"/>
              </a:solidFill>
            </a:endParaRPr>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28"/>
          <p:cNvSpPr txBox="1"/>
          <p:nvPr>
            <p:ph type="title"/>
          </p:nvPr>
        </p:nvSpPr>
        <p:spPr>
          <a:xfrm>
            <a:off x="387900" y="458025"/>
            <a:ext cx="8368200" cy="751200"/>
          </a:xfrm>
          <a:prstGeom prst="rect">
            <a:avLst/>
          </a:prstGeom>
          <a:noFill/>
          <a:ln>
            <a:noFill/>
          </a:ln>
        </p:spPr>
        <p:txBody>
          <a:bodyPr anchorCtr="0" anchor="b" bIns="91425" lIns="91425" spcFirstLastPara="1" rIns="91425" wrap="square" tIns="91425">
            <a:noAutofit/>
          </a:bodyPr>
          <a:lstStyle/>
          <a:p>
            <a:pPr indent="0" lvl="0" marL="0" rtl="0" algn="l">
              <a:lnSpc>
                <a:spcPct val="115000"/>
              </a:lnSpc>
              <a:spcBef>
                <a:spcPts val="0"/>
              </a:spcBef>
              <a:spcAft>
                <a:spcPts val="1600"/>
              </a:spcAft>
              <a:buSzPts val="3000"/>
              <a:buNone/>
            </a:pPr>
            <a:r>
              <a:rPr lang="en-GB" sz="2500">
                <a:latin typeface="Roboto"/>
                <a:ea typeface="Roboto"/>
                <a:cs typeface="Roboto"/>
                <a:sym typeface="Roboto"/>
              </a:rPr>
              <a:t>Liturgie des Cendres</a:t>
            </a:r>
            <a:endParaRPr sz="3700"/>
          </a:p>
        </p:txBody>
      </p:sp>
      <p:sp>
        <p:nvSpPr>
          <p:cNvPr id="143" name="Google Shape;143;p28"/>
          <p:cNvSpPr txBox="1"/>
          <p:nvPr>
            <p:ph idx="1" type="body"/>
          </p:nvPr>
        </p:nvSpPr>
        <p:spPr>
          <a:xfrm>
            <a:off x="214325" y="933775"/>
            <a:ext cx="8756400" cy="41331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300"/>
              <a:t>Animatrice</a:t>
            </a:r>
            <a:r>
              <a:rPr lang="en-GB" sz="2300"/>
              <a:t> : Seigneur, notre Dieu, aide-nous à te découvrir afin que nous puissions voir clairement et laisse briller la personne que nous sommes vraiment. </a:t>
            </a:r>
            <a:endParaRPr sz="2300"/>
          </a:p>
          <a:p>
            <a:pPr indent="0" lvl="0" marL="0" rtl="0" algn="l">
              <a:lnSpc>
                <a:spcPct val="115000"/>
              </a:lnSpc>
              <a:spcBef>
                <a:spcPts val="1600"/>
              </a:spcBef>
              <a:spcAft>
                <a:spcPts val="0"/>
              </a:spcAft>
              <a:buSzPts val="1800"/>
              <a:buNone/>
            </a:pPr>
            <a:r>
              <a:rPr lang="en-GB" sz="2300"/>
              <a:t>Il nous arrive parfois de vouloir être reconnu pour les biens qu’on fait. Ces cendres dont nous allons être marquées,  sont un signe de notre mise en route pour ce temps de Carême. Aide-nous à vivre sincèrement ce temps de prière, de regret, et de jeûne dans l’humilité, avec ton Fils, Jésus-Christ.</a:t>
            </a:r>
            <a:endParaRPr sz="2300"/>
          </a:p>
          <a:p>
            <a:pPr indent="0" lvl="0" marL="0" rtl="0" algn="l">
              <a:lnSpc>
                <a:spcPct val="115000"/>
              </a:lnSpc>
              <a:spcBef>
                <a:spcPts val="1600"/>
              </a:spcBef>
              <a:spcAft>
                <a:spcPts val="0"/>
              </a:spcAft>
              <a:buSzPts val="1800"/>
              <a:buNone/>
            </a:pPr>
            <a:r>
              <a:rPr b="1" lang="en-GB" sz="2300">
                <a:solidFill>
                  <a:srgbClr val="F4CCCC"/>
                </a:solidFill>
              </a:rPr>
              <a:t>Tous :  Amen</a:t>
            </a:r>
            <a:endParaRPr b="1" sz="2300">
              <a:solidFill>
                <a:srgbClr val="F4CCCC"/>
              </a:solidFill>
            </a:endParaRPr>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29"/>
          <p:cNvSpPr txBox="1"/>
          <p:nvPr>
            <p:ph type="title"/>
          </p:nvPr>
        </p:nvSpPr>
        <p:spPr>
          <a:xfrm>
            <a:off x="387900" y="458025"/>
            <a:ext cx="8368200" cy="6861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000"/>
              <a:buNone/>
            </a:pPr>
            <a:r>
              <a:rPr lang="en-GB"/>
              <a:t>Procession des Cendres</a:t>
            </a:r>
            <a:endParaRPr/>
          </a:p>
        </p:txBody>
      </p:sp>
      <p:sp>
        <p:nvSpPr>
          <p:cNvPr id="149" name="Google Shape;149;p29"/>
          <p:cNvSpPr txBox="1"/>
          <p:nvPr>
            <p:ph idx="1" type="body"/>
          </p:nvPr>
        </p:nvSpPr>
        <p:spPr>
          <a:xfrm>
            <a:off x="153075" y="1362425"/>
            <a:ext cx="8756100" cy="36435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SzPts val="1800"/>
              <a:buNone/>
            </a:pPr>
            <a:r>
              <a:rPr b="1" lang="en-GB" sz="2200"/>
              <a:t>Animateur </a:t>
            </a:r>
            <a:r>
              <a:rPr lang="en-GB" sz="2200"/>
              <a:t>: Nous nous levons. Nous préparons nos cœurs à recevoir les cendres, ces cendres qui disent notre désir de changer. Par ces cendres, nous nous souvenons de la poussière de tristesse qui nous couvre parfois, de la froideur de notre cœur, de l’absence de lumière de nos paroles et de nos pensées. Les cendres nous rappellent notre origine et notre finalité. Dans la Bible, les auteurs des textes de la création nous expliquent que la personne humaine a été créée à partir du sol même de la Terre dans lequel Dieu a insufflé la vie.</a:t>
            </a:r>
            <a:endParaRPr sz="22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30"/>
          <p:cNvSpPr txBox="1"/>
          <p:nvPr>
            <p:ph idx="1" type="body"/>
          </p:nvPr>
        </p:nvSpPr>
        <p:spPr>
          <a:xfrm>
            <a:off x="387900" y="1117475"/>
            <a:ext cx="8582700" cy="38271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300"/>
              <a:t>Tous ensemble, nous voulons découvrir Dieu.  Pendant les quarante jours du Carême, guide-nous sur le chemin et conduis-nous vers la grande fête de Pâques. </a:t>
            </a:r>
            <a:endParaRPr sz="2300"/>
          </a:p>
          <a:p>
            <a:pPr indent="0" lvl="0" marL="0" rtl="0" algn="l">
              <a:lnSpc>
                <a:spcPct val="115000"/>
              </a:lnSpc>
              <a:spcBef>
                <a:spcPts val="1600"/>
              </a:spcBef>
              <a:spcAft>
                <a:spcPts val="0"/>
              </a:spcAft>
              <a:buSzPts val="1800"/>
              <a:buNone/>
            </a:pPr>
            <a:r>
              <a:rPr lang="en-GB" sz="2300"/>
              <a:t>Nous poserons un tout petit peu de cendres sur votre main, en </a:t>
            </a:r>
            <a:r>
              <a:rPr lang="en-GB" sz="2300"/>
              <a:t>nous rappelant</a:t>
            </a:r>
            <a:r>
              <a:rPr lang="en-GB" sz="2300"/>
              <a:t> que nous croyons en Dieu notre Créateur, en Jésus, son Fils qui nous a donné sa vie, et en l’Esprit Saint qui est le souffle de Dieu en nous.</a:t>
            </a:r>
            <a:endParaRPr sz="2300"/>
          </a:p>
          <a:p>
            <a:pPr indent="0" lvl="0" marL="0" rtl="0" algn="l">
              <a:lnSpc>
                <a:spcPct val="115000"/>
              </a:lnSpc>
              <a:spcBef>
                <a:spcPts val="1600"/>
              </a:spcBef>
              <a:spcAft>
                <a:spcPts val="0"/>
              </a:spcAft>
              <a:buSzPts val="1800"/>
              <a:buNone/>
            </a:pPr>
            <a:r>
              <a:rPr lang="en-GB" sz="2300"/>
              <a:t>On vous dira : « Change ton cœur et crois à la Bonne Nouvelle! »</a:t>
            </a:r>
            <a:endParaRPr sz="2300"/>
          </a:p>
          <a:p>
            <a:pPr indent="0" lvl="0" marL="0" rtl="0" algn="l">
              <a:lnSpc>
                <a:spcPct val="115000"/>
              </a:lnSpc>
              <a:spcBef>
                <a:spcPts val="1600"/>
              </a:spcBef>
              <a:spcAft>
                <a:spcPts val="0"/>
              </a:spcAft>
              <a:buSzPts val="1800"/>
              <a:buNone/>
            </a:pPr>
            <a:r>
              <a:t/>
            </a:r>
            <a:endParaRPr sz="23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31"/>
          <p:cNvSpPr txBox="1"/>
          <p:nvPr>
            <p:ph type="title"/>
          </p:nvPr>
        </p:nvSpPr>
        <p:spPr>
          <a:xfrm>
            <a:off x="387900" y="458025"/>
            <a:ext cx="8368200" cy="6861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000"/>
              <a:buNone/>
            </a:pPr>
            <a:r>
              <a:t/>
            </a:r>
            <a:endParaRPr/>
          </a:p>
        </p:txBody>
      </p:sp>
      <p:sp>
        <p:nvSpPr>
          <p:cNvPr id="160" name="Google Shape;160;p31"/>
          <p:cNvSpPr txBox="1"/>
          <p:nvPr>
            <p:ph idx="1" type="body"/>
          </p:nvPr>
        </p:nvSpPr>
        <p:spPr>
          <a:xfrm>
            <a:off x="387900" y="1209325"/>
            <a:ext cx="8368200" cy="3359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200">
                <a:solidFill>
                  <a:srgbClr val="F4CCCC"/>
                </a:solidFill>
              </a:rPr>
              <a:t>Vous répondez : Amen</a:t>
            </a:r>
            <a:endParaRPr b="1" sz="2200">
              <a:solidFill>
                <a:srgbClr val="F4CCCC"/>
              </a:solidFill>
            </a:endParaRPr>
          </a:p>
          <a:p>
            <a:pPr indent="0" lvl="0" marL="0" rtl="0" algn="l">
              <a:lnSpc>
                <a:spcPct val="115000"/>
              </a:lnSpc>
              <a:spcBef>
                <a:spcPts val="1600"/>
              </a:spcBef>
              <a:spcAft>
                <a:spcPts val="0"/>
              </a:spcAft>
              <a:buSzPts val="1800"/>
              <a:buNone/>
            </a:pPr>
            <a:r>
              <a:rPr lang="en-GB" sz="2200"/>
              <a:t>Nous vous invitons maintenant à vous approcher pour recevoir les cendres. Si vous ne voulez pas recevoir les cendres, vous n’avez qu’à ne pas tendre votre main et continuez à circuler.</a:t>
            </a:r>
            <a:endParaRPr sz="2200"/>
          </a:p>
          <a:p>
            <a:pPr indent="0" lvl="0" marL="0" rtl="0" algn="l">
              <a:lnSpc>
                <a:spcPct val="115000"/>
              </a:lnSpc>
              <a:spcBef>
                <a:spcPts val="1600"/>
              </a:spcBef>
              <a:spcAft>
                <a:spcPts val="0"/>
              </a:spcAft>
              <a:buSzPts val="1800"/>
              <a:buNone/>
            </a:pPr>
            <a:r>
              <a:rPr b="1" lang="en-GB" sz="2200"/>
              <a:t>Processions des Cendres</a:t>
            </a:r>
            <a:r>
              <a:rPr lang="en-GB" sz="2200"/>
              <a:t> : Après avoir reçu les Cendres dans la main, ils retournent à leur place. </a:t>
            </a:r>
            <a:endParaRPr sz="22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32"/>
          <p:cNvSpPr txBox="1"/>
          <p:nvPr>
            <p:ph type="title"/>
          </p:nvPr>
        </p:nvSpPr>
        <p:spPr>
          <a:xfrm>
            <a:off x="387900" y="458025"/>
            <a:ext cx="8368200" cy="6861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000"/>
              <a:buNone/>
            </a:pPr>
            <a:r>
              <a:t/>
            </a:r>
            <a:endParaRPr/>
          </a:p>
        </p:txBody>
      </p:sp>
      <p:sp>
        <p:nvSpPr>
          <p:cNvPr id="166" name="Google Shape;166;p32"/>
          <p:cNvSpPr txBox="1"/>
          <p:nvPr>
            <p:ph idx="1" type="body"/>
          </p:nvPr>
        </p:nvSpPr>
        <p:spPr>
          <a:xfrm>
            <a:off x="387900" y="1489825"/>
            <a:ext cx="8490900" cy="3078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400">
                <a:latin typeface="Arial"/>
                <a:ea typeface="Arial"/>
                <a:cs typeface="Arial"/>
                <a:sym typeface="Arial"/>
              </a:rPr>
              <a:t>Chants (suggestion)</a:t>
            </a:r>
            <a:endParaRPr sz="2400">
              <a:latin typeface="Arial"/>
              <a:ea typeface="Arial"/>
              <a:cs typeface="Arial"/>
              <a:sym typeface="Arial"/>
            </a:endParaRPr>
          </a:p>
          <a:p>
            <a:pPr indent="0" lvl="0" marL="0" rtl="0" algn="l">
              <a:lnSpc>
                <a:spcPct val="115000"/>
              </a:lnSpc>
              <a:spcBef>
                <a:spcPts val="0"/>
              </a:spcBef>
              <a:spcAft>
                <a:spcPts val="0"/>
              </a:spcAft>
              <a:buSzPts val="1800"/>
              <a:buNone/>
            </a:pPr>
            <a:r>
              <a:t/>
            </a:r>
            <a:endParaRPr sz="2400">
              <a:latin typeface="Arial"/>
              <a:ea typeface="Arial"/>
              <a:cs typeface="Arial"/>
              <a:sym typeface="Arial"/>
            </a:endParaRPr>
          </a:p>
          <a:p>
            <a:pPr indent="0" lvl="0" marL="0" rtl="0" algn="l">
              <a:lnSpc>
                <a:spcPct val="115000"/>
              </a:lnSpc>
              <a:spcBef>
                <a:spcPts val="0"/>
              </a:spcBef>
              <a:spcAft>
                <a:spcPts val="0"/>
              </a:spcAft>
              <a:buSzPts val="1800"/>
              <a:buNone/>
            </a:pPr>
            <a:r>
              <a:rPr lang="en-GB" sz="2400">
                <a:latin typeface="Arial"/>
                <a:ea typeface="Arial"/>
                <a:cs typeface="Arial"/>
                <a:sym typeface="Arial"/>
              </a:rPr>
              <a:t>Élémentaire : </a:t>
            </a:r>
            <a:r>
              <a:rPr lang="en-GB" sz="2400" u="sng">
                <a:solidFill>
                  <a:schemeClr val="hlink"/>
                </a:solidFill>
                <a:latin typeface="Arial"/>
                <a:ea typeface="Arial"/>
                <a:cs typeface="Arial"/>
                <a:sym typeface="Arial"/>
                <a:hlinkClick r:id="rId3"/>
              </a:rPr>
              <a:t>Seigneur j'accueille ton pardon</a:t>
            </a:r>
            <a:endParaRPr sz="2400">
              <a:latin typeface="Arial"/>
              <a:ea typeface="Arial"/>
              <a:cs typeface="Arial"/>
              <a:sym typeface="Arial"/>
            </a:endParaRPr>
          </a:p>
          <a:p>
            <a:pPr indent="0" lvl="0" marL="0" rtl="0" algn="l">
              <a:lnSpc>
                <a:spcPct val="115000"/>
              </a:lnSpc>
              <a:spcBef>
                <a:spcPts val="0"/>
              </a:spcBef>
              <a:spcAft>
                <a:spcPts val="0"/>
              </a:spcAft>
              <a:buSzPts val="1800"/>
              <a:buNone/>
            </a:pPr>
            <a:r>
              <a:rPr lang="en-GB" sz="2400">
                <a:latin typeface="Arial"/>
                <a:ea typeface="Arial"/>
                <a:cs typeface="Arial"/>
                <a:sym typeface="Arial"/>
              </a:rPr>
              <a:t>Secondaire : </a:t>
            </a:r>
            <a:r>
              <a:rPr lang="en-GB" sz="2400" u="sng">
                <a:solidFill>
                  <a:schemeClr val="hlink"/>
                </a:solidFill>
                <a:latin typeface="Arial"/>
                <a:ea typeface="Arial"/>
                <a:cs typeface="Arial"/>
                <a:sym typeface="Arial"/>
                <a:hlinkClick r:id="rId4"/>
              </a:rPr>
              <a:t>Viens toucher ma vie</a:t>
            </a:r>
            <a:r>
              <a:rPr lang="en-GB" sz="2400">
                <a:latin typeface="Arial"/>
                <a:ea typeface="Arial"/>
                <a:cs typeface="Arial"/>
                <a:sym typeface="Arial"/>
              </a:rPr>
              <a:t> ou </a:t>
            </a:r>
            <a:r>
              <a:rPr lang="en-GB" sz="2400" u="sng">
                <a:solidFill>
                  <a:schemeClr val="hlink"/>
                </a:solidFill>
                <a:latin typeface="Arial"/>
                <a:ea typeface="Arial"/>
                <a:cs typeface="Arial"/>
                <a:sym typeface="Arial"/>
                <a:hlinkClick r:id="rId5"/>
              </a:rPr>
              <a:t>Vase d'argile (Grâce infinie)</a:t>
            </a:r>
            <a:endParaRPr sz="2400">
              <a:latin typeface="Arial"/>
              <a:ea typeface="Arial"/>
              <a:cs typeface="Arial"/>
              <a:sym typeface="Arial"/>
            </a:endParaRPr>
          </a:p>
          <a:p>
            <a:pPr indent="0" lvl="0" marL="0" rtl="0" algn="l">
              <a:lnSpc>
                <a:spcPct val="115000"/>
              </a:lnSpc>
              <a:spcBef>
                <a:spcPts val="0"/>
              </a:spcBef>
              <a:spcAft>
                <a:spcPts val="1600"/>
              </a:spcAft>
              <a:buSzPts val="18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33"/>
          <p:cNvSpPr txBox="1"/>
          <p:nvPr>
            <p:ph type="title"/>
          </p:nvPr>
        </p:nvSpPr>
        <p:spPr>
          <a:xfrm>
            <a:off x="387900" y="308925"/>
            <a:ext cx="8368200" cy="686100"/>
          </a:xfrm>
          <a:prstGeom prst="rect">
            <a:avLst/>
          </a:prstGeom>
          <a:noFill/>
          <a:ln>
            <a:noFill/>
          </a:ln>
        </p:spPr>
        <p:txBody>
          <a:bodyPr anchorCtr="0" anchor="b" bIns="91425" lIns="91425" spcFirstLastPara="1" rIns="91425" wrap="square" tIns="91425">
            <a:noAutofit/>
          </a:bodyPr>
          <a:lstStyle/>
          <a:p>
            <a:pPr indent="0" lvl="0" marL="0" rtl="0" algn="l">
              <a:lnSpc>
                <a:spcPct val="115000"/>
              </a:lnSpc>
              <a:spcBef>
                <a:spcPts val="0"/>
              </a:spcBef>
              <a:spcAft>
                <a:spcPts val="1600"/>
              </a:spcAft>
              <a:buSzPts val="3000"/>
              <a:buNone/>
            </a:pPr>
            <a:r>
              <a:rPr b="1" lang="en-GB" sz="2400">
                <a:latin typeface="Roboto"/>
                <a:ea typeface="Roboto"/>
                <a:cs typeface="Roboto"/>
                <a:sym typeface="Roboto"/>
              </a:rPr>
              <a:t>Prières universelles : </a:t>
            </a:r>
            <a:endParaRPr b="1" sz="3600"/>
          </a:p>
        </p:txBody>
      </p:sp>
      <p:sp>
        <p:nvSpPr>
          <p:cNvPr id="172" name="Google Shape;172;p33"/>
          <p:cNvSpPr txBox="1"/>
          <p:nvPr>
            <p:ph idx="1" type="body"/>
          </p:nvPr>
        </p:nvSpPr>
        <p:spPr>
          <a:xfrm>
            <a:off x="387900" y="995025"/>
            <a:ext cx="8368200" cy="35736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300"/>
              <a:t>Seigneur, nous voulons faire une différence et dire oui aux bons choix comme toi. Aide-nous à découvrir ta force en nous.</a:t>
            </a:r>
            <a:endParaRPr sz="2300"/>
          </a:p>
          <a:p>
            <a:pPr indent="0" lvl="0" marL="0" rtl="0" algn="l">
              <a:lnSpc>
                <a:spcPct val="115000"/>
              </a:lnSpc>
              <a:spcBef>
                <a:spcPts val="1600"/>
              </a:spcBef>
              <a:spcAft>
                <a:spcPts val="0"/>
              </a:spcAft>
              <a:buSzPts val="1800"/>
              <a:buNone/>
            </a:pPr>
            <a:r>
              <a:rPr b="1" lang="en-GB" sz="2300">
                <a:solidFill>
                  <a:srgbClr val="F4CCCC"/>
                </a:solidFill>
              </a:rPr>
              <a:t>Tous : Aide-nous à découvrir ta force en nous.</a:t>
            </a:r>
            <a:endParaRPr b="1" sz="2300">
              <a:solidFill>
                <a:srgbClr val="F4CCCC"/>
              </a:solidFill>
            </a:endParaRPr>
          </a:p>
          <a:p>
            <a:pPr indent="0" lvl="0" marL="0" rtl="0" algn="l">
              <a:lnSpc>
                <a:spcPct val="115000"/>
              </a:lnSpc>
              <a:spcBef>
                <a:spcPts val="1600"/>
              </a:spcBef>
              <a:spcAft>
                <a:spcPts val="0"/>
              </a:spcAft>
              <a:buSzPts val="1800"/>
              <a:buNone/>
            </a:pPr>
            <a:r>
              <a:rPr lang="en-GB" sz="2300"/>
              <a:t>Seigneur, nous voulons dans la simplicité donner aux pauvres. Ils méritent respect et dignité parce qu’ils sont aussi tes enfants et nos frères et sœurs.  Aide-nous à découvrir ta splendeur dans les autres.</a:t>
            </a:r>
            <a:endParaRPr sz="2300"/>
          </a:p>
          <a:p>
            <a:pPr indent="0" lvl="0" marL="0" rtl="0" algn="l">
              <a:lnSpc>
                <a:spcPct val="115000"/>
              </a:lnSpc>
              <a:spcBef>
                <a:spcPts val="1600"/>
              </a:spcBef>
              <a:spcAft>
                <a:spcPts val="0"/>
              </a:spcAft>
              <a:buSzPts val="1800"/>
              <a:buNone/>
            </a:pPr>
            <a:r>
              <a:rPr b="1" lang="en-GB" sz="2300">
                <a:solidFill>
                  <a:srgbClr val="F4CCCC"/>
                </a:solidFill>
              </a:rPr>
              <a:t>Tous : Aide-nous à découvrir ta splendeur dans les autres.</a:t>
            </a:r>
            <a:endParaRPr b="1" sz="2300">
              <a:solidFill>
                <a:srgbClr val="F4CCCC"/>
              </a:solidFill>
            </a:endParaRPr>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34"/>
          <p:cNvSpPr txBox="1"/>
          <p:nvPr>
            <p:ph idx="1" type="body"/>
          </p:nvPr>
        </p:nvSpPr>
        <p:spPr>
          <a:xfrm>
            <a:off x="387900" y="321475"/>
            <a:ext cx="8368200" cy="4247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lang="en-GB" sz="2300"/>
              <a:t>Seigneur, tu nous acceptes tel que nous sommes sans exception. Nous voulons faire preuve d’accueil et d’inclusion comme toi.  Aide-nous à découvrir ton amour pour tous.</a:t>
            </a:r>
            <a:endParaRPr sz="2300"/>
          </a:p>
          <a:p>
            <a:pPr indent="0" lvl="0" marL="0" rtl="0" algn="l">
              <a:lnSpc>
                <a:spcPct val="115000"/>
              </a:lnSpc>
              <a:spcBef>
                <a:spcPts val="1600"/>
              </a:spcBef>
              <a:spcAft>
                <a:spcPts val="0"/>
              </a:spcAft>
              <a:buSzPts val="1800"/>
              <a:buNone/>
            </a:pPr>
            <a:r>
              <a:rPr b="1" lang="en-GB" sz="2300">
                <a:solidFill>
                  <a:srgbClr val="F4CCCC"/>
                </a:solidFill>
              </a:rPr>
              <a:t>Tous : Aide-nous à découvrir ton amour pour tous.</a:t>
            </a:r>
            <a:endParaRPr b="1" sz="2300">
              <a:solidFill>
                <a:srgbClr val="F4CCCC"/>
              </a:solidFill>
            </a:endParaRPr>
          </a:p>
          <a:p>
            <a:pPr indent="0" lvl="0" marL="0" rtl="0" algn="l">
              <a:lnSpc>
                <a:spcPct val="115000"/>
              </a:lnSpc>
              <a:spcBef>
                <a:spcPts val="1600"/>
              </a:spcBef>
              <a:spcAft>
                <a:spcPts val="0"/>
              </a:spcAft>
              <a:buSzPts val="1800"/>
              <a:buNone/>
            </a:pPr>
            <a:r>
              <a:rPr lang="en-GB" sz="2300"/>
              <a:t>Seigneur, nous voulons goûter à l’abondance de la vie que tu nous donnes. Guéris notre regard pour être capable de voir les bénédictions malgré les défis. Aide-nous à découvrir tes bontés.</a:t>
            </a:r>
            <a:endParaRPr sz="2300"/>
          </a:p>
          <a:p>
            <a:pPr indent="0" lvl="0" marL="0" rtl="0" algn="l">
              <a:lnSpc>
                <a:spcPct val="115000"/>
              </a:lnSpc>
              <a:spcBef>
                <a:spcPts val="1600"/>
              </a:spcBef>
              <a:spcAft>
                <a:spcPts val="0"/>
              </a:spcAft>
              <a:buSzPts val="1800"/>
              <a:buNone/>
            </a:pPr>
            <a:r>
              <a:rPr b="1" lang="en-GB" sz="2300">
                <a:solidFill>
                  <a:srgbClr val="F4CCCC"/>
                </a:solidFill>
              </a:rPr>
              <a:t>Tous : Aide-nous à découvrir tes bontés.</a:t>
            </a:r>
            <a:endParaRPr b="1" sz="2300">
              <a:solidFill>
                <a:srgbClr val="F4CCCC"/>
              </a:solidFill>
            </a:endParaRPr>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35"/>
          <p:cNvSpPr txBox="1"/>
          <p:nvPr>
            <p:ph idx="1" type="body"/>
          </p:nvPr>
        </p:nvSpPr>
        <p:spPr>
          <a:xfrm>
            <a:off x="91850" y="107150"/>
            <a:ext cx="8940000" cy="4623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200"/>
              <a:t>Animateur</a:t>
            </a:r>
            <a:r>
              <a:rPr lang="en-GB" sz="2200"/>
              <a:t> : Pour vivre ce temps du Carême, Jésus nous propose ce matin 3 compagnons : le partage, la prière, le jeûne. À ces trois compagnons, nous pourrions en ajouter deux autres : la réconciliation et le service. Ainsi, tout au long des 40 jours qui vont nous conduire jusqu’à Pâques, nous pourrons faire route chaque semaine avec l’un de ces compagnons. C’est le sens de la fleur que vous recevrez en sortant. Sur chaque pétale a été écrit le nom de nos 5 compagnons du Carême. Ça veut dire que chaque semaine, nous essaierons de vivre quelque chose avec ce compagnon. Ainsi, de même que les fleurs reprennent vie au printemps, de même, nous aussi, nous refleurirons à Pâques ! Confions à Dieu, notre Père, nos désirs de conversion et chantons (disons) avec Lui : </a:t>
            </a:r>
            <a:endParaRPr sz="22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36"/>
          <p:cNvSpPr txBox="1"/>
          <p:nvPr>
            <p:ph idx="1" type="body"/>
          </p:nvPr>
        </p:nvSpPr>
        <p:spPr>
          <a:xfrm>
            <a:off x="387900" y="423024"/>
            <a:ext cx="8368200" cy="7515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SzPts val="1800"/>
              <a:buNone/>
            </a:pPr>
            <a:r>
              <a:rPr lang="en-GB" sz="2350" u="sng">
                <a:solidFill>
                  <a:srgbClr val="FFFFFF"/>
                </a:solidFill>
                <a:latin typeface="Arial"/>
                <a:ea typeface="Arial"/>
                <a:cs typeface="Arial"/>
                <a:sym typeface="Arial"/>
                <a:hlinkClick r:id="rId3">
                  <a:extLst>
                    <a:ext uri="{A12FA001-AC4F-418D-AE19-62706E023703}">
                      <ahyp:hlinkClr val="tx"/>
                    </a:ext>
                  </a:extLst>
                </a:hlinkClick>
              </a:rPr>
              <a:t>Notre Père</a:t>
            </a:r>
            <a:endParaRPr sz="2350">
              <a:solidFill>
                <a:srgbClr val="FFFFFF"/>
              </a:solidFill>
              <a:latin typeface="Arial"/>
              <a:ea typeface="Arial"/>
              <a:cs typeface="Arial"/>
              <a:sym typeface="Arial"/>
            </a:endParaRPr>
          </a:p>
          <a:p>
            <a:pPr indent="0" lvl="0" marL="0" rtl="0" algn="l">
              <a:lnSpc>
                <a:spcPct val="115000"/>
              </a:lnSpc>
              <a:spcBef>
                <a:spcPts val="0"/>
              </a:spcBef>
              <a:spcAft>
                <a:spcPts val="1600"/>
              </a:spcAft>
              <a:buSzPts val="1800"/>
              <a:buNone/>
            </a:pPr>
            <a:r>
              <a:t/>
            </a:r>
            <a:endParaRPr/>
          </a:p>
        </p:txBody>
      </p:sp>
      <p:pic>
        <p:nvPicPr>
          <p:cNvPr descr="Retrouvez ce chant en téléchargement MP3 sur Glorious.fr : http://bit.ly/2xxA1sI&#10;La partition en PDF à télécharger : http://bit.ly/2y96zde&#10;Le CD que vous recevrez chez vous : http://bit.ly/2fRpTRc&#10;Le livret de partition à recevoir chez vous : hhttp://bit.ly/2wVAiGg&#10;&#10;LYON Centre est la paroisse où Glorious anime des soirées et des messes pleines de louange sur Lyon ! Des milliers de personnes se rassemblent pour louer Dieu d'une manière nouvelle !&#10;&#10;Sortir un album de notre paroisse ? Notre rêve était d'enregistrer notre louange, notre joie, notre ferveur avec tous les paroissiens ! Aujourd'hui c'est chose faite : notre 1er pas pour encourager toutes les églises en France à voir grand et à voir loin ! &#10;Dieu est avec nous... &#10;&#10;&#10;NOTRE PERE&#10;Texte : AELF&#10;Musique : Thomas Pouzin &amp; Benjamin Pouzin&#10;&#10;  C            Dm/C             C       C                Dm/C          C&#10;Notre Père qui es aux cieux, Que Ton nom soit sanctifié.&#10;&#10;  F    C               G Am     F   C          G         Am&#10;Que ton règne vienne. Que Ta volonté soit faite &#10;&#10;  F       G                        C&#10;Sur la terre comme au ciel.&#10;&#10;  C       Dm/C              C    C    Dm/C            C&#10;Donne nous aujourd’hui, Notre pain de ce jour&#10;&#10;  F   C                 G       Am       F           C                  G       Am&#10;Pardonne nous nos offenses Comme nous pardonnons aussi, &#10;&#10;       F                  G            C&#10;A ceux qui nous ont offensés.&#10;&#10;              Am     Em            F            C&#10;Ne nous laisse pas entrer en tentation, &#10;&#10;            F        C          Gsus4 G&#10;Mais délivre nous du mal.&#10;&#10;                    C                  F&#10;Car c’est à Toi qu’appartiennent&#10;&#10;     Am                 Em7            F G&#10;Le règne la puissance et la gloire&#10;&#10; Am        Em7              F  G       C&#10;Pour les siècles des siècles Amen&#10;&#10;            Am                Em &#10;ABBA PERE ABBA PERE &#10;&#10;              F                  C Em/B&#10;ABBA PERE ABBA PERE &#10;&#10;            Am                Em &#10;ABBA PERE ABBA PERE &#10;&#10;       F        G&#10;ABBA ABBA" id="188" name="Google Shape;188;p36" title="Glorious - NOTRE PÈRE - Album : Messe de la Grâce">
            <a:hlinkClick r:id="rId4"/>
          </p:cNvPr>
          <p:cNvPicPr preferRelativeResize="0"/>
          <p:nvPr/>
        </p:nvPicPr>
        <p:blipFill rotWithShape="1">
          <a:blip r:embed="rId5">
            <a:alphaModFix/>
          </a:blip>
          <a:srcRect b="0" l="0" r="0" t="0"/>
          <a:stretch/>
        </p:blipFill>
        <p:spPr>
          <a:xfrm>
            <a:off x="2286000" y="1226074"/>
            <a:ext cx="4572000" cy="34290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37"/>
          <p:cNvSpPr txBox="1"/>
          <p:nvPr>
            <p:ph idx="1" type="body"/>
          </p:nvPr>
        </p:nvSpPr>
        <p:spPr>
          <a:xfrm>
            <a:off x="137775" y="153075"/>
            <a:ext cx="8802000" cy="48525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SzPts val="1800"/>
              <a:buNone/>
            </a:pPr>
            <a:r>
              <a:rPr lang="en-GB" sz="2300"/>
              <a:t>Quarante jours!</a:t>
            </a:r>
            <a:endParaRPr sz="2300"/>
          </a:p>
          <a:p>
            <a:pPr indent="0" lvl="0" marL="0" rtl="0" algn="ctr">
              <a:lnSpc>
                <a:spcPct val="115000"/>
              </a:lnSpc>
              <a:spcBef>
                <a:spcPts val="1600"/>
              </a:spcBef>
              <a:spcAft>
                <a:spcPts val="0"/>
              </a:spcAft>
              <a:buSzPts val="1800"/>
              <a:buNone/>
            </a:pPr>
            <a:r>
              <a:rPr lang="en-GB" sz="2300"/>
              <a:t>Quarante jours pour faire le tri,</a:t>
            </a:r>
            <a:endParaRPr sz="2300"/>
          </a:p>
          <a:p>
            <a:pPr indent="0" lvl="0" marL="0" rtl="0" algn="ctr">
              <a:lnSpc>
                <a:spcPct val="115000"/>
              </a:lnSpc>
              <a:spcBef>
                <a:spcPts val="1600"/>
              </a:spcBef>
              <a:spcAft>
                <a:spcPts val="0"/>
              </a:spcAft>
              <a:buSzPts val="1800"/>
              <a:buNone/>
            </a:pPr>
            <a:r>
              <a:rPr lang="en-GB" sz="2300"/>
              <a:t>pour laisser de côté ce qui est inutile</a:t>
            </a:r>
            <a:endParaRPr sz="2300"/>
          </a:p>
          <a:p>
            <a:pPr indent="0" lvl="0" marL="0" rtl="0" algn="ctr">
              <a:lnSpc>
                <a:spcPct val="115000"/>
              </a:lnSpc>
              <a:spcBef>
                <a:spcPts val="1600"/>
              </a:spcBef>
              <a:spcAft>
                <a:spcPts val="0"/>
              </a:spcAft>
              <a:buSzPts val="1800"/>
              <a:buNone/>
            </a:pPr>
            <a:r>
              <a:rPr lang="en-GB" sz="2300"/>
              <a:t>comme lorsqu’il faut traverser un désert.</a:t>
            </a:r>
            <a:endParaRPr sz="2300"/>
          </a:p>
          <a:p>
            <a:pPr indent="0" lvl="0" marL="0" rtl="0" algn="ctr">
              <a:lnSpc>
                <a:spcPct val="115000"/>
              </a:lnSpc>
              <a:spcBef>
                <a:spcPts val="1600"/>
              </a:spcBef>
              <a:spcAft>
                <a:spcPts val="0"/>
              </a:spcAft>
              <a:buSzPts val="1800"/>
              <a:buNone/>
            </a:pPr>
            <a:r>
              <a:rPr lang="en-GB" sz="2300"/>
              <a:t>Quarante jours pour éduquer le cœur et aimer,</a:t>
            </a:r>
            <a:endParaRPr sz="2300"/>
          </a:p>
          <a:p>
            <a:pPr indent="0" lvl="0" marL="0" rtl="0" algn="ctr">
              <a:lnSpc>
                <a:spcPct val="115000"/>
              </a:lnSpc>
              <a:spcBef>
                <a:spcPts val="1600"/>
              </a:spcBef>
              <a:spcAft>
                <a:spcPts val="0"/>
              </a:spcAft>
              <a:buSzPts val="1800"/>
              <a:buNone/>
            </a:pPr>
            <a:r>
              <a:rPr lang="en-GB" sz="2300"/>
              <a:t>apprendre à aimer, d’une façon neuve,</a:t>
            </a:r>
            <a:endParaRPr sz="2300"/>
          </a:p>
          <a:p>
            <a:pPr indent="0" lvl="0" marL="0" rtl="0" algn="ctr">
              <a:lnSpc>
                <a:spcPct val="115000"/>
              </a:lnSpc>
              <a:spcBef>
                <a:spcPts val="1600"/>
              </a:spcBef>
              <a:spcAft>
                <a:spcPts val="0"/>
              </a:spcAft>
              <a:buSzPts val="1800"/>
              <a:buNone/>
            </a:pPr>
            <a:r>
              <a:rPr lang="en-GB" sz="2300"/>
              <a:t>à la manière des premiers jours.</a:t>
            </a:r>
            <a:endParaRPr sz="2300"/>
          </a:p>
          <a:p>
            <a:pPr indent="0" lvl="0" marL="0" rtl="0" algn="ctr">
              <a:lnSpc>
                <a:spcPct val="115000"/>
              </a:lnSpc>
              <a:spcBef>
                <a:spcPts val="1600"/>
              </a:spcBef>
              <a:spcAft>
                <a:spcPts val="0"/>
              </a:spcAft>
              <a:buSzPts val="1800"/>
              <a:buNone/>
            </a:pPr>
            <a:r>
              <a:rPr lang="en-GB" sz="2300"/>
              <a:t>Quarante jours pour marcher à un autre rythme, pour se purifier.</a:t>
            </a:r>
            <a:endParaRPr sz="2800"/>
          </a:p>
          <a:p>
            <a:pPr indent="0" lvl="0" marL="0" rtl="0" algn="ctr">
              <a:lnSpc>
                <a:spcPct val="115000"/>
              </a:lnSpc>
              <a:spcBef>
                <a:spcPts val="1600"/>
              </a:spcBef>
              <a:spcAft>
                <a:spcPts val="0"/>
              </a:spcAft>
              <a:buSzPts val="1800"/>
              <a:buNone/>
            </a:pPr>
            <a:r>
              <a:rPr lang="en-GB" sz="2300"/>
              <a:t>pour changer de style, pour faire le ménage,</a:t>
            </a:r>
            <a:endParaRPr sz="2300"/>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38"/>
          <p:cNvSpPr txBox="1"/>
          <p:nvPr>
            <p:ph idx="1" type="body"/>
          </p:nvPr>
        </p:nvSpPr>
        <p:spPr>
          <a:xfrm>
            <a:off x="387900" y="336775"/>
            <a:ext cx="8368200" cy="42321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t/>
            </a:r>
            <a:endParaRPr/>
          </a:p>
          <a:p>
            <a:pPr indent="0" lvl="0" marL="0" rtl="0" algn="ctr">
              <a:lnSpc>
                <a:spcPct val="115000"/>
              </a:lnSpc>
              <a:spcBef>
                <a:spcPts val="1600"/>
              </a:spcBef>
              <a:spcAft>
                <a:spcPts val="0"/>
              </a:spcAft>
              <a:buSzPts val="1800"/>
              <a:buNone/>
            </a:pPr>
            <a:r>
              <a:rPr lang="en-GB" sz="2300"/>
              <a:t>Quarante jours pour regarder les autres, pour regarder Dieu,</a:t>
            </a:r>
            <a:endParaRPr sz="2300"/>
          </a:p>
          <a:p>
            <a:pPr indent="0" lvl="0" marL="0" rtl="0" algn="ctr">
              <a:lnSpc>
                <a:spcPct val="115000"/>
              </a:lnSpc>
              <a:spcBef>
                <a:spcPts val="1600"/>
              </a:spcBef>
              <a:spcAft>
                <a:spcPts val="0"/>
              </a:spcAft>
              <a:buSzPts val="1800"/>
              <a:buNone/>
            </a:pPr>
            <a:r>
              <a:rPr lang="en-GB" sz="2300"/>
              <a:t>pour écouter la Parole du Christ et la laisser faire</a:t>
            </a:r>
            <a:endParaRPr sz="2300"/>
          </a:p>
          <a:p>
            <a:pPr indent="0" lvl="0" marL="0" rtl="0" algn="ctr">
              <a:lnSpc>
                <a:spcPct val="115000"/>
              </a:lnSpc>
              <a:spcBef>
                <a:spcPts val="1600"/>
              </a:spcBef>
              <a:spcAft>
                <a:spcPts val="0"/>
              </a:spcAft>
              <a:buSzPts val="1800"/>
              <a:buNone/>
            </a:pPr>
            <a:r>
              <a:rPr lang="en-GB" sz="2300"/>
              <a:t>son œuvre au plus profond de notre cœur.</a:t>
            </a:r>
            <a:endParaRPr sz="2300"/>
          </a:p>
          <a:p>
            <a:pPr indent="0" lvl="0" marL="0" rtl="0" algn="ctr">
              <a:lnSpc>
                <a:spcPct val="115000"/>
              </a:lnSpc>
              <a:spcBef>
                <a:spcPts val="1600"/>
              </a:spcBef>
              <a:spcAft>
                <a:spcPts val="0"/>
              </a:spcAft>
              <a:buSzPts val="1800"/>
              <a:buNone/>
            </a:pPr>
            <a:r>
              <a:rPr lang="en-GB" sz="2300"/>
              <a:t>Quarante jours pour grandir avec l’Evangile,</a:t>
            </a:r>
            <a:endParaRPr sz="2300"/>
          </a:p>
          <a:p>
            <a:pPr indent="0" lvl="0" marL="0" rtl="0" algn="ctr">
              <a:lnSpc>
                <a:spcPct val="115000"/>
              </a:lnSpc>
              <a:spcBef>
                <a:spcPts val="1600"/>
              </a:spcBef>
              <a:spcAft>
                <a:spcPts val="0"/>
              </a:spcAft>
              <a:buSzPts val="1800"/>
              <a:buNone/>
            </a:pPr>
            <a:r>
              <a:rPr lang="en-GB" sz="2300"/>
              <a:t>Quarante jours pour être transfiguré,</a:t>
            </a:r>
            <a:endParaRPr sz="2300"/>
          </a:p>
          <a:p>
            <a:pPr indent="0" lvl="0" marL="0" rtl="0" algn="ctr">
              <a:lnSpc>
                <a:spcPct val="115000"/>
              </a:lnSpc>
              <a:spcBef>
                <a:spcPts val="1600"/>
              </a:spcBef>
              <a:spcAft>
                <a:spcPts val="0"/>
              </a:spcAft>
              <a:buSzPts val="1800"/>
              <a:buNone/>
            </a:pPr>
            <a:r>
              <a:rPr lang="en-GB" sz="2300"/>
              <a:t>Quarante jours pour apprendre à vivre!</a:t>
            </a:r>
            <a:endParaRPr sz="2300"/>
          </a:p>
          <a:p>
            <a:pPr indent="0" lvl="0" marL="0" rtl="0" algn="l">
              <a:lnSpc>
                <a:spcPct val="115000"/>
              </a:lnSpc>
              <a:spcBef>
                <a:spcPts val="1600"/>
              </a:spcBef>
              <a:spcAft>
                <a:spcPts val="0"/>
              </a:spcAft>
              <a:buSzPts val="1800"/>
              <a:buNone/>
            </a:pPr>
            <a:r>
              <a:rPr lang="en-GB"/>
              <a:t>Charles Singer</a:t>
            </a:r>
            <a:endParaRPr/>
          </a:p>
          <a:p>
            <a:pPr indent="0" lvl="0" marL="0" rtl="0" algn="l">
              <a:lnSpc>
                <a:spcPct val="115000"/>
              </a:lnSpc>
              <a:spcBef>
                <a:spcPts val="1600"/>
              </a:spcBef>
              <a:spcAft>
                <a:spcPts val="1600"/>
              </a:spcAft>
              <a:buSzPts val="180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39"/>
          <p:cNvSpPr txBox="1"/>
          <p:nvPr>
            <p:ph idx="1" type="body"/>
          </p:nvPr>
        </p:nvSpPr>
        <p:spPr>
          <a:xfrm>
            <a:off x="387900" y="179524"/>
            <a:ext cx="8368200" cy="6393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SzPts val="1800"/>
              <a:buNone/>
            </a:pPr>
            <a:r>
              <a:rPr lang="en-GB" sz="2400">
                <a:solidFill>
                  <a:srgbClr val="FFFFFF"/>
                </a:solidFill>
                <a:latin typeface="Arial"/>
                <a:ea typeface="Arial"/>
                <a:cs typeface="Arial"/>
                <a:sym typeface="Arial"/>
              </a:rPr>
              <a:t>Chant de sortie : </a:t>
            </a:r>
            <a:endParaRPr sz="2400">
              <a:solidFill>
                <a:srgbClr val="FFFFFF"/>
              </a:solidFill>
              <a:latin typeface="Arial"/>
              <a:ea typeface="Arial"/>
              <a:cs typeface="Arial"/>
              <a:sym typeface="Arial"/>
            </a:endParaRPr>
          </a:p>
          <a:p>
            <a:pPr indent="0" lvl="0" marL="0" rtl="0" algn="ctr">
              <a:lnSpc>
                <a:spcPct val="115000"/>
              </a:lnSpc>
              <a:spcBef>
                <a:spcPts val="0"/>
              </a:spcBef>
              <a:spcAft>
                <a:spcPts val="0"/>
              </a:spcAft>
              <a:buSzPts val="1800"/>
              <a:buNone/>
            </a:pPr>
            <a:r>
              <a:rPr lang="en-GB" sz="2400" u="sng">
                <a:solidFill>
                  <a:srgbClr val="FFFFFF"/>
                </a:solidFill>
                <a:latin typeface="Arial"/>
                <a:ea typeface="Arial"/>
                <a:cs typeface="Arial"/>
                <a:sym typeface="Arial"/>
                <a:hlinkClick r:id="rId3">
                  <a:extLst>
                    <a:ext uri="{A12FA001-AC4F-418D-AE19-62706E023703}">
                      <ahyp:hlinkClr val="tx"/>
                    </a:ext>
                  </a:extLst>
                </a:hlinkClick>
              </a:rPr>
              <a:t>Libre</a:t>
            </a:r>
            <a:r>
              <a:rPr lang="en-GB" sz="2400">
                <a:solidFill>
                  <a:srgbClr val="FFFFFF"/>
                </a:solidFill>
              </a:rPr>
              <a:t> ou </a:t>
            </a:r>
            <a:r>
              <a:rPr lang="en-GB" sz="2400">
                <a:latin typeface="Caveat"/>
                <a:ea typeface="Caveat"/>
                <a:cs typeface="Caveat"/>
                <a:sym typeface="Caveat"/>
              </a:rPr>
              <a:t>Je veux V💙IR</a:t>
            </a:r>
            <a:r>
              <a:rPr lang="en-GB" sz="3000">
                <a:latin typeface="Arial"/>
                <a:ea typeface="Arial"/>
                <a:cs typeface="Arial"/>
                <a:sym typeface="Arial"/>
              </a:rPr>
              <a:t> </a:t>
            </a:r>
            <a:r>
              <a:rPr lang="en-GB" sz="2400">
                <a:latin typeface="Caveat"/>
                <a:ea typeface="Caveat"/>
                <a:cs typeface="Caveat"/>
                <a:sym typeface="Caveat"/>
              </a:rPr>
              <a:t>par </a:t>
            </a:r>
            <a:r>
              <a:rPr lang="en-GB" sz="2400" u="sng">
                <a:solidFill>
                  <a:schemeClr val="hlink"/>
                </a:solidFill>
                <a:latin typeface="Caveat"/>
                <a:ea typeface="Caveat"/>
                <a:cs typeface="Caveat"/>
                <a:sym typeface="Caveat"/>
                <a:hlinkClick r:id="rId4"/>
              </a:rPr>
              <a:t>fichier Drive</a:t>
            </a:r>
            <a:r>
              <a:rPr lang="en-GB" sz="2400">
                <a:latin typeface="Caveat"/>
                <a:ea typeface="Caveat"/>
                <a:cs typeface="Caveat"/>
                <a:sym typeface="Caveat"/>
              </a:rPr>
              <a:t> ou par </a:t>
            </a:r>
            <a:r>
              <a:rPr lang="en-GB" sz="2400" u="sng">
                <a:solidFill>
                  <a:schemeClr val="hlink"/>
                </a:solidFill>
                <a:latin typeface="Caveat"/>
                <a:ea typeface="Caveat"/>
                <a:cs typeface="Caveat"/>
                <a:sym typeface="Caveat"/>
                <a:hlinkClick r:id="rId5"/>
              </a:rPr>
              <a:t>Youtube</a:t>
            </a:r>
            <a:endParaRPr sz="2400">
              <a:solidFill>
                <a:srgbClr val="FFFFFF"/>
              </a:solidFill>
            </a:endParaRPr>
          </a:p>
        </p:txBody>
      </p:sp>
      <p:pic>
        <p:nvPicPr>
          <p:cNvPr descr="Voici le chant thème du Carême 2013 pour toutes les écoles catholiques en Ontario composé par Un brin de paradis.&#10;Merci à Brian St-Pierre pour l'enregistrement et les arrangements musicaux!&#10;&#10;Télécharger la chanson gratuitement :&#10;https://drive.google.com/open?id=0B6MGmqiiNFdsVjRGS181TFI0aTA" id="204" name="Google Shape;204;p39" title="Libre">
            <a:hlinkClick r:id="rId6"/>
          </p:cNvPr>
          <p:cNvPicPr preferRelativeResize="0"/>
          <p:nvPr/>
        </p:nvPicPr>
        <p:blipFill rotWithShape="1">
          <a:blip r:embed="rId7">
            <a:alphaModFix/>
          </a:blip>
          <a:srcRect b="0" l="0" r="0" t="0"/>
          <a:stretch/>
        </p:blipFill>
        <p:spPr>
          <a:xfrm>
            <a:off x="89650" y="1301350"/>
            <a:ext cx="4356824" cy="3267625"/>
          </a:xfrm>
          <a:prstGeom prst="rect">
            <a:avLst/>
          </a:prstGeom>
          <a:noFill/>
          <a:ln>
            <a:noFill/>
          </a:ln>
        </p:spPr>
      </p:pic>
      <p:pic>
        <p:nvPicPr>
          <p:cNvPr descr="Chant thème de l'AVENT et du CARÊME pour l'année liturgique A pour les écoles catholiques de langue française en Ontario.&#10;&#10;© Un brin de paradis &amp; OPÉCO&#10;&#10;Paroles, production et direction : Jonathan Roy&#10;Musique et arrangements : Brian St-Pierre&#10;Chant : Noah Rivard et Mélina St-Pierre&#10;Montage vidéo : Jonathan Roy&#10;Un brin de paradis © 2021&#10;&#10;Pour toute demande relative à cette chanson, veuillez communiquer avec Jonathan Roy : jopasto@gmail.com&#10;&#10;Voici le lien pour télécharger la chanson, la vidéo, la version instrumentale, les paroles et les partitions : https://tiny.one/jeveuxvoir&#10;&#10;Voici le lien pour télécharger d'autres chansons de notre répertoire : https://tinyurl.com/unbrindeparadis&#10;&#10;--------------&#10;&#10;Je veux V💙 IR&#10;&#10;&#10;/C / /&#10;&#10;C                                                              G&#10;Je croyais voir, mais j’étais seul dans le soir&#10;                  Am&#10;Voyant l’étoile, celle qui me guide, mon espoir&#10;             F&#10;Ébloui, quel cadeau à recevoir&#10;C      G&#10;Tout se transforme, j’peux enfin t’apercevoir&#10;                Am&#10;Un p’tit bébé qui naît dans une humble gloire&#10;               F&#10;C’est dans la crèche que l’amour est victoire&#10;    Dm                     G&#10;Grâce à ton regard, mes yeux s’ouvrent...&#10;&#10;      &#10;         C&#10;Et je veux VOIR, VOIR, VOIR…&#10;               G&#10;Avec les yeux du coeur, la vie sans avoir peur&#10;              Am       F         &#10;Je veux VOIR, VOIR, VOIR, VOIR, VOIR…&#10;  C&#10;Oui, je veux VOIR, VOIR, VOIR…&#10;                  G&#10;Le pardon sans rancoeur, l’Amour en grand vainqueur&#10;              Am        F&#10;Je veux VOIR, VOIR, VOIR, VOIR, VOIR…&#10;            C&#10;Oui, je veux VOIR&#10;&#10;&#10;C         G&#10;J’étais aveugle, je ne voyais que du noir&#10;                                             Am&#10;J’avais si soif et tu m’as donné à boire&#10;                       F&#10;J’voulais vaincre les tentations du pouvoir&#10;C                      G&#10;Voir à nouveau, vivre une nouvelle histoire&#10;             Am&#10;Levant les yeux, je peux enfin t’entrevoir&#10;         F&#10;Et tu me dis: “N’aie pas peur, tu n’as qu’à croire”&#10;              Dm        G&#10;Grâce à ton regard mes yeux s’ouvrent…&#10;&#10;          C&#10;Et je veux VOIR, VOIR, VOIR…&#10;               G&#10;Avec les yeux du coeur, la vie sans avoir peur&#10;              Am       F         &#10;Je veux VOIR, VOIR, VOIR, VOIR, VOIR…&#10;  C&#10;Oui, je veux VOIR, VOIR, VOIR…&#10;                  G&#10;Le pardon sans rancoeur, l’Amour en grand vainqueur&#10;              Am        F&#10;Je veux VOIR, VOIR, VOIR, VOIR, VOIR…&#10;&#10;&#10;Dm             G&#10;J’ferme les yeux, je laisse l’amour me mouvoir...&#10;Dm            G                                     C&#10;J’ouvre les yeux, j’suis le changement que je veux voir&#10;      G         Am       F&#10;Oh oh...oh oh...&#10;&#10;&#10;            C&#10;Oui, je peux VOIR, VOIR, VOIR…&#10;      G&#10;Avec les yeux du coeur, la vie sans avoir peur&#10;     Am        F&#10;Je peux VOIR, VOIR, VOIR, VOIR, VOIR…&#10;            C&#10;Oui, je peux VOIR, VOIR, VOIR…&#10;          G  &#10;Le pardon sans rancoeur, l’Amour en grand vainqueur&#10;      Am       F&#10;Je peux VOIR, VOIR, VOIR, VOIR, VOIR…&#10;           C      G        Am          F&#10;Oui, je peux VOIR, je peux VOIR, oh oh oh oh oh&#10;            C     G       Am           F&#10;Oui, je peux VOIR, je peux VOIR, oh oh oh oh oh&#10;    C&#10;Oui, je peux VOIR!" id="205" name="Google Shape;205;p39" title="Je veux V💙 IR">
            <a:hlinkClick r:id="rId8"/>
          </p:cNvPr>
          <p:cNvPicPr preferRelativeResize="0"/>
          <p:nvPr/>
        </p:nvPicPr>
        <p:blipFill rotWithShape="1">
          <a:blip r:embed="rId9">
            <a:alphaModFix/>
          </a:blip>
          <a:srcRect b="0" l="0" r="0" t="0"/>
          <a:stretch/>
        </p:blipFill>
        <p:spPr>
          <a:xfrm>
            <a:off x="4572000" y="1301349"/>
            <a:ext cx="4356826" cy="3267619"/>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5"/>
                                        </p:tgtEl>
                                        <p:attrNameLst>
                                          <p:attrName>style.visibility</p:attrName>
                                        </p:attrNameLst>
                                      </p:cBhvr>
                                      <p:to>
                                        <p:strVal val="visible"/>
                                      </p:to>
                                    </p:set>
                                    <p:animEffect filter="fade" transition="in">
                                      <p:cBhvr>
                                        <p:cTn dur="1000"/>
                                        <p:tgtEl>
                                          <p:spTgt spid="20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Marina">
  <a:themeElements>
    <a:clrScheme name="Marina">
      <a:dk1>
        <a:srgbClr val="FFFFFF"/>
      </a:dk1>
      <a:lt1>
        <a:srgbClr val="00517C"/>
      </a:lt1>
      <a:dk2>
        <a:srgbClr val="004065"/>
      </a:dk2>
      <a:lt2>
        <a:srgbClr val="CFD8DC"/>
      </a:lt2>
      <a:accent1>
        <a:srgbClr val="0277BD"/>
      </a:accent1>
      <a:accent2>
        <a:srgbClr val="558B2F"/>
      </a:accent2>
      <a:accent3>
        <a:srgbClr val="009688"/>
      </a:accent3>
      <a:accent4>
        <a:srgbClr val="039BE5"/>
      </a:accent4>
      <a:accent5>
        <a:srgbClr val="8BC34A"/>
      </a:accent5>
      <a:accent6>
        <a:srgbClr val="FFEB38"/>
      </a:accent6>
      <a:hlink>
        <a:srgbClr val="8BC34A"/>
      </a:hlink>
      <a:folHlink>
        <a:srgbClr val="8BC34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