
<file path=[Content_Types].xml><?xml version="1.0" encoding="utf-8"?>
<Types xmlns="http://schemas.openxmlformats.org/package/2006/content-types">
  <Default ContentType="image/jpeg" Extension="jpg"/>
  <Default ContentType="application/x-fontdata" Extension="fntdata"/>
  <Default ContentType="application/xml" Extension="xml"/>
  <Default ContentType="image/png" Extension="png"/>
  <Default ContentType="application/vnd.openxmlformats-package.relationships+xml" Extension="rels"/>
  <Override ContentType="application/vnd.openxmlformats-officedocument.presentationml.notesSlide+xml" PartName="/ppt/notesSlides/notesSlide3.xml"/>
  <Override ContentType="application/vnd.openxmlformats-officedocument.presentationml.notesSlide+xml" PartName="/ppt/notesSlides/notesSlide9.xml"/>
  <Override ContentType="application/vnd.openxmlformats-officedocument.presentationml.notesSlide+xml" PartName="/ppt/notesSlides/notesSlide15.xml"/>
  <Override ContentType="application/vnd.openxmlformats-officedocument.presentationml.notesSlide+xml" PartName="/ppt/notesSlides/notesSlide11.xml"/>
  <Override ContentType="application/vnd.openxmlformats-officedocument.presentationml.notesSlide+xml" PartName="/ppt/notesSlides/notesSlide24.xml"/>
  <Override ContentType="application/vnd.openxmlformats-officedocument.presentationml.notesSlide+xml" PartName="/ppt/notesSlides/notesSlide12.xml"/>
  <Override ContentType="application/vnd.openxmlformats-officedocument.presentationml.notesSlide+xml" PartName="/ppt/notesSlides/notesSlide20.xml"/>
  <Override ContentType="application/vnd.openxmlformats-officedocument.presentationml.notesSlide+xml" PartName="/ppt/notesSlides/notesSlide17.xml"/>
  <Override ContentType="application/vnd.openxmlformats-officedocument.presentationml.notesSlide+xml" PartName="/ppt/notesSlides/notesSlide16.xml"/>
  <Override ContentType="application/vnd.openxmlformats-officedocument.presentationml.notesSlide+xml" PartName="/ppt/notesSlides/notesSlide21.xml"/>
  <Override ContentType="application/vnd.openxmlformats-officedocument.presentationml.notesSlide+xml" PartName="/ppt/notesSlides/notesSlide8.xml"/>
  <Override ContentType="application/vnd.openxmlformats-officedocument.presentationml.notesSlide+xml" PartName="/ppt/notesSlides/notesSlide4.xml"/>
  <Override ContentType="application/vnd.openxmlformats-officedocument.presentationml.notesSlide+xml" PartName="/ppt/notesSlides/notesSlide25.xml"/>
  <Override ContentType="application/vnd.openxmlformats-officedocument.presentationml.notesSlide+xml" PartName="/ppt/notesSlides/notesSlide18.xml"/>
  <Override ContentType="application/vnd.openxmlformats-officedocument.presentationml.notesSlide+xml" PartName="/ppt/notesSlides/notesSlide6.xml"/>
  <Override ContentType="application/vnd.openxmlformats-officedocument.presentationml.notesSlide+xml" PartName="/ppt/notesSlides/notesSlide13.xml"/>
  <Override ContentType="application/vnd.openxmlformats-officedocument.presentationml.notesSlide+xml" PartName="/ppt/notesSlides/notesSlide1.xml"/>
  <Override ContentType="application/vnd.openxmlformats-officedocument.presentationml.notesSlide+xml" PartName="/ppt/notesSlides/notesSlide22.xml"/>
  <Override ContentType="application/vnd.openxmlformats-officedocument.presentationml.notesSlide+xml" PartName="/ppt/notesSlides/notesSlide7.xml"/>
  <Override ContentType="application/vnd.openxmlformats-officedocument.presentationml.notesSlide+xml" PartName="/ppt/notesSlides/notesSlide26.xml"/>
  <Override ContentType="application/vnd.openxmlformats-officedocument.presentationml.notesSlide+xml" PartName="/ppt/notesSlides/notesSlide5.xml"/>
  <Override ContentType="application/vnd.openxmlformats-officedocument.presentationml.notesSlide+xml" PartName="/ppt/notesSlides/notesSlide19.xml"/>
  <Override ContentType="application/vnd.openxmlformats-officedocument.presentationml.notesSlide+xml" PartName="/ppt/notesSlides/notesSlide27.xml"/>
  <Override ContentType="application/vnd.openxmlformats-officedocument.presentationml.notesSlide+xml" PartName="/ppt/notesSlides/notesSlide14.xml"/>
  <Override ContentType="application/vnd.openxmlformats-officedocument.presentationml.notesSlide+xml" PartName="/ppt/notesSlides/notesSlide23.xml"/>
  <Override ContentType="application/vnd.openxmlformats-officedocument.presentationml.notesSlide+xml" PartName="/ppt/notesSlides/notesSlide2.xml"/>
  <Override ContentType="application/vnd.openxmlformats-officedocument.presentationml.notesSlide+xml" PartName="/ppt/notesSlides/notesSlide10.xml"/>
  <Override ContentType="application/vnd.openxmlformats-officedocument.presentationml.slideLayout+xml" PartName="/ppt/slideLayouts/slideLayout3.xml"/>
  <Override ContentType="application/vnd.openxmlformats-officedocument.presentationml.slideLayout+xml" PartName="/ppt/slideLayouts/slideLayout5.xml"/>
  <Override ContentType="application/vnd.openxmlformats-officedocument.presentationml.slideLayout+xml" PartName="/ppt/slideLayouts/slideLayout11.xml"/>
  <Override ContentType="application/vnd.openxmlformats-officedocument.presentationml.slideLayout+xml" PartName="/ppt/slideLayouts/slideLayout13.xml"/>
  <Override ContentType="application/vnd.openxmlformats-officedocument.presentationml.slideLayout+xml" PartName="/ppt/slideLayouts/slideLayout1.xml"/>
  <Override ContentType="application/vnd.openxmlformats-officedocument.presentationml.slideLayout+xml" PartName="/ppt/slideLayouts/slideLayout7.xml"/>
  <Override ContentType="application/vnd.openxmlformats-officedocument.presentationml.slideLayout+xml" PartName="/ppt/slideLayouts/slideLayout16.xml"/>
  <Override ContentType="application/vnd.openxmlformats-officedocument.presentationml.slideLayout+xml" PartName="/ppt/slideLayouts/slideLayout9.xml"/>
  <Override ContentType="application/vnd.openxmlformats-officedocument.presentationml.slideLayout+xml" PartName="/ppt/slideLayouts/slideLayout4.xml"/>
  <Override ContentType="application/vnd.openxmlformats-officedocument.presentationml.slideLayout+xml" PartName="/ppt/slideLayouts/slideLayout14.xml"/>
  <Override ContentType="application/vnd.openxmlformats-officedocument.presentationml.slideLayout+xml" PartName="/ppt/slideLayouts/slideLayout2.xml"/>
  <Override ContentType="application/vnd.openxmlformats-officedocument.presentationml.slideLayout+xml" PartName="/ppt/slideLayouts/slideLayout12.xml"/>
  <Override ContentType="application/vnd.openxmlformats-officedocument.presentationml.slideLayout+xml" PartName="/ppt/slideLayouts/slideLayout10.xml"/>
  <Override ContentType="application/vnd.openxmlformats-officedocument.presentationml.slideLayout+xml" PartName="/ppt/slideLayouts/slideLayout15.xml"/>
  <Override ContentType="application/vnd.openxmlformats-officedocument.presentationml.slideLayout+xml" PartName="/ppt/slideLayouts/slideLayout6.xml"/>
  <Override ContentType="application/vnd.openxmlformats-officedocument.presentationml.slideLayout+xml" PartName="/ppt/slideLayouts/slideLayout8.xml"/>
  <Override ContentType="application/vnd.openxmlformats-officedocument.presentationml.slideMaster+xml" PartName="/ppt/slideMasters/slideMaster1.xml"/>
  <Override ContentType="application/vnd.openxmlformats-officedocument.presentationml.slide+xml" PartName="/ppt/slides/slide4.xml"/>
  <Override ContentType="application/vnd.openxmlformats-officedocument.presentationml.slide+xml" PartName="/ppt/slides/slide18.xml"/>
  <Override ContentType="application/vnd.openxmlformats-officedocument.presentationml.slide+xml" PartName="/ppt/slides/slide22.xml"/>
  <Override ContentType="application/vnd.openxmlformats-officedocument.presentationml.slide+xml" PartName="/ppt/slides/slide26.xml"/>
  <Override ContentType="application/vnd.openxmlformats-officedocument.presentationml.slide+xml" PartName="/ppt/slides/slide19.xml"/>
  <Override ContentType="application/vnd.openxmlformats-officedocument.presentationml.slide+xml" PartName="/ppt/slides/slide3.xml"/>
  <Override ContentType="application/vnd.openxmlformats-officedocument.presentationml.slide+xml" PartName="/ppt/slides/slide9.xml"/>
  <Override ContentType="application/vnd.openxmlformats-officedocument.presentationml.slide+xml" PartName="/ppt/slides/slide13.xml"/>
  <Override ContentType="application/vnd.openxmlformats-officedocument.presentationml.slide+xml" PartName="/ppt/slides/slide5.xml"/>
  <Override ContentType="application/vnd.openxmlformats-officedocument.presentationml.slide+xml" PartName="/ppt/slides/slide12.xml"/>
  <Override ContentType="application/vnd.openxmlformats-officedocument.presentationml.slide+xml" PartName="/ppt/slides/slide17.xml"/>
  <Override ContentType="application/vnd.openxmlformats-officedocument.presentationml.slide+xml" PartName="/ppt/slides/slide25.xml"/>
  <Override ContentType="application/vnd.openxmlformats-officedocument.presentationml.slide+xml" PartName="/ppt/slides/slide20.xml"/>
  <Override ContentType="application/vnd.openxmlformats-officedocument.presentationml.slide+xml" PartName="/ppt/slides/slide21.xml"/>
  <Override ContentType="application/vnd.openxmlformats-officedocument.presentationml.slide+xml" PartName="/ppt/slides/slide16.xml"/>
  <Override ContentType="application/vnd.openxmlformats-officedocument.presentationml.slide+xml" PartName="/ppt/slides/slide8.xml"/>
  <Override ContentType="application/vnd.openxmlformats-officedocument.presentationml.slide+xml" PartName="/ppt/slides/slide24.xml"/>
  <Override ContentType="application/vnd.openxmlformats-officedocument.presentationml.slide+xml" PartName="/ppt/slides/slide11.xml"/>
  <Override ContentType="application/vnd.openxmlformats-officedocument.presentationml.slide+xml" PartName="/ppt/slides/slide1.xml"/>
  <Override ContentType="application/vnd.openxmlformats-officedocument.presentationml.slide+xml" PartName="/ppt/slides/slide7.xml"/>
  <Override ContentType="application/vnd.openxmlformats-officedocument.presentationml.slide+xml" PartName="/ppt/slides/slide15.xml"/>
  <Override ContentType="application/vnd.openxmlformats-officedocument.presentationml.slide+xml" PartName="/ppt/slides/slide23.xml"/>
  <Override ContentType="application/vnd.openxmlformats-officedocument.presentationml.slide+xml" PartName="/ppt/slides/slide27.xml"/>
  <Override ContentType="application/vnd.openxmlformats-officedocument.presentationml.slide+xml" PartName="/ppt/slides/slide10.xml"/>
  <Override ContentType="application/vnd.openxmlformats-officedocument.presentationml.slide+xml" PartName="/ppt/slides/slide2.xml"/>
  <Override ContentType="application/vnd.openxmlformats-officedocument.presentationml.slide+xml" PartName="/ppt/slides/slide6.xml"/>
  <Override ContentType="application/vnd.openxmlformats-officedocument.presentationml.slide+xml" PartName="/ppt/slides/slide14.xml"/>
  <Override ContentType="application/vnd.openxmlformats-officedocument.presentationml.notesMaster+xml" PartName="/ppt/notesMasters/notesMaster1.xml"/>
  <Override ContentType="application/vnd.openxmlformats-officedocument.presentationml.presentation.main+xml" PartName="/ppt/presentation.xml"/>
  <Override ContentType="application/vnd.openxmlformats-officedocument.presentationml.presProps+xml" PartName="/ppt/presProps.xml"/>
  <Override ContentType="application/vnd.openxmlformats-officedocument.theme+xml" PartName="/ppt/theme/theme1.xml"/>
  <Override ContentType="application/vnd.openxmlformats-officedocument.theme+xml" PartName="/ppt/theme/theme2.xml"/>
</Types>
</file>

<file path=_rels/.rels><?xml version="1.0" encoding="UTF-8" standalone="yes"?><Relationships xmlns="http://schemas.openxmlformats.org/package/2006/relationships"><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autoCompressPictures="0" embedTrueTypeFonts="1" strictFirstAndLastChars="0" saveSubsetFonts="1">
  <p:sldMasterIdLst>
    <p:sldMasterId id="2147483664" r:id="rId3"/>
  </p:sldMasterIdLst>
  <p:notesMasterIdLst>
    <p:notesMasterId r:id="rId4"/>
  </p:notesMasterIdLst>
  <p:sldIdLst>
    <p:sldId id="256" r:id="rId5"/>
    <p:sldId id="257" r:id="rId6"/>
    <p:sldId id="258" r:id="rId7"/>
    <p:sldId id="259" r:id="rId8"/>
    <p:sldId id="260" r:id="rId9"/>
    <p:sldId id="261" r:id="rId10"/>
    <p:sldId id="262" r:id="rId11"/>
    <p:sldId id="263" r:id="rId12"/>
    <p:sldId id="264" r:id="rId13"/>
    <p:sldId id="265" r:id="rId14"/>
    <p:sldId id="266" r:id="rId15"/>
    <p:sldId id="267" r:id="rId16"/>
    <p:sldId id="268" r:id="rId17"/>
    <p:sldId id="269" r:id="rId18"/>
    <p:sldId id="270" r:id="rId19"/>
    <p:sldId id="271" r:id="rId20"/>
    <p:sldId id="272" r:id="rId21"/>
    <p:sldId id="273" r:id="rId22"/>
    <p:sldId id="274" r:id="rId23"/>
    <p:sldId id="275" r:id="rId24"/>
    <p:sldId id="276" r:id="rId25"/>
    <p:sldId id="277" r:id="rId26"/>
    <p:sldId id="278" r:id="rId27"/>
    <p:sldId id="279" r:id="rId28"/>
    <p:sldId id="280" r:id="rId29"/>
    <p:sldId id="281" r:id="rId30"/>
    <p:sldId id="282" r:id="rId31"/>
  </p:sldIdLst>
  <p:sldSz cy="9753600" cx="13004800"/>
  <p:notesSz cx="6858000" cy="9144000"/>
  <p:embeddedFontLst>
    <p:embeddedFont>
      <p:font typeface="Economica"/>
      <p:regular r:id="rId32"/>
      <p:bold r:id="rId33"/>
      <p:italic r:id="rId34"/>
      <p:boldItalic r:id="rId35"/>
    </p:embeddedFont>
    <p:embeddedFont>
      <p:font typeface="Caveat"/>
      <p:regular r:id="rId36"/>
      <p:bold r:id="rId37"/>
    </p:embeddedFont>
    <p:embeddedFont>
      <p:font typeface="Permanent Marker"/>
      <p:regular r:id="rId38"/>
    </p:embeddedFont>
    <p:embeddedFont>
      <p:font typeface="Helvetica Neue"/>
      <p:regular r:id="rId39"/>
      <p:bold r:id="rId40"/>
      <p:italic r:id="rId41"/>
      <p:boldItalic r:id="rId42"/>
    </p:embeddedFont>
    <p:embeddedFont>
      <p:font typeface="Tinos"/>
      <p:regular r:id="rId43"/>
      <p:bold r:id="rId44"/>
      <p:italic r:id="rId45"/>
      <p:boldItalic r:id="rId46"/>
    </p:embeddedFont>
    <p:embeddedFont>
      <p:font typeface="Open Sans"/>
      <p:regular r:id="rId47"/>
      <p:bold r:id="rId48"/>
      <p:italic r:id="rId49"/>
      <p:boldItalic r:id="rId50"/>
    </p:embeddedFont>
  </p:embeddedFontLst>
  <p:defaultText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defaultTextStyle>
</p:presentation>
</file>

<file path=ppt/presProps.xml><?xml version="1.0" encoding="utf-8"?>
<p:presentationP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file>

<file path=ppt/_rels/presentation.xml.rels><?xml version="1.0" encoding="UTF-8" standalone="yes"?><Relationships xmlns="http://schemas.openxmlformats.org/package/2006/relationships"><Relationship Id="rId40" Type="http://schemas.openxmlformats.org/officeDocument/2006/relationships/font" Target="fonts/HelveticaNeue-bold.fntdata"/><Relationship Id="rId42" Type="http://schemas.openxmlformats.org/officeDocument/2006/relationships/font" Target="fonts/HelveticaNeue-boldItalic.fntdata"/><Relationship Id="rId41" Type="http://schemas.openxmlformats.org/officeDocument/2006/relationships/font" Target="fonts/HelveticaNeue-italic.fntdata"/><Relationship Id="rId44" Type="http://schemas.openxmlformats.org/officeDocument/2006/relationships/font" Target="fonts/Tinos-bold.fntdata"/><Relationship Id="rId43" Type="http://schemas.openxmlformats.org/officeDocument/2006/relationships/font" Target="fonts/Tinos-regular.fntdata"/><Relationship Id="rId46" Type="http://schemas.openxmlformats.org/officeDocument/2006/relationships/font" Target="fonts/Tinos-boldItalic.fntdata"/><Relationship Id="rId45" Type="http://schemas.openxmlformats.org/officeDocument/2006/relationships/font" Target="fonts/Tinos-italic.fntdata"/><Relationship Id="rId1" Type="http://schemas.openxmlformats.org/officeDocument/2006/relationships/theme" Target="theme/theme1.xml"/><Relationship Id="rId2" Type="http://schemas.openxmlformats.org/officeDocument/2006/relationships/presProps" Target="presProps.xml"/><Relationship Id="rId3" Type="http://schemas.openxmlformats.org/officeDocument/2006/relationships/slideMaster" Target="slideMasters/slideMaster1.xml"/><Relationship Id="rId4" Type="http://schemas.openxmlformats.org/officeDocument/2006/relationships/notesMaster" Target="notesMasters/notesMaster1.xml"/><Relationship Id="rId9" Type="http://schemas.openxmlformats.org/officeDocument/2006/relationships/slide" Target="slides/slide5.xml"/><Relationship Id="rId48" Type="http://schemas.openxmlformats.org/officeDocument/2006/relationships/font" Target="fonts/OpenSans-bold.fntdata"/><Relationship Id="rId47" Type="http://schemas.openxmlformats.org/officeDocument/2006/relationships/font" Target="fonts/OpenSans-regular.fntdata"/><Relationship Id="rId49" Type="http://schemas.openxmlformats.org/officeDocument/2006/relationships/font" Target="fonts/OpenSans-italic.fntdata"/><Relationship Id="rId5" Type="http://schemas.openxmlformats.org/officeDocument/2006/relationships/slide" Target="slides/slide1.xml"/><Relationship Id="rId6" Type="http://schemas.openxmlformats.org/officeDocument/2006/relationships/slide" Target="slides/slide2.xml"/><Relationship Id="rId7" Type="http://schemas.openxmlformats.org/officeDocument/2006/relationships/slide" Target="slides/slide3.xml"/><Relationship Id="rId8" Type="http://schemas.openxmlformats.org/officeDocument/2006/relationships/slide" Target="slides/slide4.xml"/><Relationship Id="rId31" Type="http://schemas.openxmlformats.org/officeDocument/2006/relationships/slide" Target="slides/slide27.xml"/><Relationship Id="rId30" Type="http://schemas.openxmlformats.org/officeDocument/2006/relationships/slide" Target="slides/slide26.xml"/><Relationship Id="rId33" Type="http://schemas.openxmlformats.org/officeDocument/2006/relationships/font" Target="fonts/Economica-bold.fntdata"/><Relationship Id="rId32" Type="http://schemas.openxmlformats.org/officeDocument/2006/relationships/font" Target="fonts/Economica-regular.fntdata"/><Relationship Id="rId35" Type="http://schemas.openxmlformats.org/officeDocument/2006/relationships/font" Target="fonts/Economica-boldItalic.fntdata"/><Relationship Id="rId34" Type="http://schemas.openxmlformats.org/officeDocument/2006/relationships/font" Target="fonts/Economica-italic.fntdata"/><Relationship Id="rId37" Type="http://schemas.openxmlformats.org/officeDocument/2006/relationships/font" Target="fonts/Caveat-bold.fntdata"/><Relationship Id="rId36" Type="http://schemas.openxmlformats.org/officeDocument/2006/relationships/font" Target="fonts/Caveat-regular.fntdata"/><Relationship Id="rId39" Type="http://schemas.openxmlformats.org/officeDocument/2006/relationships/font" Target="fonts/HelveticaNeue-regular.fntdata"/><Relationship Id="rId38" Type="http://schemas.openxmlformats.org/officeDocument/2006/relationships/font" Target="fonts/PermanentMarker-regular.fntdata"/><Relationship Id="rId20" Type="http://schemas.openxmlformats.org/officeDocument/2006/relationships/slide" Target="slides/slide16.xml"/><Relationship Id="rId22" Type="http://schemas.openxmlformats.org/officeDocument/2006/relationships/slide" Target="slides/slide18.xml"/><Relationship Id="rId21" Type="http://schemas.openxmlformats.org/officeDocument/2006/relationships/slide" Target="slides/slide17.xml"/><Relationship Id="rId24" Type="http://schemas.openxmlformats.org/officeDocument/2006/relationships/slide" Target="slides/slide20.xml"/><Relationship Id="rId23" Type="http://schemas.openxmlformats.org/officeDocument/2006/relationships/slide" Target="slides/slide19.xml"/><Relationship Id="rId26" Type="http://schemas.openxmlformats.org/officeDocument/2006/relationships/slide" Target="slides/slide22.xml"/><Relationship Id="rId25" Type="http://schemas.openxmlformats.org/officeDocument/2006/relationships/slide" Target="slides/slide21.xml"/><Relationship Id="rId28" Type="http://schemas.openxmlformats.org/officeDocument/2006/relationships/slide" Target="slides/slide24.xml"/><Relationship Id="rId27" Type="http://schemas.openxmlformats.org/officeDocument/2006/relationships/slide" Target="slides/slide23.xml"/><Relationship Id="rId29" Type="http://schemas.openxmlformats.org/officeDocument/2006/relationships/slide" Target="slides/slide25.xml"/><Relationship Id="rId50" Type="http://schemas.openxmlformats.org/officeDocument/2006/relationships/font" Target="fonts/OpenSans-boldItalic.fntdata"/><Relationship Id="rId11" Type="http://schemas.openxmlformats.org/officeDocument/2006/relationships/slide" Target="slides/slide7.xml"/><Relationship Id="rId10" Type="http://schemas.openxmlformats.org/officeDocument/2006/relationships/slide" Target="slides/slide6.xml"/><Relationship Id="rId13" Type="http://schemas.openxmlformats.org/officeDocument/2006/relationships/slide" Target="slides/slide9.xml"/><Relationship Id="rId12" Type="http://schemas.openxmlformats.org/officeDocument/2006/relationships/slide" Target="slides/slide8.xml"/><Relationship Id="rId15" Type="http://schemas.openxmlformats.org/officeDocument/2006/relationships/slide" Target="slides/slide11.xml"/><Relationship Id="rId14" Type="http://schemas.openxmlformats.org/officeDocument/2006/relationships/slide" Target="slides/slide10.xml"/><Relationship Id="rId17" Type="http://schemas.openxmlformats.org/officeDocument/2006/relationships/slide" Target="slides/slide13.xml"/><Relationship Id="rId16" Type="http://schemas.openxmlformats.org/officeDocument/2006/relationships/slide" Target="slides/slide12.xml"/><Relationship Id="rId19" Type="http://schemas.openxmlformats.org/officeDocument/2006/relationships/slide" Target="slides/slide15.xml"/><Relationship Id="rId18" Type="http://schemas.openxmlformats.org/officeDocument/2006/relationships/slide" Target="slides/slide14.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 name="Shape 2"/>
        <p:cNvGrpSpPr/>
        <p:nvPr/>
      </p:nvGrpSpPr>
      <p:grpSpPr>
        <a:xfrm>
          <a:off x="0" y="0"/>
          <a:ext cx="0" cy="0"/>
          <a:chOff x="0" y="0"/>
          <a:chExt cx="0" cy="0"/>
        </a:xfrm>
      </p:grpSpPr>
      <p:sp>
        <p:nvSpPr>
          <p:cNvPr id="3" name="Google Shape;3;n"/>
          <p:cNvSpPr/>
          <p:nvPr>
            <p:ph idx="2" type="sldImg"/>
          </p:nvPr>
        </p:nvSpPr>
        <p:spPr>
          <a:xfrm>
            <a:off x="1143000" y="685800"/>
            <a:ext cx="4572000" cy="3429000"/>
          </a:xfrm>
          <a:custGeom>
            <a:rect b="b" l="l" r="r" t="t"/>
            <a:pathLst>
              <a:path extrusionOk="0" h="120000" w="120000">
                <a:moveTo>
                  <a:pt x="0" y="0"/>
                </a:moveTo>
                <a:lnTo>
                  <a:pt x="120000" y="0"/>
                </a:lnTo>
                <a:lnTo>
                  <a:pt x="120000" y="120000"/>
                </a:lnTo>
                <a:lnTo>
                  <a:pt x="0" y="120000"/>
                </a:lnTo>
                <a:close/>
              </a:path>
            </a:pathLst>
          </a:custGeom>
          <a:noFill/>
          <a:ln>
            <a:noFill/>
          </a:ln>
        </p:spPr>
      </p:sp>
      <p:sp>
        <p:nvSpPr>
          <p:cNvPr id="4" name="Google Shape;4;n"/>
          <p:cNvSpPr txBox="1"/>
          <p:nvPr>
            <p:ph idx="1" type="body"/>
          </p:nvPr>
        </p:nvSpPr>
        <p:spPr>
          <a:xfrm>
            <a:off x="914400" y="4343400"/>
            <a:ext cx="5029200" cy="4114800"/>
          </a:xfrm>
          <a:prstGeom prst="rect">
            <a:avLst/>
          </a:prstGeom>
          <a:noFill/>
          <a:ln>
            <a:noFill/>
          </a:ln>
        </p:spPr>
        <p:txBody>
          <a:bodyPr anchorCtr="0" anchor="t" bIns="91425" lIns="91425" spcFirstLastPara="1" rIns="91425" wrap="square" tIns="91425">
            <a:noAutofit/>
          </a:bodyPr>
          <a:lstStyle>
            <a:lvl1pPr indent="-317500" lvl="0" marL="457200" marR="0" rtl="0" algn="l">
              <a:lnSpc>
                <a:spcPct val="117999"/>
              </a:lnSpc>
              <a:spcBef>
                <a:spcPts val="0"/>
              </a:spcBef>
              <a:spcAft>
                <a:spcPts val="0"/>
              </a:spcAft>
              <a:buSzPts val="1400"/>
              <a:buChar char="●"/>
              <a:defRPr b="0" i="0" sz="2200" u="none" cap="none" strike="noStrike">
                <a:latin typeface="Helvetica Neue"/>
                <a:ea typeface="Helvetica Neue"/>
                <a:cs typeface="Helvetica Neue"/>
                <a:sym typeface="Helvetica Neue"/>
              </a:defRPr>
            </a:lvl1pPr>
            <a:lvl2pPr indent="-317500" lvl="1" marL="914400" marR="0" rtl="0" algn="l">
              <a:lnSpc>
                <a:spcPct val="117999"/>
              </a:lnSpc>
              <a:spcBef>
                <a:spcPts val="0"/>
              </a:spcBef>
              <a:spcAft>
                <a:spcPts val="0"/>
              </a:spcAft>
              <a:buSzPts val="1400"/>
              <a:buChar char="○"/>
              <a:defRPr b="0" i="0" sz="2200" u="none" cap="none" strike="noStrike">
                <a:latin typeface="Helvetica Neue"/>
                <a:ea typeface="Helvetica Neue"/>
                <a:cs typeface="Helvetica Neue"/>
                <a:sym typeface="Helvetica Neue"/>
              </a:defRPr>
            </a:lvl2pPr>
            <a:lvl3pPr indent="-317500" lvl="2" marL="1371600" marR="0" rtl="0" algn="l">
              <a:lnSpc>
                <a:spcPct val="117999"/>
              </a:lnSpc>
              <a:spcBef>
                <a:spcPts val="0"/>
              </a:spcBef>
              <a:spcAft>
                <a:spcPts val="0"/>
              </a:spcAft>
              <a:buSzPts val="1400"/>
              <a:buChar char="■"/>
              <a:defRPr b="0" i="0" sz="2200" u="none" cap="none" strike="noStrike">
                <a:latin typeface="Helvetica Neue"/>
                <a:ea typeface="Helvetica Neue"/>
                <a:cs typeface="Helvetica Neue"/>
                <a:sym typeface="Helvetica Neue"/>
              </a:defRPr>
            </a:lvl3pPr>
            <a:lvl4pPr indent="-317500" lvl="3" marL="1828800" marR="0" rtl="0" algn="l">
              <a:lnSpc>
                <a:spcPct val="117999"/>
              </a:lnSpc>
              <a:spcBef>
                <a:spcPts val="0"/>
              </a:spcBef>
              <a:spcAft>
                <a:spcPts val="0"/>
              </a:spcAft>
              <a:buSzPts val="1400"/>
              <a:buChar char="●"/>
              <a:defRPr b="0" i="0" sz="2200" u="none" cap="none" strike="noStrike">
                <a:latin typeface="Helvetica Neue"/>
                <a:ea typeface="Helvetica Neue"/>
                <a:cs typeface="Helvetica Neue"/>
                <a:sym typeface="Helvetica Neue"/>
              </a:defRPr>
            </a:lvl4pPr>
            <a:lvl5pPr indent="-317500" lvl="4" marL="2286000" marR="0" rtl="0" algn="l">
              <a:lnSpc>
                <a:spcPct val="117999"/>
              </a:lnSpc>
              <a:spcBef>
                <a:spcPts val="0"/>
              </a:spcBef>
              <a:spcAft>
                <a:spcPts val="0"/>
              </a:spcAft>
              <a:buSzPts val="1400"/>
              <a:buChar char="○"/>
              <a:defRPr b="0" i="0" sz="2200" u="none" cap="none" strike="noStrike">
                <a:latin typeface="Helvetica Neue"/>
                <a:ea typeface="Helvetica Neue"/>
                <a:cs typeface="Helvetica Neue"/>
                <a:sym typeface="Helvetica Neue"/>
              </a:defRPr>
            </a:lvl5pPr>
            <a:lvl6pPr indent="-317500" lvl="5" marL="2743200" marR="0" rtl="0" algn="l">
              <a:lnSpc>
                <a:spcPct val="117999"/>
              </a:lnSpc>
              <a:spcBef>
                <a:spcPts val="0"/>
              </a:spcBef>
              <a:spcAft>
                <a:spcPts val="0"/>
              </a:spcAft>
              <a:buSzPts val="1400"/>
              <a:buChar char="■"/>
              <a:defRPr b="0" i="0" sz="2200" u="none" cap="none" strike="noStrike">
                <a:latin typeface="Helvetica Neue"/>
                <a:ea typeface="Helvetica Neue"/>
                <a:cs typeface="Helvetica Neue"/>
                <a:sym typeface="Helvetica Neue"/>
              </a:defRPr>
            </a:lvl6pPr>
            <a:lvl7pPr indent="-317500" lvl="6" marL="3200400" marR="0" rtl="0" algn="l">
              <a:lnSpc>
                <a:spcPct val="117999"/>
              </a:lnSpc>
              <a:spcBef>
                <a:spcPts val="0"/>
              </a:spcBef>
              <a:spcAft>
                <a:spcPts val="0"/>
              </a:spcAft>
              <a:buSzPts val="1400"/>
              <a:buChar char="●"/>
              <a:defRPr b="0" i="0" sz="2200" u="none" cap="none" strike="noStrike">
                <a:latin typeface="Helvetica Neue"/>
                <a:ea typeface="Helvetica Neue"/>
                <a:cs typeface="Helvetica Neue"/>
                <a:sym typeface="Helvetica Neue"/>
              </a:defRPr>
            </a:lvl7pPr>
            <a:lvl8pPr indent="-317500" lvl="7" marL="3657600" marR="0" rtl="0" algn="l">
              <a:lnSpc>
                <a:spcPct val="117999"/>
              </a:lnSpc>
              <a:spcBef>
                <a:spcPts val="0"/>
              </a:spcBef>
              <a:spcAft>
                <a:spcPts val="0"/>
              </a:spcAft>
              <a:buSzPts val="1400"/>
              <a:buChar char="○"/>
              <a:defRPr b="0" i="0" sz="2200" u="none" cap="none" strike="noStrike">
                <a:latin typeface="Helvetica Neue"/>
                <a:ea typeface="Helvetica Neue"/>
                <a:cs typeface="Helvetica Neue"/>
                <a:sym typeface="Helvetica Neue"/>
              </a:defRPr>
            </a:lvl8pPr>
            <a:lvl9pPr indent="-317500" lvl="8" marL="4114800" marR="0" rtl="0" algn="l">
              <a:lnSpc>
                <a:spcPct val="117999"/>
              </a:lnSpc>
              <a:spcBef>
                <a:spcPts val="0"/>
              </a:spcBef>
              <a:spcAft>
                <a:spcPts val="0"/>
              </a:spcAft>
              <a:buSzPts val="1400"/>
              <a:buChar char="■"/>
              <a:defRPr b="0" i="0" sz="2200" u="none" cap="none" strike="noStrike">
                <a:latin typeface="Helvetica Neue"/>
                <a:ea typeface="Helvetica Neue"/>
                <a:cs typeface="Helvetica Neue"/>
                <a:sym typeface="Helvetica Neue"/>
              </a:defRPr>
            </a:lvl9pPr>
          </a:lstStyle>
          <a:p/>
        </p:txBody>
      </p:sp>
    </p:spTree>
  </p:cSld>
  <p:clrMap accent1="accent1" accent2="accent2" accent3="accent3" accent4="accent4" accent5="accent5" accent6="accent6" bg1="lt1" bg2="dk2" tx1="dk1" tx2="lt2" folHlink="folHlink" hlink="hlink"/>
  <p:notes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73" name="Shape 73"/>
        <p:cNvGrpSpPr/>
        <p:nvPr/>
      </p:nvGrpSpPr>
      <p:grpSpPr>
        <a:xfrm>
          <a:off x="0" y="0"/>
          <a:ext cx="0" cy="0"/>
          <a:chOff x="0" y="0"/>
          <a:chExt cx="0" cy="0"/>
        </a:xfrm>
      </p:grpSpPr>
      <p:sp>
        <p:nvSpPr>
          <p:cNvPr id="74" name="Google Shape;74;g8e15bcd34d_0_0:notes"/>
          <p:cNvSpPr/>
          <p:nvPr>
            <p:ph idx="2" type="sldImg"/>
          </p:nvPr>
        </p:nvSpPr>
        <p:spPr>
          <a:xfrm>
            <a:off x="1143213" y="685800"/>
            <a:ext cx="4572300" cy="3429000"/>
          </a:xfrm>
          <a:custGeom>
            <a:rect b="b" l="l" r="r" t="t"/>
            <a:pathLst>
              <a:path extrusionOk="0" h="120000" w="120000">
                <a:moveTo>
                  <a:pt x="0" y="0"/>
                </a:moveTo>
                <a:lnTo>
                  <a:pt x="120000" y="0"/>
                </a:lnTo>
                <a:lnTo>
                  <a:pt x="120000" y="120000"/>
                </a:lnTo>
                <a:lnTo>
                  <a:pt x="0" y="120000"/>
                </a:lnTo>
                <a:close/>
              </a:path>
            </a:pathLst>
          </a:custGeom>
        </p:spPr>
      </p:sp>
      <p:sp>
        <p:nvSpPr>
          <p:cNvPr id="75" name="Google Shape;75;g8e15bcd34d_0_0:notes"/>
          <p:cNvSpPr txBox="1"/>
          <p:nvPr>
            <p:ph idx="1" type="body"/>
          </p:nvPr>
        </p:nvSpPr>
        <p:spPr>
          <a:xfrm>
            <a:off x="685800" y="4343400"/>
            <a:ext cx="5486400" cy="4114800"/>
          </a:xfrm>
          <a:prstGeom prst="rect">
            <a:avLst/>
          </a:prstGeom>
          <a:no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82" name="Shape 82"/>
        <p:cNvGrpSpPr/>
        <p:nvPr/>
      </p:nvGrpSpPr>
      <p:grpSpPr>
        <a:xfrm>
          <a:off x="0" y="0"/>
          <a:ext cx="0" cy="0"/>
          <a:chOff x="0" y="0"/>
          <a:chExt cx="0" cy="0"/>
        </a:xfrm>
      </p:grpSpPr>
      <p:sp>
        <p:nvSpPr>
          <p:cNvPr id="83" name="Google Shape;83;g8d3dc54abc_0_0:notes"/>
          <p:cNvSpPr/>
          <p:nvPr>
            <p:ph idx="2" type="sldImg"/>
          </p:nvPr>
        </p:nvSpPr>
        <p:spPr>
          <a:xfrm>
            <a:off x="1143000" y="685800"/>
            <a:ext cx="4572000" cy="3429000"/>
          </a:xfrm>
          <a:custGeom>
            <a:rect b="b" l="l" r="r" t="t"/>
            <a:pathLst>
              <a:path extrusionOk="0" h="120000" w="120000">
                <a:moveTo>
                  <a:pt x="0" y="0"/>
                </a:moveTo>
                <a:lnTo>
                  <a:pt x="120000" y="0"/>
                </a:lnTo>
                <a:lnTo>
                  <a:pt x="120000" y="120000"/>
                </a:lnTo>
                <a:lnTo>
                  <a:pt x="0" y="120000"/>
                </a:lnTo>
                <a:close/>
              </a:path>
            </a:pathLst>
          </a:custGeom>
        </p:spPr>
      </p:sp>
      <p:sp>
        <p:nvSpPr>
          <p:cNvPr id="84" name="Google Shape;84;g8d3dc54abc_0_0:notes"/>
          <p:cNvSpPr txBox="1"/>
          <p:nvPr>
            <p:ph idx="1" type="body"/>
          </p:nvPr>
        </p:nvSpPr>
        <p:spPr>
          <a:xfrm>
            <a:off x="914400" y="4343400"/>
            <a:ext cx="50292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87" name="Shape 87"/>
        <p:cNvGrpSpPr/>
        <p:nvPr/>
      </p:nvGrpSpPr>
      <p:grpSpPr>
        <a:xfrm>
          <a:off x="0" y="0"/>
          <a:ext cx="0" cy="0"/>
          <a:chOff x="0" y="0"/>
          <a:chExt cx="0" cy="0"/>
        </a:xfrm>
      </p:grpSpPr>
      <p:sp>
        <p:nvSpPr>
          <p:cNvPr id="88" name="Google Shape;88;p26:notes"/>
          <p:cNvSpPr txBox="1"/>
          <p:nvPr>
            <p:ph idx="1" type="body"/>
          </p:nvPr>
        </p:nvSpPr>
        <p:spPr>
          <a:xfrm>
            <a:off x="914400" y="4343400"/>
            <a:ext cx="50292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89" name="Google Shape;89;p26:notes"/>
          <p:cNvSpPr/>
          <p:nvPr>
            <p:ph idx="2" type="sldImg"/>
          </p:nvPr>
        </p:nvSpPr>
        <p:spPr>
          <a:xfrm>
            <a:off x="1143000" y="685800"/>
            <a:ext cx="4572000"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93" name="Shape 93"/>
        <p:cNvGrpSpPr/>
        <p:nvPr/>
      </p:nvGrpSpPr>
      <p:grpSpPr>
        <a:xfrm>
          <a:off x="0" y="0"/>
          <a:ext cx="0" cy="0"/>
          <a:chOff x="0" y="0"/>
          <a:chExt cx="0" cy="0"/>
        </a:xfrm>
      </p:grpSpPr>
      <p:sp>
        <p:nvSpPr>
          <p:cNvPr id="94" name="Google Shape;94;g8d382f9212_0_0:notes"/>
          <p:cNvSpPr/>
          <p:nvPr>
            <p:ph idx="2" type="sldImg"/>
          </p:nvPr>
        </p:nvSpPr>
        <p:spPr>
          <a:xfrm>
            <a:off x="1143000" y="685800"/>
            <a:ext cx="4572000" cy="3429000"/>
          </a:xfrm>
          <a:custGeom>
            <a:rect b="b" l="l" r="r" t="t"/>
            <a:pathLst>
              <a:path extrusionOk="0" h="120000" w="120000">
                <a:moveTo>
                  <a:pt x="0" y="0"/>
                </a:moveTo>
                <a:lnTo>
                  <a:pt x="120000" y="0"/>
                </a:lnTo>
                <a:lnTo>
                  <a:pt x="120000" y="120000"/>
                </a:lnTo>
                <a:lnTo>
                  <a:pt x="0" y="120000"/>
                </a:lnTo>
                <a:close/>
              </a:path>
            </a:pathLst>
          </a:custGeom>
        </p:spPr>
      </p:sp>
      <p:sp>
        <p:nvSpPr>
          <p:cNvPr id="95" name="Google Shape;95;g8d382f9212_0_0:notes"/>
          <p:cNvSpPr txBox="1"/>
          <p:nvPr>
            <p:ph idx="1" type="body"/>
          </p:nvPr>
        </p:nvSpPr>
        <p:spPr>
          <a:xfrm>
            <a:off x="914400" y="4343400"/>
            <a:ext cx="50292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98" name="Shape 98"/>
        <p:cNvGrpSpPr/>
        <p:nvPr/>
      </p:nvGrpSpPr>
      <p:grpSpPr>
        <a:xfrm>
          <a:off x="0" y="0"/>
          <a:ext cx="0" cy="0"/>
          <a:chOff x="0" y="0"/>
          <a:chExt cx="0" cy="0"/>
        </a:xfrm>
      </p:grpSpPr>
      <p:sp>
        <p:nvSpPr>
          <p:cNvPr id="99" name="Google Shape;99;g8e15bcd34d_0_144:notes"/>
          <p:cNvSpPr txBox="1"/>
          <p:nvPr>
            <p:ph idx="1" type="body"/>
          </p:nvPr>
        </p:nvSpPr>
        <p:spPr>
          <a:xfrm>
            <a:off x="914400" y="4343400"/>
            <a:ext cx="50292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100" name="Google Shape;100;g8e15bcd34d_0_144:notes"/>
          <p:cNvSpPr/>
          <p:nvPr>
            <p:ph idx="2" type="sldImg"/>
          </p:nvPr>
        </p:nvSpPr>
        <p:spPr>
          <a:xfrm>
            <a:off x="1143000" y="685800"/>
            <a:ext cx="4572000"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04" name="Shape 104"/>
        <p:cNvGrpSpPr/>
        <p:nvPr/>
      </p:nvGrpSpPr>
      <p:grpSpPr>
        <a:xfrm>
          <a:off x="0" y="0"/>
          <a:ext cx="0" cy="0"/>
          <a:chOff x="0" y="0"/>
          <a:chExt cx="0" cy="0"/>
        </a:xfrm>
      </p:grpSpPr>
      <p:sp>
        <p:nvSpPr>
          <p:cNvPr id="105" name="Google Shape;105;g8d3dc548b9_0_21:notes"/>
          <p:cNvSpPr txBox="1"/>
          <p:nvPr>
            <p:ph idx="1" type="body"/>
          </p:nvPr>
        </p:nvSpPr>
        <p:spPr>
          <a:xfrm>
            <a:off x="914400" y="4343400"/>
            <a:ext cx="50292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106" name="Google Shape;106;g8d3dc548b9_0_21:notes"/>
          <p:cNvSpPr/>
          <p:nvPr>
            <p:ph idx="2" type="sldImg"/>
          </p:nvPr>
        </p:nvSpPr>
        <p:spPr>
          <a:xfrm>
            <a:off x="1143000" y="685800"/>
            <a:ext cx="4572000"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10" name="Shape 110"/>
        <p:cNvGrpSpPr/>
        <p:nvPr/>
      </p:nvGrpSpPr>
      <p:grpSpPr>
        <a:xfrm>
          <a:off x="0" y="0"/>
          <a:ext cx="0" cy="0"/>
          <a:chOff x="0" y="0"/>
          <a:chExt cx="0" cy="0"/>
        </a:xfrm>
      </p:grpSpPr>
      <p:sp>
        <p:nvSpPr>
          <p:cNvPr id="111" name="Google Shape;111;g8d3dc548b9_0_28:notes"/>
          <p:cNvSpPr txBox="1"/>
          <p:nvPr>
            <p:ph idx="1" type="body"/>
          </p:nvPr>
        </p:nvSpPr>
        <p:spPr>
          <a:xfrm>
            <a:off x="914400" y="4343400"/>
            <a:ext cx="50292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112" name="Google Shape;112;g8d3dc548b9_0_28:notes"/>
          <p:cNvSpPr/>
          <p:nvPr>
            <p:ph idx="2" type="sldImg"/>
          </p:nvPr>
        </p:nvSpPr>
        <p:spPr>
          <a:xfrm>
            <a:off x="1143000" y="685800"/>
            <a:ext cx="4572000"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16" name="Shape 116"/>
        <p:cNvGrpSpPr/>
        <p:nvPr/>
      </p:nvGrpSpPr>
      <p:grpSpPr>
        <a:xfrm>
          <a:off x="0" y="0"/>
          <a:ext cx="0" cy="0"/>
          <a:chOff x="0" y="0"/>
          <a:chExt cx="0" cy="0"/>
        </a:xfrm>
      </p:grpSpPr>
      <p:sp>
        <p:nvSpPr>
          <p:cNvPr id="117" name="Google Shape;117;g75c8ea2edf_0_0:notes"/>
          <p:cNvSpPr/>
          <p:nvPr>
            <p:ph idx="2" type="sldImg"/>
          </p:nvPr>
        </p:nvSpPr>
        <p:spPr>
          <a:xfrm>
            <a:off x="1143000" y="685800"/>
            <a:ext cx="4572000" cy="3429000"/>
          </a:xfrm>
          <a:custGeom>
            <a:rect b="b" l="l" r="r" t="t"/>
            <a:pathLst>
              <a:path extrusionOk="0" h="120000" w="120000">
                <a:moveTo>
                  <a:pt x="0" y="0"/>
                </a:moveTo>
                <a:lnTo>
                  <a:pt x="120000" y="0"/>
                </a:lnTo>
                <a:lnTo>
                  <a:pt x="120000" y="120000"/>
                </a:lnTo>
                <a:lnTo>
                  <a:pt x="0" y="120000"/>
                </a:lnTo>
                <a:close/>
              </a:path>
            </a:pathLst>
          </a:custGeom>
        </p:spPr>
      </p:sp>
      <p:sp>
        <p:nvSpPr>
          <p:cNvPr id="118" name="Google Shape;118;g75c8ea2edf_0_0:notes"/>
          <p:cNvSpPr txBox="1"/>
          <p:nvPr>
            <p:ph idx="1" type="body"/>
          </p:nvPr>
        </p:nvSpPr>
        <p:spPr>
          <a:xfrm>
            <a:off x="914400" y="4343400"/>
            <a:ext cx="50292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22" name="Shape 122"/>
        <p:cNvGrpSpPr/>
        <p:nvPr/>
      </p:nvGrpSpPr>
      <p:grpSpPr>
        <a:xfrm>
          <a:off x="0" y="0"/>
          <a:ext cx="0" cy="0"/>
          <a:chOff x="0" y="0"/>
          <a:chExt cx="0" cy="0"/>
        </a:xfrm>
      </p:grpSpPr>
      <p:sp>
        <p:nvSpPr>
          <p:cNvPr id="123" name="Google Shape;123;p38:notes"/>
          <p:cNvSpPr txBox="1"/>
          <p:nvPr>
            <p:ph idx="1" type="body"/>
          </p:nvPr>
        </p:nvSpPr>
        <p:spPr>
          <a:xfrm>
            <a:off x="914400" y="4343400"/>
            <a:ext cx="50292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124" name="Google Shape;124;p38:notes"/>
          <p:cNvSpPr/>
          <p:nvPr>
            <p:ph idx="2" type="sldImg"/>
          </p:nvPr>
        </p:nvSpPr>
        <p:spPr>
          <a:xfrm>
            <a:off x="1143000" y="685800"/>
            <a:ext cx="4572000"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27" name="Shape 127"/>
        <p:cNvGrpSpPr/>
        <p:nvPr/>
      </p:nvGrpSpPr>
      <p:grpSpPr>
        <a:xfrm>
          <a:off x="0" y="0"/>
          <a:ext cx="0" cy="0"/>
          <a:chOff x="0" y="0"/>
          <a:chExt cx="0" cy="0"/>
        </a:xfrm>
      </p:grpSpPr>
      <p:sp>
        <p:nvSpPr>
          <p:cNvPr id="128" name="Google Shape;128;p39:notes"/>
          <p:cNvSpPr txBox="1"/>
          <p:nvPr>
            <p:ph idx="1" type="body"/>
          </p:nvPr>
        </p:nvSpPr>
        <p:spPr>
          <a:xfrm>
            <a:off x="914400" y="4343400"/>
            <a:ext cx="50292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129" name="Google Shape;129;p39:notes"/>
          <p:cNvSpPr/>
          <p:nvPr>
            <p:ph idx="2" type="sldImg"/>
          </p:nvPr>
        </p:nvSpPr>
        <p:spPr>
          <a:xfrm>
            <a:off x="1143000" y="685800"/>
            <a:ext cx="4572000"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32" name="Shape 132"/>
        <p:cNvGrpSpPr/>
        <p:nvPr/>
      </p:nvGrpSpPr>
      <p:grpSpPr>
        <a:xfrm>
          <a:off x="0" y="0"/>
          <a:ext cx="0" cy="0"/>
          <a:chOff x="0" y="0"/>
          <a:chExt cx="0" cy="0"/>
        </a:xfrm>
      </p:grpSpPr>
      <p:sp>
        <p:nvSpPr>
          <p:cNvPr id="133" name="Google Shape;133;g8e15bcd34d_0_151:notes"/>
          <p:cNvSpPr txBox="1"/>
          <p:nvPr>
            <p:ph idx="1" type="body"/>
          </p:nvPr>
        </p:nvSpPr>
        <p:spPr>
          <a:xfrm>
            <a:off x="914400" y="4343400"/>
            <a:ext cx="50292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134" name="Google Shape;134;g8e15bcd34d_0_151:notes"/>
          <p:cNvSpPr/>
          <p:nvPr>
            <p:ph idx="2" type="sldImg"/>
          </p:nvPr>
        </p:nvSpPr>
        <p:spPr>
          <a:xfrm>
            <a:off x="1143000" y="685800"/>
            <a:ext cx="4572000"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37" name="Shape 137"/>
        <p:cNvGrpSpPr/>
        <p:nvPr/>
      </p:nvGrpSpPr>
      <p:grpSpPr>
        <a:xfrm>
          <a:off x="0" y="0"/>
          <a:ext cx="0" cy="0"/>
          <a:chOff x="0" y="0"/>
          <a:chExt cx="0" cy="0"/>
        </a:xfrm>
      </p:grpSpPr>
      <p:sp>
        <p:nvSpPr>
          <p:cNvPr id="138" name="Google Shape;138;g8e15bcd34d_0_156:notes"/>
          <p:cNvSpPr txBox="1"/>
          <p:nvPr>
            <p:ph idx="1" type="body"/>
          </p:nvPr>
        </p:nvSpPr>
        <p:spPr>
          <a:xfrm>
            <a:off x="914400" y="4343400"/>
            <a:ext cx="50292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139" name="Google Shape;139;g8e15bcd34d_0_156:notes"/>
          <p:cNvSpPr/>
          <p:nvPr>
            <p:ph idx="2" type="sldImg"/>
          </p:nvPr>
        </p:nvSpPr>
        <p:spPr>
          <a:xfrm>
            <a:off x="1143000" y="685800"/>
            <a:ext cx="4572000"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42" name="Shape 142"/>
        <p:cNvGrpSpPr/>
        <p:nvPr/>
      </p:nvGrpSpPr>
      <p:grpSpPr>
        <a:xfrm>
          <a:off x="0" y="0"/>
          <a:ext cx="0" cy="0"/>
          <a:chOff x="0" y="0"/>
          <a:chExt cx="0" cy="0"/>
        </a:xfrm>
      </p:grpSpPr>
      <p:sp>
        <p:nvSpPr>
          <p:cNvPr id="143" name="Google Shape;143;p42:notes"/>
          <p:cNvSpPr txBox="1"/>
          <p:nvPr>
            <p:ph idx="1" type="body"/>
          </p:nvPr>
        </p:nvSpPr>
        <p:spPr>
          <a:xfrm>
            <a:off x="914400" y="4343400"/>
            <a:ext cx="50292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144" name="Google Shape;144;p42:notes"/>
          <p:cNvSpPr/>
          <p:nvPr>
            <p:ph idx="2" type="sldImg"/>
          </p:nvPr>
        </p:nvSpPr>
        <p:spPr>
          <a:xfrm>
            <a:off x="1143000" y="685800"/>
            <a:ext cx="4572000"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47" name="Shape 147"/>
        <p:cNvGrpSpPr/>
        <p:nvPr/>
      </p:nvGrpSpPr>
      <p:grpSpPr>
        <a:xfrm>
          <a:off x="0" y="0"/>
          <a:ext cx="0" cy="0"/>
          <a:chOff x="0" y="0"/>
          <a:chExt cx="0" cy="0"/>
        </a:xfrm>
      </p:grpSpPr>
      <p:sp>
        <p:nvSpPr>
          <p:cNvPr id="148" name="Google Shape;148;g8e15bcd34d_0_167:notes"/>
          <p:cNvSpPr/>
          <p:nvPr>
            <p:ph idx="2" type="sldImg"/>
          </p:nvPr>
        </p:nvSpPr>
        <p:spPr>
          <a:xfrm>
            <a:off x="1143213" y="685800"/>
            <a:ext cx="4572300" cy="3429000"/>
          </a:xfrm>
          <a:custGeom>
            <a:rect b="b" l="l" r="r" t="t"/>
            <a:pathLst>
              <a:path extrusionOk="0" h="120000" w="120000">
                <a:moveTo>
                  <a:pt x="0" y="0"/>
                </a:moveTo>
                <a:lnTo>
                  <a:pt x="120000" y="0"/>
                </a:lnTo>
                <a:lnTo>
                  <a:pt x="120000" y="120000"/>
                </a:lnTo>
                <a:lnTo>
                  <a:pt x="0" y="120000"/>
                </a:lnTo>
                <a:close/>
              </a:path>
            </a:pathLst>
          </a:custGeom>
        </p:spPr>
      </p:sp>
      <p:sp>
        <p:nvSpPr>
          <p:cNvPr id="149" name="Google Shape;149;g8e15bcd34d_0_167:notes"/>
          <p:cNvSpPr txBox="1"/>
          <p:nvPr>
            <p:ph idx="1" type="body"/>
          </p:nvPr>
        </p:nvSpPr>
        <p:spPr>
          <a:xfrm>
            <a:off x="685800" y="4343400"/>
            <a:ext cx="5486400" cy="4114800"/>
          </a:xfrm>
          <a:prstGeom prst="rect">
            <a:avLst/>
          </a:prstGeom>
          <a:no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1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56" name="Shape 156"/>
        <p:cNvGrpSpPr/>
        <p:nvPr/>
      </p:nvGrpSpPr>
      <p:grpSpPr>
        <a:xfrm>
          <a:off x="0" y="0"/>
          <a:ext cx="0" cy="0"/>
          <a:chOff x="0" y="0"/>
          <a:chExt cx="0" cy="0"/>
        </a:xfrm>
      </p:grpSpPr>
      <p:sp>
        <p:nvSpPr>
          <p:cNvPr id="157" name="Google Shape;157;g8d382f9212_1_13:notes"/>
          <p:cNvSpPr txBox="1"/>
          <p:nvPr>
            <p:ph idx="1" type="body"/>
          </p:nvPr>
        </p:nvSpPr>
        <p:spPr>
          <a:xfrm>
            <a:off x="914400" y="4343400"/>
            <a:ext cx="50292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158" name="Google Shape;158;g8d382f9212_1_13:notes"/>
          <p:cNvSpPr/>
          <p:nvPr>
            <p:ph idx="2" type="sldImg"/>
          </p:nvPr>
        </p:nvSpPr>
        <p:spPr>
          <a:xfrm>
            <a:off x="1143000" y="685800"/>
            <a:ext cx="4572000"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61" name="Shape 161"/>
        <p:cNvGrpSpPr/>
        <p:nvPr/>
      </p:nvGrpSpPr>
      <p:grpSpPr>
        <a:xfrm>
          <a:off x="0" y="0"/>
          <a:ext cx="0" cy="0"/>
          <a:chOff x="0" y="0"/>
          <a:chExt cx="0" cy="0"/>
        </a:xfrm>
      </p:grpSpPr>
      <p:sp>
        <p:nvSpPr>
          <p:cNvPr id="162" name="Google Shape;162;p44:notes"/>
          <p:cNvSpPr txBox="1"/>
          <p:nvPr>
            <p:ph idx="1" type="body"/>
          </p:nvPr>
        </p:nvSpPr>
        <p:spPr>
          <a:xfrm>
            <a:off x="914400" y="4343400"/>
            <a:ext cx="50292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163" name="Google Shape;163;p44:notes"/>
          <p:cNvSpPr/>
          <p:nvPr>
            <p:ph idx="2" type="sldImg"/>
          </p:nvPr>
        </p:nvSpPr>
        <p:spPr>
          <a:xfrm>
            <a:off x="1143000" y="685800"/>
            <a:ext cx="4572000"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67" name="Shape 167"/>
        <p:cNvGrpSpPr/>
        <p:nvPr/>
      </p:nvGrpSpPr>
      <p:grpSpPr>
        <a:xfrm>
          <a:off x="0" y="0"/>
          <a:ext cx="0" cy="0"/>
          <a:chOff x="0" y="0"/>
          <a:chExt cx="0" cy="0"/>
        </a:xfrm>
      </p:grpSpPr>
      <p:sp>
        <p:nvSpPr>
          <p:cNvPr id="168" name="Google Shape;168;p45:notes"/>
          <p:cNvSpPr txBox="1"/>
          <p:nvPr>
            <p:ph idx="1" type="body"/>
          </p:nvPr>
        </p:nvSpPr>
        <p:spPr>
          <a:xfrm>
            <a:off x="914400" y="4343400"/>
            <a:ext cx="50292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169" name="Google Shape;169;p45:notes"/>
          <p:cNvSpPr/>
          <p:nvPr>
            <p:ph idx="2" type="sldImg"/>
          </p:nvPr>
        </p:nvSpPr>
        <p:spPr>
          <a:xfrm>
            <a:off x="1143000" y="685800"/>
            <a:ext cx="4572000"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72" name="Shape 172"/>
        <p:cNvGrpSpPr/>
        <p:nvPr/>
      </p:nvGrpSpPr>
      <p:grpSpPr>
        <a:xfrm>
          <a:off x="0" y="0"/>
          <a:ext cx="0" cy="0"/>
          <a:chOff x="0" y="0"/>
          <a:chExt cx="0" cy="0"/>
        </a:xfrm>
      </p:grpSpPr>
      <p:sp>
        <p:nvSpPr>
          <p:cNvPr id="173" name="Google Shape;173;g8e15bcd34d_0_176:notes"/>
          <p:cNvSpPr txBox="1"/>
          <p:nvPr>
            <p:ph idx="1" type="body"/>
          </p:nvPr>
        </p:nvSpPr>
        <p:spPr>
          <a:xfrm>
            <a:off x="914400" y="4343400"/>
            <a:ext cx="50292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174" name="Google Shape;174;g8e15bcd34d_0_176:notes"/>
          <p:cNvSpPr/>
          <p:nvPr>
            <p:ph idx="2" type="sldImg"/>
          </p:nvPr>
        </p:nvSpPr>
        <p:spPr>
          <a:xfrm>
            <a:off x="1143000" y="685800"/>
            <a:ext cx="4572000"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77" name="Shape 177"/>
        <p:cNvGrpSpPr/>
        <p:nvPr/>
      </p:nvGrpSpPr>
      <p:grpSpPr>
        <a:xfrm>
          <a:off x="0" y="0"/>
          <a:ext cx="0" cy="0"/>
          <a:chOff x="0" y="0"/>
          <a:chExt cx="0" cy="0"/>
        </a:xfrm>
      </p:grpSpPr>
      <p:sp>
        <p:nvSpPr>
          <p:cNvPr id="178" name="Google Shape;178;g8e15bcd34d_0_181:notes"/>
          <p:cNvSpPr txBox="1"/>
          <p:nvPr>
            <p:ph idx="1" type="body"/>
          </p:nvPr>
        </p:nvSpPr>
        <p:spPr>
          <a:xfrm>
            <a:off x="914400" y="4343400"/>
            <a:ext cx="50292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179" name="Google Shape;179;g8e15bcd34d_0_181:notes"/>
          <p:cNvSpPr/>
          <p:nvPr>
            <p:ph idx="2" type="sldImg"/>
          </p:nvPr>
        </p:nvSpPr>
        <p:spPr>
          <a:xfrm>
            <a:off x="1143000" y="685800"/>
            <a:ext cx="4572000"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82" name="Shape 182"/>
        <p:cNvGrpSpPr/>
        <p:nvPr/>
      </p:nvGrpSpPr>
      <p:grpSpPr>
        <a:xfrm>
          <a:off x="0" y="0"/>
          <a:ext cx="0" cy="0"/>
          <a:chOff x="0" y="0"/>
          <a:chExt cx="0" cy="0"/>
        </a:xfrm>
      </p:grpSpPr>
      <p:sp>
        <p:nvSpPr>
          <p:cNvPr id="183" name="Google Shape;183;p52:notes"/>
          <p:cNvSpPr txBox="1"/>
          <p:nvPr>
            <p:ph idx="1" type="body"/>
          </p:nvPr>
        </p:nvSpPr>
        <p:spPr>
          <a:xfrm>
            <a:off x="914400" y="4343400"/>
            <a:ext cx="50292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184" name="Google Shape;184;p52:notes"/>
          <p:cNvSpPr/>
          <p:nvPr>
            <p:ph idx="2" type="sldImg"/>
          </p:nvPr>
        </p:nvSpPr>
        <p:spPr>
          <a:xfrm>
            <a:off x="1143000" y="685800"/>
            <a:ext cx="4572000"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87" name="Shape 187"/>
        <p:cNvGrpSpPr/>
        <p:nvPr/>
      </p:nvGrpSpPr>
      <p:grpSpPr>
        <a:xfrm>
          <a:off x="0" y="0"/>
          <a:ext cx="0" cy="0"/>
          <a:chOff x="0" y="0"/>
          <a:chExt cx="0" cy="0"/>
        </a:xfrm>
      </p:grpSpPr>
      <p:sp>
        <p:nvSpPr>
          <p:cNvPr id="188" name="Google Shape;188;g8d3dc548b9_0_35:notes"/>
          <p:cNvSpPr txBox="1"/>
          <p:nvPr>
            <p:ph idx="1" type="body"/>
          </p:nvPr>
        </p:nvSpPr>
        <p:spPr>
          <a:xfrm>
            <a:off x="914400" y="4343400"/>
            <a:ext cx="50292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189" name="Google Shape;189;g8d3dc548b9_0_35:notes"/>
          <p:cNvSpPr/>
          <p:nvPr>
            <p:ph idx="2" type="sldImg"/>
          </p:nvPr>
        </p:nvSpPr>
        <p:spPr>
          <a:xfrm>
            <a:off x="1143000" y="685800"/>
            <a:ext cx="4572000"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93" name="Shape 193"/>
        <p:cNvGrpSpPr/>
        <p:nvPr/>
      </p:nvGrpSpPr>
      <p:grpSpPr>
        <a:xfrm>
          <a:off x="0" y="0"/>
          <a:ext cx="0" cy="0"/>
          <a:chOff x="0" y="0"/>
          <a:chExt cx="0" cy="0"/>
        </a:xfrm>
      </p:grpSpPr>
      <p:sp>
        <p:nvSpPr>
          <p:cNvPr id="194" name="Google Shape;194;g8d3dc548b9_0_54:notes"/>
          <p:cNvSpPr txBox="1"/>
          <p:nvPr>
            <p:ph idx="1" type="body"/>
          </p:nvPr>
        </p:nvSpPr>
        <p:spPr>
          <a:xfrm>
            <a:off x="914400" y="4343400"/>
            <a:ext cx="50292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195" name="Google Shape;195;g8d3dc548b9_0_54:notes"/>
          <p:cNvSpPr/>
          <p:nvPr>
            <p:ph idx="2" type="sldImg"/>
          </p:nvPr>
        </p:nvSpPr>
        <p:spPr>
          <a:xfrm>
            <a:off x="1143000" y="685800"/>
            <a:ext cx="4572000"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99" name="Shape 199"/>
        <p:cNvGrpSpPr/>
        <p:nvPr/>
      </p:nvGrpSpPr>
      <p:grpSpPr>
        <a:xfrm>
          <a:off x="0" y="0"/>
          <a:ext cx="0" cy="0"/>
          <a:chOff x="0" y="0"/>
          <a:chExt cx="0" cy="0"/>
        </a:xfrm>
      </p:grpSpPr>
      <p:sp>
        <p:nvSpPr>
          <p:cNvPr id="200" name="Google Shape;200;g8d3dc548b9_4_0:notes"/>
          <p:cNvSpPr txBox="1"/>
          <p:nvPr>
            <p:ph idx="1" type="body"/>
          </p:nvPr>
        </p:nvSpPr>
        <p:spPr>
          <a:xfrm>
            <a:off x="914400" y="4343400"/>
            <a:ext cx="50292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201" name="Google Shape;201;g8d3dc548b9_4_0:notes"/>
          <p:cNvSpPr/>
          <p:nvPr>
            <p:ph idx="2" type="sldImg"/>
          </p:nvPr>
        </p:nvSpPr>
        <p:spPr>
          <a:xfrm>
            <a:off x="1143000" y="685800"/>
            <a:ext cx="4572000"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05" name="Shape 205"/>
        <p:cNvGrpSpPr/>
        <p:nvPr/>
      </p:nvGrpSpPr>
      <p:grpSpPr>
        <a:xfrm>
          <a:off x="0" y="0"/>
          <a:ext cx="0" cy="0"/>
          <a:chOff x="0" y="0"/>
          <a:chExt cx="0" cy="0"/>
        </a:xfrm>
      </p:grpSpPr>
      <p:sp>
        <p:nvSpPr>
          <p:cNvPr id="206" name="Google Shape;206;g8e15bcd34d_0_188:notes"/>
          <p:cNvSpPr txBox="1"/>
          <p:nvPr>
            <p:ph idx="1" type="body"/>
          </p:nvPr>
        </p:nvSpPr>
        <p:spPr>
          <a:xfrm>
            <a:off x="914400" y="4343400"/>
            <a:ext cx="50292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207" name="Google Shape;207;g8e15bcd34d_0_188:notes"/>
          <p:cNvSpPr/>
          <p:nvPr>
            <p:ph idx="2" type="sldImg"/>
          </p:nvPr>
        </p:nvSpPr>
        <p:spPr>
          <a:xfrm>
            <a:off x="1143000" y="685800"/>
            <a:ext cx="4572000"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11" name="Shape 211"/>
        <p:cNvGrpSpPr/>
        <p:nvPr/>
      </p:nvGrpSpPr>
      <p:grpSpPr>
        <a:xfrm>
          <a:off x="0" y="0"/>
          <a:ext cx="0" cy="0"/>
          <a:chOff x="0" y="0"/>
          <a:chExt cx="0" cy="0"/>
        </a:xfrm>
      </p:grpSpPr>
      <p:sp>
        <p:nvSpPr>
          <p:cNvPr id="212" name="Google Shape;212;p89:notes"/>
          <p:cNvSpPr txBox="1"/>
          <p:nvPr>
            <p:ph idx="1" type="body"/>
          </p:nvPr>
        </p:nvSpPr>
        <p:spPr>
          <a:xfrm>
            <a:off x="914400" y="4343400"/>
            <a:ext cx="50292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213" name="Google Shape;213;p89:notes"/>
          <p:cNvSpPr/>
          <p:nvPr>
            <p:ph idx="2" type="sldImg"/>
          </p:nvPr>
        </p:nvSpPr>
        <p:spPr>
          <a:xfrm>
            <a:off x="1143000" y="685800"/>
            <a:ext cx="4572000"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16" name="Shape 216"/>
        <p:cNvGrpSpPr/>
        <p:nvPr/>
      </p:nvGrpSpPr>
      <p:grpSpPr>
        <a:xfrm>
          <a:off x="0" y="0"/>
          <a:ext cx="0" cy="0"/>
          <a:chOff x="0" y="0"/>
          <a:chExt cx="0" cy="0"/>
        </a:xfrm>
      </p:grpSpPr>
      <p:sp>
        <p:nvSpPr>
          <p:cNvPr id="217" name="Google Shape;217;gcf0030cbe5_0_1:notes"/>
          <p:cNvSpPr/>
          <p:nvPr>
            <p:ph idx="2" type="sldImg"/>
          </p:nvPr>
        </p:nvSpPr>
        <p:spPr>
          <a:xfrm>
            <a:off x="1143000" y="685800"/>
            <a:ext cx="4572000" cy="3429000"/>
          </a:xfrm>
          <a:custGeom>
            <a:rect b="b" l="l" r="r" t="t"/>
            <a:pathLst>
              <a:path extrusionOk="0" h="120000" w="120000">
                <a:moveTo>
                  <a:pt x="0" y="0"/>
                </a:moveTo>
                <a:lnTo>
                  <a:pt x="120000" y="0"/>
                </a:lnTo>
                <a:lnTo>
                  <a:pt x="120000" y="120000"/>
                </a:lnTo>
                <a:lnTo>
                  <a:pt x="0" y="120000"/>
                </a:lnTo>
                <a:close/>
              </a:path>
            </a:pathLst>
          </a:custGeom>
        </p:spPr>
      </p:sp>
      <p:sp>
        <p:nvSpPr>
          <p:cNvPr id="218" name="Google Shape;218;gcf0030cbe5_0_1:notes"/>
          <p:cNvSpPr txBox="1"/>
          <p:nvPr>
            <p:ph idx="1" type="body"/>
          </p:nvPr>
        </p:nvSpPr>
        <p:spPr>
          <a:xfrm>
            <a:off x="914400" y="4343400"/>
            <a:ext cx="50292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2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21" name="Shape 221"/>
        <p:cNvGrpSpPr/>
        <p:nvPr/>
      </p:nvGrpSpPr>
      <p:grpSpPr>
        <a:xfrm>
          <a:off x="0" y="0"/>
          <a:ext cx="0" cy="0"/>
          <a:chOff x="0" y="0"/>
          <a:chExt cx="0" cy="0"/>
        </a:xfrm>
      </p:grpSpPr>
      <p:sp>
        <p:nvSpPr>
          <p:cNvPr id="222" name="Google Shape;222;g8e15bcd502_0_3:notes"/>
          <p:cNvSpPr/>
          <p:nvPr>
            <p:ph idx="2" type="sldImg"/>
          </p:nvPr>
        </p:nvSpPr>
        <p:spPr>
          <a:xfrm>
            <a:off x="1143213" y="685800"/>
            <a:ext cx="4572300" cy="3429000"/>
          </a:xfrm>
          <a:custGeom>
            <a:rect b="b" l="l" r="r" t="t"/>
            <a:pathLst>
              <a:path extrusionOk="0" h="120000" w="120000">
                <a:moveTo>
                  <a:pt x="0" y="0"/>
                </a:moveTo>
                <a:lnTo>
                  <a:pt x="120000" y="0"/>
                </a:lnTo>
                <a:lnTo>
                  <a:pt x="120000" y="120000"/>
                </a:lnTo>
                <a:lnTo>
                  <a:pt x="0" y="120000"/>
                </a:lnTo>
                <a:close/>
              </a:path>
            </a:pathLst>
          </a:custGeom>
        </p:spPr>
      </p:sp>
      <p:sp>
        <p:nvSpPr>
          <p:cNvPr id="223" name="Google Shape;223;g8e15bcd502_0_3:notes"/>
          <p:cNvSpPr txBox="1"/>
          <p:nvPr>
            <p:ph idx="1" type="body"/>
          </p:nvPr>
        </p:nvSpPr>
        <p:spPr>
          <a:xfrm>
            <a:off x="685800" y="4343400"/>
            <a:ext cx="5486400" cy="4114800"/>
          </a:xfrm>
          <a:prstGeom prst="rect">
            <a:avLst/>
          </a:prstGeom>
          <a:no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slide" type="title">
  <p:cSld name="TITLE">
    <p:spTree>
      <p:nvGrpSpPr>
        <p:cNvPr id="9" name="Shape 9"/>
        <p:cNvGrpSpPr/>
        <p:nvPr/>
      </p:nvGrpSpPr>
      <p:grpSpPr>
        <a:xfrm>
          <a:off x="0" y="0"/>
          <a:ext cx="0" cy="0"/>
          <a:chOff x="0" y="0"/>
          <a:chExt cx="0" cy="0"/>
        </a:xfrm>
      </p:grpSpPr>
      <p:sp>
        <p:nvSpPr>
          <p:cNvPr id="10" name="Google Shape;10;p2"/>
          <p:cNvSpPr/>
          <p:nvPr/>
        </p:nvSpPr>
        <p:spPr>
          <a:xfrm>
            <a:off x="3902596" y="1434927"/>
            <a:ext cx="1538287" cy="2133243"/>
          </a:xfrm>
          <a:custGeom>
            <a:rect b="b" l="l" r="r" t="t"/>
            <a:pathLst>
              <a:path extrusionOk="0" h="44998" w="43265">
                <a:moveTo>
                  <a:pt x="0" y="44998"/>
                </a:moveTo>
                <a:lnTo>
                  <a:pt x="0" y="0"/>
                </a:lnTo>
                <a:lnTo>
                  <a:pt x="43265" y="0"/>
                </a:lnTo>
              </a:path>
            </a:pathLst>
          </a:custGeom>
          <a:noFill/>
          <a:ln cap="flat" cmpd="sng" w="28575">
            <a:solidFill>
              <a:schemeClr val="lt2"/>
            </a:solidFill>
            <a:prstDash val="solid"/>
            <a:miter lim="8000"/>
            <a:headEnd len="sm" w="sm" type="none"/>
            <a:tailEnd len="sm" w="sm" type="none"/>
          </a:ln>
        </p:spPr>
      </p:sp>
      <p:sp>
        <p:nvSpPr>
          <p:cNvPr id="11" name="Google Shape;11;p2"/>
          <p:cNvSpPr/>
          <p:nvPr/>
        </p:nvSpPr>
        <p:spPr>
          <a:xfrm rot="10800000">
            <a:off x="7563900" y="6194674"/>
            <a:ext cx="1538287" cy="2133243"/>
          </a:xfrm>
          <a:custGeom>
            <a:rect b="b" l="l" r="r" t="t"/>
            <a:pathLst>
              <a:path extrusionOk="0" h="44998" w="43265">
                <a:moveTo>
                  <a:pt x="0" y="44998"/>
                </a:moveTo>
                <a:lnTo>
                  <a:pt x="0" y="0"/>
                </a:lnTo>
                <a:lnTo>
                  <a:pt x="43265" y="0"/>
                </a:lnTo>
              </a:path>
            </a:pathLst>
          </a:custGeom>
          <a:noFill/>
          <a:ln cap="flat" cmpd="sng" w="28575">
            <a:solidFill>
              <a:schemeClr val="lt2"/>
            </a:solidFill>
            <a:prstDash val="solid"/>
            <a:miter lim="8000"/>
            <a:headEnd len="sm" w="sm" type="none"/>
            <a:tailEnd len="sm" w="sm" type="none"/>
          </a:ln>
        </p:spPr>
      </p:sp>
      <p:sp>
        <p:nvSpPr>
          <p:cNvPr id="12" name="Google Shape;12;p2"/>
          <p:cNvSpPr txBox="1"/>
          <p:nvPr>
            <p:ph type="ctrTitle"/>
          </p:nvPr>
        </p:nvSpPr>
        <p:spPr>
          <a:xfrm>
            <a:off x="4330240" y="2738736"/>
            <a:ext cx="4344300" cy="2915100"/>
          </a:xfrm>
          <a:prstGeom prst="rect">
            <a:avLst/>
          </a:prstGeom>
        </p:spPr>
        <p:txBody>
          <a:bodyPr anchorCtr="0" anchor="b" bIns="144475" lIns="144475" spcFirstLastPara="1" rIns="144475" wrap="square" tIns="144475">
            <a:noAutofit/>
          </a:bodyPr>
          <a:lstStyle>
            <a:lvl1pPr lvl="0" algn="ctr">
              <a:spcBef>
                <a:spcPts val="0"/>
              </a:spcBef>
              <a:spcAft>
                <a:spcPts val="0"/>
              </a:spcAft>
              <a:buSzPts val="6600"/>
              <a:buNone/>
              <a:defRPr/>
            </a:lvl1pPr>
            <a:lvl2pPr lvl="1" algn="ctr">
              <a:spcBef>
                <a:spcPts val="0"/>
              </a:spcBef>
              <a:spcAft>
                <a:spcPts val="0"/>
              </a:spcAft>
              <a:buSzPts val="6600"/>
              <a:buNone/>
              <a:defRPr/>
            </a:lvl2pPr>
            <a:lvl3pPr lvl="2" algn="ctr">
              <a:spcBef>
                <a:spcPts val="0"/>
              </a:spcBef>
              <a:spcAft>
                <a:spcPts val="0"/>
              </a:spcAft>
              <a:buSzPts val="6600"/>
              <a:buNone/>
              <a:defRPr/>
            </a:lvl3pPr>
            <a:lvl4pPr lvl="3" algn="ctr">
              <a:spcBef>
                <a:spcPts val="0"/>
              </a:spcBef>
              <a:spcAft>
                <a:spcPts val="0"/>
              </a:spcAft>
              <a:buSzPts val="6600"/>
              <a:buNone/>
              <a:defRPr/>
            </a:lvl4pPr>
            <a:lvl5pPr lvl="4" algn="ctr">
              <a:spcBef>
                <a:spcPts val="0"/>
              </a:spcBef>
              <a:spcAft>
                <a:spcPts val="0"/>
              </a:spcAft>
              <a:buSzPts val="6600"/>
              <a:buNone/>
              <a:defRPr/>
            </a:lvl5pPr>
            <a:lvl6pPr lvl="5" algn="ctr">
              <a:spcBef>
                <a:spcPts val="0"/>
              </a:spcBef>
              <a:spcAft>
                <a:spcPts val="0"/>
              </a:spcAft>
              <a:buSzPts val="6600"/>
              <a:buNone/>
              <a:defRPr/>
            </a:lvl6pPr>
            <a:lvl7pPr lvl="6" algn="ctr">
              <a:spcBef>
                <a:spcPts val="0"/>
              </a:spcBef>
              <a:spcAft>
                <a:spcPts val="0"/>
              </a:spcAft>
              <a:buSzPts val="6600"/>
              <a:buNone/>
              <a:defRPr/>
            </a:lvl7pPr>
            <a:lvl8pPr lvl="7" algn="ctr">
              <a:spcBef>
                <a:spcPts val="0"/>
              </a:spcBef>
              <a:spcAft>
                <a:spcPts val="0"/>
              </a:spcAft>
              <a:buSzPts val="6600"/>
              <a:buNone/>
              <a:defRPr/>
            </a:lvl8pPr>
            <a:lvl9pPr lvl="8" algn="ctr">
              <a:spcBef>
                <a:spcPts val="0"/>
              </a:spcBef>
              <a:spcAft>
                <a:spcPts val="0"/>
              </a:spcAft>
              <a:buSzPts val="6600"/>
              <a:buNone/>
              <a:defRPr/>
            </a:lvl9pPr>
          </a:lstStyle>
          <a:p/>
        </p:txBody>
      </p:sp>
      <p:sp>
        <p:nvSpPr>
          <p:cNvPr id="13" name="Google Shape;13;p2"/>
          <p:cNvSpPr txBox="1"/>
          <p:nvPr>
            <p:ph idx="1" type="subTitle"/>
          </p:nvPr>
        </p:nvSpPr>
        <p:spPr>
          <a:xfrm>
            <a:off x="4330240" y="5909960"/>
            <a:ext cx="4344300" cy="1330200"/>
          </a:xfrm>
          <a:prstGeom prst="rect">
            <a:avLst/>
          </a:prstGeom>
        </p:spPr>
        <p:txBody>
          <a:bodyPr anchorCtr="0" anchor="t" bIns="144475" lIns="144475" spcFirstLastPara="1" rIns="144475" wrap="square" tIns="144475">
            <a:noAutofit/>
          </a:bodyPr>
          <a:lstStyle>
            <a:lvl1pPr lvl="0" algn="ctr">
              <a:lnSpc>
                <a:spcPct val="100000"/>
              </a:lnSpc>
              <a:spcBef>
                <a:spcPts val="0"/>
              </a:spcBef>
              <a:spcAft>
                <a:spcPts val="0"/>
              </a:spcAft>
              <a:buSzPts val="3300"/>
              <a:buFont typeface="Economica"/>
              <a:buNone/>
              <a:defRPr sz="3300">
                <a:latin typeface="Economica"/>
                <a:ea typeface="Economica"/>
                <a:cs typeface="Economica"/>
                <a:sym typeface="Economica"/>
              </a:defRPr>
            </a:lvl1pPr>
            <a:lvl2pPr lvl="1" algn="ctr">
              <a:lnSpc>
                <a:spcPct val="100000"/>
              </a:lnSpc>
              <a:spcBef>
                <a:spcPts val="0"/>
              </a:spcBef>
              <a:spcAft>
                <a:spcPts val="0"/>
              </a:spcAft>
              <a:buSzPts val="3300"/>
              <a:buFont typeface="Economica"/>
              <a:buNone/>
              <a:defRPr sz="3300">
                <a:latin typeface="Economica"/>
                <a:ea typeface="Economica"/>
                <a:cs typeface="Economica"/>
                <a:sym typeface="Economica"/>
              </a:defRPr>
            </a:lvl2pPr>
            <a:lvl3pPr lvl="2" algn="ctr">
              <a:lnSpc>
                <a:spcPct val="100000"/>
              </a:lnSpc>
              <a:spcBef>
                <a:spcPts val="0"/>
              </a:spcBef>
              <a:spcAft>
                <a:spcPts val="0"/>
              </a:spcAft>
              <a:buSzPts val="3300"/>
              <a:buFont typeface="Economica"/>
              <a:buNone/>
              <a:defRPr sz="3300">
                <a:latin typeface="Economica"/>
                <a:ea typeface="Economica"/>
                <a:cs typeface="Economica"/>
                <a:sym typeface="Economica"/>
              </a:defRPr>
            </a:lvl3pPr>
            <a:lvl4pPr lvl="3" algn="ctr">
              <a:lnSpc>
                <a:spcPct val="100000"/>
              </a:lnSpc>
              <a:spcBef>
                <a:spcPts val="0"/>
              </a:spcBef>
              <a:spcAft>
                <a:spcPts val="0"/>
              </a:spcAft>
              <a:buSzPts val="3300"/>
              <a:buFont typeface="Economica"/>
              <a:buNone/>
              <a:defRPr sz="3300">
                <a:latin typeface="Economica"/>
                <a:ea typeface="Economica"/>
                <a:cs typeface="Economica"/>
                <a:sym typeface="Economica"/>
              </a:defRPr>
            </a:lvl4pPr>
            <a:lvl5pPr lvl="4" algn="ctr">
              <a:lnSpc>
                <a:spcPct val="100000"/>
              </a:lnSpc>
              <a:spcBef>
                <a:spcPts val="0"/>
              </a:spcBef>
              <a:spcAft>
                <a:spcPts val="0"/>
              </a:spcAft>
              <a:buSzPts val="3300"/>
              <a:buFont typeface="Economica"/>
              <a:buNone/>
              <a:defRPr sz="3300">
                <a:latin typeface="Economica"/>
                <a:ea typeface="Economica"/>
                <a:cs typeface="Economica"/>
                <a:sym typeface="Economica"/>
              </a:defRPr>
            </a:lvl5pPr>
            <a:lvl6pPr lvl="5" algn="ctr">
              <a:lnSpc>
                <a:spcPct val="100000"/>
              </a:lnSpc>
              <a:spcBef>
                <a:spcPts val="0"/>
              </a:spcBef>
              <a:spcAft>
                <a:spcPts val="0"/>
              </a:spcAft>
              <a:buSzPts val="3300"/>
              <a:buFont typeface="Economica"/>
              <a:buNone/>
              <a:defRPr sz="3300">
                <a:latin typeface="Economica"/>
                <a:ea typeface="Economica"/>
                <a:cs typeface="Economica"/>
                <a:sym typeface="Economica"/>
              </a:defRPr>
            </a:lvl6pPr>
            <a:lvl7pPr lvl="6" algn="ctr">
              <a:lnSpc>
                <a:spcPct val="100000"/>
              </a:lnSpc>
              <a:spcBef>
                <a:spcPts val="0"/>
              </a:spcBef>
              <a:spcAft>
                <a:spcPts val="0"/>
              </a:spcAft>
              <a:buSzPts val="3300"/>
              <a:buFont typeface="Economica"/>
              <a:buNone/>
              <a:defRPr sz="3300">
                <a:latin typeface="Economica"/>
                <a:ea typeface="Economica"/>
                <a:cs typeface="Economica"/>
                <a:sym typeface="Economica"/>
              </a:defRPr>
            </a:lvl7pPr>
            <a:lvl8pPr lvl="7" algn="ctr">
              <a:lnSpc>
                <a:spcPct val="100000"/>
              </a:lnSpc>
              <a:spcBef>
                <a:spcPts val="0"/>
              </a:spcBef>
              <a:spcAft>
                <a:spcPts val="0"/>
              </a:spcAft>
              <a:buSzPts val="3300"/>
              <a:buFont typeface="Economica"/>
              <a:buNone/>
              <a:defRPr sz="3300">
                <a:latin typeface="Economica"/>
                <a:ea typeface="Economica"/>
                <a:cs typeface="Economica"/>
                <a:sym typeface="Economica"/>
              </a:defRPr>
            </a:lvl8pPr>
            <a:lvl9pPr lvl="8" algn="ctr">
              <a:lnSpc>
                <a:spcPct val="100000"/>
              </a:lnSpc>
              <a:spcBef>
                <a:spcPts val="0"/>
              </a:spcBef>
              <a:spcAft>
                <a:spcPts val="0"/>
              </a:spcAft>
              <a:buSzPts val="3300"/>
              <a:buFont typeface="Economica"/>
              <a:buNone/>
              <a:defRPr sz="3300">
                <a:latin typeface="Economica"/>
                <a:ea typeface="Economica"/>
                <a:cs typeface="Economica"/>
                <a:sym typeface="Economica"/>
              </a:defRPr>
            </a:lvl9pPr>
          </a:lstStyle>
          <a:p/>
        </p:txBody>
      </p:sp>
      <p:sp>
        <p:nvSpPr>
          <p:cNvPr id="14" name="Google Shape;14;p2"/>
          <p:cNvSpPr txBox="1"/>
          <p:nvPr>
            <p:ph idx="12" type="sldNum"/>
          </p:nvPr>
        </p:nvSpPr>
        <p:spPr>
          <a:xfrm>
            <a:off x="12049718" y="8842841"/>
            <a:ext cx="780300" cy="746400"/>
          </a:xfrm>
          <a:prstGeom prst="rect">
            <a:avLst/>
          </a:prstGeom>
        </p:spPr>
        <p:txBody>
          <a:bodyPr anchorCtr="0" anchor="ctr" bIns="144475" lIns="144475" spcFirstLastPara="1" rIns="144475" wrap="square" tIns="144475">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Section header" type="secHead">
  <p:cSld name="SECTION_HEADER">
    <p:spTree>
      <p:nvGrpSpPr>
        <p:cNvPr id="15" name="Shape 15"/>
        <p:cNvGrpSpPr/>
        <p:nvPr/>
      </p:nvGrpSpPr>
      <p:grpSpPr>
        <a:xfrm>
          <a:off x="0" y="0"/>
          <a:ext cx="0" cy="0"/>
          <a:chOff x="0" y="0"/>
          <a:chExt cx="0" cy="0"/>
        </a:xfrm>
      </p:grpSpPr>
      <p:sp>
        <p:nvSpPr>
          <p:cNvPr id="16" name="Google Shape;16;p3"/>
          <p:cNvSpPr/>
          <p:nvPr/>
        </p:nvSpPr>
        <p:spPr>
          <a:xfrm flipH="1">
            <a:off x="10803135" y="872723"/>
            <a:ext cx="1538287" cy="2133243"/>
          </a:xfrm>
          <a:custGeom>
            <a:rect b="b" l="l" r="r" t="t"/>
            <a:pathLst>
              <a:path extrusionOk="0" h="44998" w="43265">
                <a:moveTo>
                  <a:pt x="0" y="44998"/>
                </a:moveTo>
                <a:lnTo>
                  <a:pt x="0" y="0"/>
                </a:lnTo>
                <a:lnTo>
                  <a:pt x="43265" y="0"/>
                </a:lnTo>
              </a:path>
            </a:pathLst>
          </a:custGeom>
          <a:noFill/>
          <a:ln cap="flat" cmpd="sng" w="28575">
            <a:solidFill>
              <a:schemeClr val="lt2"/>
            </a:solidFill>
            <a:prstDash val="solid"/>
            <a:miter lim="8000"/>
            <a:headEnd len="sm" w="sm" type="none"/>
            <a:tailEnd len="sm" w="sm" type="none"/>
          </a:ln>
        </p:spPr>
      </p:sp>
      <p:sp>
        <p:nvSpPr>
          <p:cNvPr id="17" name="Google Shape;17;p3"/>
          <p:cNvSpPr/>
          <p:nvPr/>
        </p:nvSpPr>
        <p:spPr>
          <a:xfrm flipH="1" rot="10800000">
            <a:off x="663360" y="6747634"/>
            <a:ext cx="1538287" cy="2133243"/>
          </a:xfrm>
          <a:custGeom>
            <a:rect b="b" l="l" r="r" t="t"/>
            <a:pathLst>
              <a:path extrusionOk="0" h="44998" w="43265">
                <a:moveTo>
                  <a:pt x="0" y="44998"/>
                </a:moveTo>
                <a:lnTo>
                  <a:pt x="0" y="0"/>
                </a:lnTo>
                <a:lnTo>
                  <a:pt x="43265" y="0"/>
                </a:lnTo>
              </a:path>
            </a:pathLst>
          </a:custGeom>
          <a:noFill/>
          <a:ln cap="flat" cmpd="sng" w="28575">
            <a:solidFill>
              <a:schemeClr val="lt2"/>
            </a:solidFill>
            <a:prstDash val="solid"/>
            <a:miter lim="8000"/>
            <a:headEnd len="sm" w="sm" type="none"/>
            <a:tailEnd len="sm" w="sm" type="none"/>
          </a:ln>
        </p:spPr>
      </p:sp>
      <p:sp>
        <p:nvSpPr>
          <p:cNvPr id="18" name="Google Shape;18;p3"/>
          <p:cNvSpPr txBox="1"/>
          <p:nvPr>
            <p:ph type="title"/>
          </p:nvPr>
        </p:nvSpPr>
        <p:spPr>
          <a:xfrm>
            <a:off x="1100373" y="3425564"/>
            <a:ext cx="10804200" cy="2902500"/>
          </a:xfrm>
          <a:prstGeom prst="rect">
            <a:avLst/>
          </a:prstGeom>
        </p:spPr>
        <p:txBody>
          <a:bodyPr anchorCtr="0" anchor="ctr" bIns="144475" lIns="144475" spcFirstLastPara="1" rIns="144475" wrap="square" tIns="144475">
            <a:noAutofit/>
          </a:bodyPr>
          <a:lstStyle>
            <a:lvl1pPr lvl="0" algn="ctr">
              <a:spcBef>
                <a:spcPts val="0"/>
              </a:spcBef>
              <a:spcAft>
                <a:spcPts val="0"/>
              </a:spcAft>
              <a:buSzPts val="6600"/>
              <a:buNone/>
              <a:defRPr/>
            </a:lvl1pPr>
            <a:lvl2pPr lvl="1" algn="ctr">
              <a:spcBef>
                <a:spcPts val="0"/>
              </a:spcBef>
              <a:spcAft>
                <a:spcPts val="0"/>
              </a:spcAft>
              <a:buSzPts val="6600"/>
              <a:buNone/>
              <a:defRPr/>
            </a:lvl2pPr>
            <a:lvl3pPr lvl="2" algn="ctr">
              <a:spcBef>
                <a:spcPts val="0"/>
              </a:spcBef>
              <a:spcAft>
                <a:spcPts val="0"/>
              </a:spcAft>
              <a:buSzPts val="6600"/>
              <a:buNone/>
              <a:defRPr/>
            </a:lvl3pPr>
            <a:lvl4pPr lvl="3" algn="ctr">
              <a:spcBef>
                <a:spcPts val="0"/>
              </a:spcBef>
              <a:spcAft>
                <a:spcPts val="0"/>
              </a:spcAft>
              <a:buSzPts val="6600"/>
              <a:buNone/>
              <a:defRPr/>
            </a:lvl4pPr>
            <a:lvl5pPr lvl="4" algn="ctr">
              <a:spcBef>
                <a:spcPts val="0"/>
              </a:spcBef>
              <a:spcAft>
                <a:spcPts val="0"/>
              </a:spcAft>
              <a:buSzPts val="6600"/>
              <a:buNone/>
              <a:defRPr/>
            </a:lvl5pPr>
            <a:lvl6pPr lvl="5" algn="ctr">
              <a:spcBef>
                <a:spcPts val="0"/>
              </a:spcBef>
              <a:spcAft>
                <a:spcPts val="0"/>
              </a:spcAft>
              <a:buSzPts val="6600"/>
              <a:buNone/>
              <a:defRPr/>
            </a:lvl6pPr>
            <a:lvl7pPr lvl="6" algn="ctr">
              <a:spcBef>
                <a:spcPts val="0"/>
              </a:spcBef>
              <a:spcAft>
                <a:spcPts val="0"/>
              </a:spcAft>
              <a:buSzPts val="6600"/>
              <a:buNone/>
              <a:defRPr/>
            </a:lvl7pPr>
            <a:lvl8pPr lvl="7" algn="ctr">
              <a:spcBef>
                <a:spcPts val="0"/>
              </a:spcBef>
              <a:spcAft>
                <a:spcPts val="0"/>
              </a:spcAft>
              <a:buSzPts val="6600"/>
              <a:buNone/>
              <a:defRPr/>
            </a:lvl8pPr>
            <a:lvl9pPr lvl="8" algn="ctr">
              <a:spcBef>
                <a:spcPts val="0"/>
              </a:spcBef>
              <a:spcAft>
                <a:spcPts val="0"/>
              </a:spcAft>
              <a:buSzPts val="6600"/>
              <a:buNone/>
              <a:defRPr/>
            </a:lvl9pPr>
          </a:lstStyle>
          <a:p/>
        </p:txBody>
      </p:sp>
      <p:sp>
        <p:nvSpPr>
          <p:cNvPr id="19" name="Google Shape;19;p3"/>
          <p:cNvSpPr txBox="1"/>
          <p:nvPr>
            <p:ph idx="12" type="sldNum"/>
          </p:nvPr>
        </p:nvSpPr>
        <p:spPr>
          <a:xfrm>
            <a:off x="12049718" y="8842841"/>
            <a:ext cx="780300" cy="746400"/>
          </a:xfrm>
          <a:prstGeom prst="rect">
            <a:avLst/>
          </a:prstGeom>
        </p:spPr>
        <p:txBody>
          <a:bodyPr anchorCtr="0" anchor="ctr" bIns="144475" lIns="144475" spcFirstLastPara="1" rIns="144475" wrap="square" tIns="144475">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body" type="tx">
  <p:cSld name="TITLE_AND_BODY">
    <p:spTree>
      <p:nvGrpSpPr>
        <p:cNvPr id="20" name="Shape 20"/>
        <p:cNvGrpSpPr/>
        <p:nvPr/>
      </p:nvGrpSpPr>
      <p:grpSpPr>
        <a:xfrm>
          <a:off x="0" y="0"/>
          <a:ext cx="0" cy="0"/>
          <a:chOff x="0" y="0"/>
          <a:chExt cx="0" cy="0"/>
        </a:xfrm>
      </p:grpSpPr>
      <p:sp>
        <p:nvSpPr>
          <p:cNvPr id="21" name="Google Shape;21;p4"/>
          <p:cNvSpPr/>
          <p:nvPr/>
        </p:nvSpPr>
        <p:spPr>
          <a:xfrm>
            <a:off x="0" y="9568142"/>
            <a:ext cx="13004700" cy="185400"/>
          </a:xfrm>
          <a:prstGeom prst="rect">
            <a:avLst/>
          </a:prstGeom>
          <a:solidFill>
            <a:schemeClr val="lt2"/>
          </a:solidFill>
          <a:ln>
            <a:noFill/>
          </a:ln>
        </p:spPr>
        <p:txBody>
          <a:bodyPr anchorCtr="0" anchor="ctr" bIns="144475" lIns="144475" spcFirstLastPara="1" rIns="144475" wrap="square" tIns="144475">
            <a:noAutofit/>
          </a:bodyPr>
          <a:lstStyle/>
          <a:p>
            <a:pPr indent="0" lvl="0" marL="0" rtl="0" algn="l">
              <a:spcBef>
                <a:spcPts val="0"/>
              </a:spcBef>
              <a:spcAft>
                <a:spcPts val="0"/>
              </a:spcAft>
              <a:buNone/>
            </a:pPr>
            <a:r>
              <a:t/>
            </a:r>
            <a:endParaRPr/>
          </a:p>
        </p:txBody>
      </p:sp>
      <p:sp>
        <p:nvSpPr>
          <p:cNvPr id="22" name="Google Shape;22;p4"/>
          <p:cNvSpPr txBox="1"/>
          <p:nvPr>
            <p:ph type="title"/>
          </p:nvPr>
        </p:nvSpPr>
        <p:spPr>
          <a:xfrm>
            <a:off x="443307" y="599087"/>
            <a:ext cx="12118200" cy="1576500"/>
          </a:xfrm>
          <a:prstGeom prst="rect">
            <a:avLst/>
          </a:prstGeom>
        </p:spPr>
        <p:txBody>
          <a:bodyPr anchorCtr="0" anchor="b" bIns="144475" lIns="144475" spcFirstLastPara="1" rIns="144475" wrap="square" tIns="144475">
            <a:noAutofit/>
          </a:bodyPr>
          <a:lstStyle>
            <a:lvl1pPr lvl="0">
              <a:spcBef>
                <a:spcPts val="0"/>
              </a:spcBef>
              <a:spcAft>
                <a:spcPts val="0"/>
              </a:spcAft>
              <a:buSzPts val="6600"/>
              <a:buNone/>
              <a:defRPr/>
            </a:lvl1pPr>
            <a:lvl2pPr lvl="1">
              <a:spcBef>
                <a:spcPts val="0"/>
              </a:spcBef>
              <a:spcAft>
                <a:spcPts val="0"/>
              </a:spcAft>
              <a:buSzPts val="6600"/>
              <a:buNone/>
              <a:defRPr/>
            </a:lvl2pPr>
            <a:lvl3pPr lvl="2">
              <a:spcBef>
                <a:spcPts val="0"/>
              </a:spcBef>
              <a:spcAft>
                <a:spcPts val="0"/>
              </a:spcAft>
              <a:buSzPts val="6600"/>
              <a:buNone/>
              <a:defRPr/>
            </a:lvl3pPr>
            <a:lvl4pPr lvl="3">
              <a:spcBef>
                <a:spcPts val="0"/>
              </a:spcBef>
              <a:spcAft>
                <a:spcPts val="0"/>
              </a:spcAft>
              <a:buSzPts val="6600"/>
              <a:buNone/>
              <a:defRPr/>
            </a:lvl4pPr>
            <a:lvl5pPr lvl="4">
              <a:spcBef>
                <a:spcPts val="0"/>
              </a:spcBef>
              <a:spcAft>
                <a:spcPts val="0"/>
              </a:spcAft>
              <a:buSzPts val="6600"/>
              <a:buNone/>
              <a:defRPr/>
            </a:lvl5pPr>
            <a:lvl6pPr lvl="5">
              <a:spcBef>
                <a:spcPts val="0"/>
              </a:spcBef>
              <a:spcAft>
                <a:spcPts val="0"/>
              </a:spcAft>
              <a:buSzPts val="6600"/>
              <a:buNone/>
              <a:defRPr/>
            </a:lvl6pPr>
            <a:lvl7pPr lvl="6">
              <a:spcBef>
                <a:spcPts val="0"/>
              </a:spcBef>
              <a:spcAft>
                <a:spcPts val="0"/>
              </a:spcAft>
              <a:buSzPts val="6600"/>
              <a:buNone/>
              <a:defRPr/>
            </a:lvl7pPr>
            <a:lvl8pPr lvl="7">
              <a:spcBef>
                <a:spcPts val="0"/>
              </a:spcBef>
              <a:spcAft>
                <a:spcPts val="0"/>
              </a:spcAft>
              <a:buSzPts val="6600"/>
              <a:buNone/>
              <a:defRPr/>
            </a:lvl8pPr>
            <a:lvl9pPr lvl="8">
              <a:spcBef>
                <a:spcPts val="0"/>
              </a:spcBef>
              <a:spcAft>
                <a:spcPts val="0"/>
              </a:spcAft>
              <a:buSzPts val="6600"/>
              <a:buNone/>
              <a:defRPr/>
            </a:lvl9pPr>
          </a:lstStyle>
          <a:p/>
        </p:txBody>
      </p:sp>
      <p:sp>
        <p:nvSpPr>
          <p:cNvPr id="23" name="Google Shape;23;p4"/>
          <p:cNvSpPr txBox="1"/>
          <p:nvPr>
            <p:ph idx="1" type="body"/>
          </p:nvPr>
        </p:nvSpPr>
        <p:spPr>
          <a:xfrm>
            <a:off x="443307" y="2323390"/>
            <a:ext cx="12118200" cy="6360300"/>
          </a:xfrm>
          <a:prstGeom prst="rect">
            <a:avLst/>
          </a:prstGeom>
        </p:spPr>
        <p:txBody>
          <a:bodyPr anchorCtr="0" anchor="t" bIns="144475" lIns="144475" spcFirstLastPara="1" rIns="144475" wrap="square" tIns="144475">
            <a:noAutofit/>
          </a:bodyPr>
          <a:lstStyle>
            <a:lvl1pPr indent="-406400" lvl="0" marL="457200">
              <a:spcBef>
                <a:spcPts val="0"/>
              </a:spcBef>
              <a:spcAft>
                <a:spcPts val="0"/>
              </a:spcAft>
              <a:buSzPts val="2800"/>
              <a:buChar char="●"/>
              <a:defRPr/>
            </a:lvl1pPr>
            <a:lvl2pPr indent="-368300" lvl="1" marL="914400">
              <a:spcBef>
                <a:spcPts val="2500"/>
              </a:spcBef>
              <a:spcAft>
                <a:spcPts val="0"/>
              </a:spcAft>
              <a:buSzPts val="2200"/>
              <a:buChar char="○"/>
              <a:defRPr/>
            </a:lvl2pPr>
            <a:lvl3pPr indent="-368300" lvl="2" marL="1371600">
              <a:spcBef>
                <a:spcPts val="2500"/>
              </a:spcBef>
              <a:spcAft>
                <a:spcPts val="0"/>
              </a:spcAft>
              <a:buSzPts val="2200"/>
              <a:buChar char="■"/>
              <a:defRPr/>
            </a:lvl3pPr>
            <a:lvl4pPr indent="-368300" lvl="3" marL="1828800">
              <a:spcBef>
                <a:spcPts val="2500"/>
              </a:spcBef>
              <a:spcAft>
                <a:spcPts val="0"/>
              </a:spcAft>
              <a:buSzPts val="2200"/>
              <a:buChar char="●"/>
              <a:defRPr/>
            </a:lvl4pPr>
            <a:lvl5pPr indent="-368300" lvl="4" marL="2286000">
              <a:spcBef>
                <a:spcPts val="2500"/>
              </a:spcBef>
              <a:spcAft>
                <a:spcPts val="0"/>
              </a:spcAft>
              <a:buSzPts val="2200"/>
              <a:buChar char="○"/>
              <a:defRPr/>
            </a:lvl5pPr>
            <a:lvl6pPr indent="-368300" lvl="5" marL="2743200">
              <a:spcBef>
                <a:spcPts val="2500"/>
              </a:spcBef>
              <a:spcAft>
                <a:spcPts val="0"/>
              </a:spcAft>
              <a:buSzPts val="2200"/>
              <a:buChar char="■"/>
              <a:defRPr/>
            </a:lvl6pPr>
            <a:lvl7pPr indent="-368300" lvl="6" marL="3200400">
              <a:spcBef>
                <a:spcPts val="2500"/>
              </a:spcBef>
              <a:spcAft>
                <a:spcPts val="0"/>
              </a:spcAft>
              <a:buSzPts val="2200"/>
              <a:buChar char="●"/>
              <a:defRPr/>
            </a:lvl7pPr>
            <a:lvl8pPr indent="-368300" lvl="7" marL="3657600">
              <a:spcBef>
                <a:spcPts val="2500"/>
              </a:spcBef>
              <a:spcAft>
                <a:spcPts val="0"/>
              </a:spcAft>
              <a:buSzPts val="2200"/>
              <a:buChar char="○"/>
              <a:defRPr/>
            </a:lvl8pPr>
            <a:lvl9pPr indent="-368300" lvl="8" marL="4114800">
              <a:spcBef>
                <a:spcPts val="2500"/>
              </a:spcBef>
              <a:spcAft>
                <a:spcPts val="2500"/>
              </a:spcAft>
              <a:buSzPts val="2200"/>
              <a:buChar char="■"/>
              <a:defRPr/>
            </a:lvl9pPr>
          </a:lstStyle>
          <a:p/>
        </p:txBody>
      </p:sp>
      <p:sp>
        <p:nvSpPr>
          <p:cNvPr id="24" name="Google Shape;24;p4"/>
          <p:cNvSpPr txBox="1"/>
          <p:nvPr>
            <p:ph idx="12" type="sldNum"/>
          </p:nvPr>
        </p:nvSpPr>
        <p:spPr>
          <a:xfrm>
            <a:off x="12049718" y="8842841"/>
            <a:ext cx="780300" cy="746400"/>
          </a:xfrm>
          <a:prstGeom prst="rect">
            <a:avLst/>
          </a:prstGeom>
        </p:spPr>
        <p:txBody>
          <a:bodyPr anchorCtr="0" anchor="ctr" bIns="144475" lIns="144475" spcFirstLastPara="1" rIns="144475" wrap="square" tIns="144475">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two columns" type="twoColTx">
  <p:cSld name="TITLE_AND_TWO_COLUMNS">
    <p:spTree>
      <p:nvGrpSpPr>
        <p:cNvPr id="25" name="Shape 25"/>
        <p:cNvGrpSpPr/>
        <p:nvPr/>
      </p:nvGrpSpPr>
      <p:grpSpPr>
        <a:xfrm>
          <a:off x="0" y="0"/>
          <a:ext cx="0" cy="0"/>
          <a:chOff x="0" y="0"/>
          <a:chExt cx="0" cy="0"/>
        </a:xfrm>
      </p:grpSpPr>
      <p:sp>
        <p:nvSpPr>
          <p:cNvPr id="26" name="Google Shape;26;p5"/>
          <p:cNvSpPr txBox="1"/>
          <p:nvPr>
            <p:ph type="title"/>
          </p:nvPr>
        </p:nvSpPr>
        <p:spPr>
          <a:xfrm>
            <a:off x="443307" y="599087"/>
            <a:ext cx="12118200" cy="1576500"/>
          </a:xfrm>
          <a:prstGeom prst="rect">
            <a:avLst/>
          </a:prstGeom>
        </p:spPr>
        <p:txBody>
          <a:bodyPr anchorCtr="0" anchor="b" bIns="144475" lIns="144475" spcFirstLastPara="1" rIns="144475" wrap="square" tIns="144475">
            <a:noAutofit/>
          </a:bodyPr>
          <a:lstStyle>
            <a:lvl1pPr lvl="0">
              <a:spcBef>
                <a:spcPts val="0"/>
              </a:spcBef>
              <a:spcAft>
                <a:spcPts val="0"/>
              </a:spcAft>
              <a:buSzPts val="6600"/>
              <a:buNone/>
              <a:defRPr/>
            </a:lvl1pPr>
            <a:lvl2pPr lvl="1">
              <a:spcBef>
                <a:spcPts val="0"/>
              </a:spcBef>
              <a:spcAft>
                <a:spcPts val="0"/>
              </a:spcAft>
              <a:buSzPts val="6600"/>
              <a:buNone/>
              <a:defRPr/>
            </a:lvl2pPr>
            <a:lvl3pPr lvl="2">
              <a:spcBef>
                <a:spcPts val="0"/>
              </a:spcBef>
              <a:spcAft>
                <a:spcPts val="0"/>
              </a:spcAft>
              <a:buSzPts val="6600"/>
              <a:buNone/>
              <a:defRPr/>
            </a:lvl3pPr>
            <a:lvl4pPr lvl="3">
              <a:spcBef>
                <a:spcPts val="0"/>
              </a:spcBef>
              <a:spcAft>
                <a:spcPts val="0"/>
              </a:spcAft>
              <a:buSzPts val="6600"/>
              <a:buNone/>
              <a:defRPr/>
            </a:lvl4pPr>
            <a:lvl5pPr lvl="4">
              <a:spcBef>
                <a:spcPts val="0"/>
              </a:spcBef>
              <a:spcAft>
                <a:spcPts val="0"/>
              </a:spcAft>
              <a:buSzPts val="6600"/>
              <a:buNone/>
              <a:defRPr/>
            </a:lvl5pPr>
            <a:lvl6pPr lvl="5">
              <a:spcBef>
                <a:spcPts val="0"/>
              </a:spcBef>
              <a:spcAft>
                <a:spcPts val="0"/>
              </a:spcAft>
              <a:buSzPts val="6600"/>
              <a:buNone/>
              <a:defRPr/>
            </a:lvl6pPr>
            <a:lvl7pPr lvl="6">
              <a:spcBef>
                <a:spcPts val="0"/>
              </a:spcBef>
              <a:spcAft>
                <a:spcPts val="0"/>
              </a:spcAft>
              <a:buSzPts val="6600"/>
              <a:buNone/>
              <a:defRPr/>
            </a:lvl7pPr>
            <a:lvl8pPr lvl="7">
              <a:spcBef>
                <a:spcPts val="0"/>
              </a:spcBef>
              <a:spcAft>
                <a:spcPts val="0"/>
              </a:spcAft>
              <a:buSzPts val="6600"/>
              <a:buNone/>
              <a:defRPr/>
            </a:lvl8pPr>
            <a:lvl9pPr lvl="8">
              <a:spcBef>
                <a:spcPts val="0"/>
              </a:spcBef>
              <a:spcAft>
                <a:spcPts val="0"/>
              </a:spcAft>
              <a:buSzPts val="6600"/>
              <a:buNone/>
              <a:defRPr/>
            </a:lvl9pPr>
          </a:lstStyle>
          <a:p/>
        </p:txBody>
      </p:sp>
      <p:sp>
        <p:nvSpPr>
          <p:cNvPr id="27" name="Google Shape;27;p5"/>
          <p:cNvSpPr txBox="1"/>
          <p:nvPr>
            <p:ph idx="1" type="body"/>
          </p:nvPr>
        </p:nvSpPr>
        <p:spPr>
          <a:xfrm>
            <a:off x="443307" y="2323390"/>
            <a:ext cx="5688600" cy="6360300"/>
          </a:xfrm>
          <a:prstGeom prst="rect">
            <a:avLst/>
          </a:prstGeom>
        </p:spPr>
        <p:txBody>
          <a:bodyPr anchorCtr="0" anchor="t" bIns="144475" lIns="144475" spcFirstLastPara="1" rIns="144475" wrap="square" tIns="144475">
            <a:noAutofit/>
          </a:bodyPr>
          <a:lstStyle>
            <a:lvl1pPr indent="-368300" lvl="0" marL="457200">
              <a:spcBef>
                <a:spcPts val="0"/>
              </a:spcBef>
              <a:spcAft>
                <a:spcPts val="0"/>
              </a:spcAft>
              <a:buSzPts val="2200"/>
              <a:buChar char="●"/>
              <a:defRPr sz="2200"/>
            </a:lvl1pPr>
            <a:lvl2pPr indent="-349250" lvl="1" marL="914400">
              <a:spcBef>
                <a:spcPts val="2500"/>
              </a:spcBef>
              <a:spcAft>
                <a:spcPts val="0"/>
              </a:spcAft>
              <a:buSzPts val="1900"/>
              <a:buChar char="○"/>
              <a:defRPr sz="1900"/>
            </a:lvl2pPr>
            <a:lvl3pPr indent="-349250" lvl="2" marL="1371600">
              <a:spcBef>
                <a:spcPts val="2500"/>
              </a:spcBef>
              <a:spcAft>
                <a:spcPts val="0"/>
              </a:spcAft>
              <a:buSzPts val="1900"/>
              <a:buChar char="■"/>
              <a:defRPr sz="1900"/>
            </a:lvl3pPr>
            <a:lvl4pPr indent="-349250" lvl="3" marL="1828800">
              <a:spcBef>
                <a:spcPts val="2500"/>
              </a:spcBef>
              <a:spcAft>
                <a:spcPts val="0"/>
              </a:spcAft>
              <a:buSzPts val="1900"/>
              <a:buChar char="●"/>
              <a:defRPr sz="1900"/>
            </a:lvl4pPr>
            <a:lvl5pPr indent="-349250" lvl="4" marL="2286000">
              <a:spcBef>
                <a:spcPts val="2500"/>
              </a:spcBef>
              <a:spcAft>
                <a:spcPts val="0"/>
              </a:spcAft>
              <a:buSzPts val="1900"/>
              <a:buChar char="○"/>
              <a:defRPr sz="1900"/>
            </a:lvl5pPr>
            <a:lvl6pPr indent="-349250" lvl="5" marL="2743200">
              <a:spcBef>
                <a:spcPts val="2500"/>
              </a:spcBef>
              <a:spcAft>
                <a:spcPts val="0"/>
              </a:spcAft>
              <a:buSzPts val="1900"/>
              <a:buChar char="■"/>
              <a:defRPr sz="1900"/>
            </a:lvl6pPr>
            <a:lvl7pPr indent="-349250" lvl="6" marL="3200400">
              <a:spcBef>
                <a:spcPts val="2500"/>
              </a:spcBef>
              <a:spcAft>
                <a:spcPts val="0"/>
              </a:spcAft>
              <a:buSzPts val="1900"/>
              <a:buChar char="●"/>
              <a:defRPr sz="1900"/>
            </a:lvl7pPr>
            <a:lvl8pPr indent="-349250" lvl="7" marL="3657600">
              <a:spcBef>
                <a:spcPts val="2500"/>
              </a:spcBef>
              <a:spcAft>
                <a:spcPts val="0"/>
              </a:spcAft>
              <a:buSzPts val="1900"/>
              <a:buChar char="○"/>
              <a:defRPr sz="1900"/>
            </a:lvl8pPr>
            <a:lvl9pPr indent="-349250" lvl="8" marL="4114800">
              <a:spcBef>
                <a:spcPts val="2500"/>
              </a:spcBef>
              <a:spcAft>
                <a:spcPts val="2500"/>
              </a:spcAft>
              <a:buSzPts val="1900"/>
              <a:buChar char="■"/>
              <a:defRPr sz="1900"/>
            </a:lvl9pPr>
          </a:lstStyle>
          <a:p/>
        </p:txBody>
      </p:sp>
      <p:sp>
        <p:nvSpPr>
          <p:cNvPr id="28" name="Google Shape;28;p5"/>
          <p:cNvSpPr txBox="1"/>
          <p:nvPr>
            <p:ph idx="2" type="body"/>
          </p:nvPr>
        </p:nvSpPr>
        <p:spPr>
          <a:xfrm>
            <a:off x="6872747" y="2323390"/>
            <a:ext cx="5688600" cy="6360300"/>
          </a:xfrm>
          <a:prstGeom prst="rect">
            <a:avLst/>
          </a:prstGeom>
        </p:spPr>
        <p:txBody>
          <a:bodyPr anchorCtr="0" anchor="t" bIns="144475" lIns="144475" spcFirstLastPara="1" rIns="144475" wrap="square" tIns="144475">
            <a:noAutofit/>
          </a:bodyPr>
          <a:lstStyle>
            <a:lvl1pPr indent="-368300" lvl="0" marL="457200">
              <a:spcBef>
                <a:spcPts val="0"/>
              </a:spcBef>
              <a:spcAft>
                <a:spcPts val="0"/>
              </a:spcAft>
              <a:buSzPts val="2200"/>
              <a:buChar char="●"/>
              <a:defRPr sz="2200"/>
            </a:lvl1pPr>
            <a:lvl2pPr indent="-349250" lvl="1" marL="914400">
              <a:spcBef>
                <a:spcPts val="2500"/>
              </a:spcBef>
              <a:spcAft>
                <a:spcPts val="0"/>
              </a:spcAft>
              <a:buSzPts val="1900"/>
              <a:buChar char="○"/>
              <a:defRPr sz="1900"/>
            </a:lvl2pPr>
            <a:lvl3pPr indent="-349250" lvl="2" marL="1371600">
              <a:spcBef>
                <a:spcPts val="2500"/>
              </a:spcBef>
              <a:spcAft>
                <a:spcPts val="0"/>
              </a:spcAft>
              <a:buSzPts val="1900"/>
              <a:buChar char="■"/>
              <a:defRPr sz="1900"/>
            </a:lvl3pPr>
            <a:lvl4pPr indent="-349250" lvl="3" marL="1828800">
              <a:spcBef>
                <a:spcPts val="2500"/>
              </a:spcBef>
              <a:spcAft>
                <a:spcPts val="0"/>
              </a:spcAft>
              <a:buSzPts val="1900"/>
              <a:buChar char="●"/>
              <a:defRPr sz="1900"/>
            </a:lvl4pPr>
            <a:lvl5pPr indent="-349250" lvl="4" marL="2286000">
              <a:spcBef>
                <a:spcPts val="2500"/>
              </a:spcBef>
              <a:spcAft>
                <a:spcPts val="0"/>
              </a:spcAft>
              <a:buSzPts val="1900"/>
              <a:buChar char="○"/>
              <a:defRPr sz="1900"/>
            </a:lvl5pPr>
            <a:lvl6pPr indent="-349250" lvl="5" marL="2743200">
              <a:spcBef>
                <a:spcPts val="2500"/>
              </a:spcBef>
              <a:spcAft>
                <a:spcPts val="0"/>
              </a:spcAft>
              <a:buSzPts val="1900"/>
              <a:buChar char="■"/>
              <a:defRPr sz="1900"/>
            </a:lvl6pPr>
            <a:lvl7pPr indent="-349250" lvl="6" marL="3200400">
              <a:spcBef>
                <a:spcPts val="2500"/>
              </a:spcBef>
              <a:spcAft>
                <a:spcPts val="0"/>
              </a:spcAft>
              <a:buSzPts val="1900"/>
              <a:buChar char="●"/>
              <a:defRPr sz="1900"/>
            </a:lvl7pPr>
            <a:lvl8pPr indent="-349250" lvl="7" marL="3657600">
              <a:spcBef>
                <a:spcPts val="2500"/>
              </a:spcBef>
              <a:spcAft>
                <a:spcPts val="0"/>
              </a:spcAft>
              <a:buSzPts val="1900"/>
              <a:buChar char="○"/>
              <a:defRPr sz="1900"/>
            </a:lvl8pPr>
            <a:lvl9pPr indent="-349250" lvl="8" marL="4114800">
              <a:spcBef>
                <a:spcPts val="2500"/>
              </a:spcBef>
              <a:spcAft>
                <a:spcPts val="2500"/>
              </a:spcAft>
              <a:buSzPts val="1900"/>
              <a:buChar char="■"/>
              <a:defRPr sz="1900"/>
            </a:lvl9pPr>
          </a:lstStyle>
          <a:p/>
        </p:txBody>
      </p:sp>
      <p:sp>
        <p:nvSpPr>
          <p:cNvPr id="29" name="Google Shape;29;p5"/>
          <p:cNvSpPr txBox="1"/>
          <p:nvPr>
            <p:ph idx="12" type="sldNum"/>
          </p:nvPr>
        </p:nvSpPr>
        <p:spPr>
          <a:xfrm>
            <a:off x="12049718" y="8842841"/>
            <a:ext cx="780300" cy="746400"/>
          </a:xfrm>
          <a:prstGeom prst="rect">
            <a:avLst/>
          </a:prstGeom>
        </p:spPr>
        <p:txBody>
          <a:bodyPr anchorCtr="0" anchor="ctr" bIns="144475" lIns="144475" spcFirstLastPara="1" rIns="144475" wrap="square" tIns="144475">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only" type="titleOnly">
  <p:cSld name="TITLE_ONLY">
    <p:spTree>
      <p:nvGrpSpPr>
        <p:cNvPr id="30" name="Shape 30"/>
        <p:cNvGrpSpPr/>
        <p:nvPr/>
      </p:nvGrpSpPr>
      <p:grpSpPr>
        <a:xfrm>
          <a:off x="0" y="0"/>
          <a:ext cx="0" cy="0"/>
          <a:chOff x="0" y="0"/>
          <a:chExt cx="0" cy="0"/>
        </a:xfrm>
      </p:grpSpPr>
      <p:sp>
        <p:nvSpPr>
          <p:cNvPr id="31" name="Google Shape;31;p6"/>
          <p:cNvSpPr txBox="1"/>
          <p:nvPr>
            <p:ph type="title"/>
          </p:nvPr>
        </p:nvSpPr>
        <p:spPr>
          <a:xfrm>
            <a:off x="443307" y="599087"/>
            <a:ext cx="12118200" cy="1576500"/>
          </a:xfrm>
          <a:prstGeom prst="rect">
            <a:avLst/>
          </a:prstGeom>
        </p:spPr>
        <p:txBody>
          <a:bodyPr anchorCtr="0" anchor="b" bIns="144475" lIns="144475" spcFirstLastPara="1" rIns="144475" wrap="square" tIns="144475">
            <a:noAutofit/>
          </a:bodyPr>
          <a:lstStyle>
            <a:lvl1pPr lvl="0">
              <a:spcBef>
                <a:spcPts val="0"/>
              </a:spcBef>
              <a:spcAft>
                <a:spcPts val="0"/>
              </a:spcAft>
              <a:buSzPts val="6600"/>
              <a:buNone/>
              <a:defRPr/>
            </a:lvl1pPr>
            <a:lvl2pPr lvl="1">
              <a:spcBef>
                <a:spcPts val="0"/>
              </a:spcBef>
              <a:spcAft>
                <a:spcPts val="0"/>
              </a:spcAft>
              <a:buSzPts val="6600"/>
              <a:buNone/>
              <a:defRPr/>
            </a:lvl2pPr>
            <a:lvl3pPr lvl="2">
              <a:spcBef>
                <a:spcPts val="0"/>
              </a:spcBef>
              <a:spcAft>
                <a:spcPts val="0"/>
              </a:spcAft>
              <a:buSzPts val="6600"/>
              <a:buNone/>
              <a:defRPr/>
            </a:lvl3pPr>
            <a:lvl4pPr lvl="3">
              <a:spcBef>
                <a:spcPts val="0"/>
              </a:spcBef>
              <a:spcAft>
                <a:spcPts val="0"/>
              </a:spcAft>
              <a:buSzPts val="6600"/>
              <a:buNone/>
              <a:defRPr/>
            </a:lvl4pPr>
            <a:lvl5pPr lvl="4">
              <a:spcBef>
                <a:spcPts val="0"/>
              </a:spcBef>
              <a:spcAft>
                <a:spcPts val="0"/>
              </a:spcAft>
              <a:buSzPts val="6600"/>
              <a:buNone/>
              <a:defRPr/>
            </a:lvl5pPr>
            <a:lvl6pPr lvl="5">
              <a:spcBef>
                <a:spcPts val="0"/>
              </a:spcBef>
              <a:spcAft>
                <a:spcPts val="0"/>
              </a:spcAft>
              <a:buSzPts val="6600"/>
              <a:buNone/>
              <a:defRPr/>
            </a:lvl6pPr>
            <a:lvl7pPr lvl="6">
              <a:spcBef>
                <a:spcPts val="0"/>
              </a:spcBef>
              <a:spcAft>
                <a:spcPts val="0"/>
              </a:spcAft>
              <a:buSzPts val="6600"/>
              <a:buNone/>
              <a:defRPr/>
            </a:lvl7pPr>
            <a:lvl8pPr lvl="7">
              <a:spcBef>
                <a:spcPts val="0"/>
              </a:spcBef>
              <a:spcAft>
                <a:spcPts val="0"/>
              </a:spcAft>
              <a:buSzPts val="6600"/>
              <a:buNone/>
              <a:defRPr/>
            </a:lvl8pPr>
            <a:lvl9pPr lvl="8">
              <a:spcBef>
                <a:spcPts val="0"/>
              </a:spcBef>
              <a:spcAft>
                <a:spcPts val="0"/>
              </a:spcAft>
              <a:buSzPts val="6600"/>
              <a:buNone/>
              <a:defRPr/>
            </a:lvl9pPr>
          </a:lstStyle>
          <a:p/>
        </p:txBody>
      </p:sp>
      <p:sp>
        <p:nvSpPr>
          <p:cNvPr id="32" name="Google Shape;32;p6"/>
          <p:cNvSpPr txBox="1"/>
          <p:nvPr>
            <p:ph idx="12" type="sldNum"/>
          </p:nvPr>
        </p:nvSpPr>
        <p:spPr>
          <a:xfrm>
            <a:off x="12049718" y="8842841"/>
            <a:ext cx="780300" cy="746400"/>
          </a:xfrm>
          <a:prstGeom prst="rect">
            <a:avLst/>
          </a:prstGeom>
        </p:spPr>
        <p:txBody>
          <a:bodyPr anchorCtr="0" anchor="ctr" bIns="144475" lIns="144475" spcFirstLastPara="1" rIns="144475" wrap="square" tIns="144475">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One column text">
  <p:cSld name="ONE_COLUMN_TEXT">
    <p:spTree>
      <p:nvGrpSpPr>
        <p:cNvPr id="33" name="Shape 33"/>
        <p:cNvGrpSpPr/>
        <p:nvPr/>
      </p:nvGrpSpPr>
      <p:grpSpPr>
        <a:xfrm>
          <a:off x="0" y="0"/>
          <a:ext cx="0" cy="0"/>
          <a:chOff x="0" y="0"/>
          <a:chExt cx="0" cy="0"/>
        </a:xfrm>
      </p:grpSpPr>
      <p:sp>
        <p:nvSpPr>
          <p:cNvPr id="34" name="Google Shape;34;p7"/>
          <p:cNvSpPr txBox="1"/>
          <p:nvPr>
            <p:ph type="title"/>
          </p:nvPr>
        </p:nvSpPr>
        <p:spPr>
          <a:xfrm>
            <a:off x="443307" y="1053582"/>
            <a:ext cx="3993600" cy="1433100"/>
          </a:xfrm>
          <a:prstGeom prst="rect">
            <a:avLst/>
          </a:prstGeom>
        </p:spPr>
        <p:txBody>
          <a:bodyPr anchorCtr="0" anchor="b" bIns="144475" lIns="144475" spcFirstLastPara="1" rIns="144475" wrap="square" tIns="144475">
            <a:noAutofit/>
          </a:bodyPr>
          <a:lstStyle>
            <a:lvl1pPr lvl="0">
              <a:spcBef>
                <a:spcPts val="0"/>
              </a:spcBef>
              <a:spcAft>
                <a:spcPts val="0"/>
              </a:spcAft>
              <a:buSzPts val="4700"/>
              <a:buNone/>
              <a:defRPr sz="4700"/>
            </a:lvl1pPr>
            <a:lvl2pPr lvl="1">
              <a:spcBef>
                <a:spcPts val="0"/>
              </a:spcBef>
              <a:spcAft>
                <a:spcPts val="0"/>
              </a:spcAft>
              <a:buSzPts val="4700"/>
              <a:buNone/>
              <a:defRPr sz="4700"/>
            </a:lvl2pPr>
            <a:lvl3pPr lvl="2">
              <a:spcBef>
                <a:spcPts val="0"/>
              </a:spcBef>
              <a:spcAft>
                <a:spcPts val="0"/>
              </a:spcAft>
              <a:buSzPts val="4700"/>
              <a:buNone/>
              <a:defRPr sz="4700"/>
            </a:lvl3pPr>
            <a:lvl4pPr lvl="3">
              <a:spcBef>
                <a:spcPts val="0"/>
              </a:spcBef>
              <a:spcAft>
                <a:spcPts val="0"/>
              </a:spcAft>
              <a:buSzPts val="4700"/>
              <a:buNone/>
              <a:defRPr sz="4700"/>
            </a:lvl4pPr>
            <a:lvl5pPr lvl="4">
              <a:spcBef>
                <a:spcPts val="0"/>
              </a:spcBef>
              <a:spcAft>
                <a:spcPts val="0"/>
              </a:spcAft>
              <a:buSzPts val="4700"/>
              <a:buNone/>
              <a:defRPr sz="4700"/>
            </a:lvl5pPr>
            <a:lvl6pPr lvl="5">
              <a:spcBef>
                <a:spcPts val="0"/>
              </a:spcBef>
              <a:spcAft>
                <a:spcPts val="0"/>
              </a:spcAft>
              <a:buSzPts val="4700"/>
              <a:buNone/>
              <a:defRPr sz="4700"/>
            </a:lvl6pPr>
            <a:lvl7pPr lvl="6">
              <a:spcBef>
                <a:spcPts val="0"/>
              </a:spcBef>
              <a:spcAft>
                <a:spcPts val="0"/>
              </a:spcAft>
              <a:buSzPts val="4700"/>
              <a:buNone/>
              <a:defRPr sz="4700"/>
            </a:lvl7pPr>
            <a:lvl8pPr lvl="7">
              <a:spcBef>
                <a:spcPts val="0"/>
              </a:spcBef>
              <a:spcAft>
                <a:spcPts val="0"/>
              </a:spcAft>
              <a:buSzPts val="4700"/>
              <a:buNone/>
              <a:defRPr sz="4700"/>
            </a:lvl8pPr>
            <a:lvl9pPr lvl="8">
              <a:spcBef>
                <a:spcPts val="0"/>
              </a:spcBef>
              <a:spcAft>
                <a:spcPts val="0"/>
              </a:spcAft>
              <a:buSzPts val="4700"/>
              <a:buNone/>
              <a:defRPr sz="4700"/>
            </a:lvl9pPr>
          </a:lstStyle>
          <a:p/>
        </p:txBody>
      </p:sp>
      <p:sp>
        <p:nvSpPr>
          <p:cNvPr id="35" name="Google Shape;35;p7"/>
          <p:cNvSpPr txBox="1"/>
          <p:nvPr>
            <p:ph idx="1" type="body"/>
          </p:nvPr>
        </p:nvSpPr>
        <p:spPr>
          <a:xfrm>
            <a:off x="443307" y="2653677"/>
            <a:ext cx="3993600" cy="5280900"/>
          </a:xfrm>
          <a:prstGeom prst="rect">
            <a:avLst/>
          </a:prstGeom>
        </p:spPr>
        <p:txBody>
          <a:bodyPr anchorCtr="0" anchor="t" bIns="144475" lIns="144475" spcFirstLastPara="1" rIns="144475" wrap="square" tIns="144475">
            <a:noAutofit/>
          </a:bodyPr>
          <a:lstStyle>
            <a:lvl1pPr indent="-349250" lvl="0" marL="457200">
              <a:spcBef>
                <a:spcPts val="0"/>
              </a:spcBef>
              <a:spcAft>
                <a:spcPts val="0"/>
              </a:spcAft>
              <a:buSzPts val="1900"/>
              <a:buChar char="●"/>
              <a:defRPr sz="1900"/>
            </a:lvl1pPr>
            <a:lvl2pPr indent="-349250" lvl="1" marL="914400">
              <a:spcBef>
                <a:spcPts val="2500"/>
              </a:spcBef>
              <a:spcAft>
                <a:spcPts val="0"/>
              </a:spcAft>
              <a:buSzPts val="1900"/>
              <a:buChar char="○"/>
              <a:defRPr sz="1900"/>
            </a:lvl2pPr>
            <a:lvl3pPr indent="-349250" lvl="2" marL="1371600">
              <a:spcBef>
                <a:spcPts val="2500"/>
              </a:spcBef>
              <a:spcAft>
                <a:spcPts val="0"/>
              </a:spcAft>
              <a:buSzPts val="1900"/>
              <a:buChar char="■"/>
              <a:defRPr sz="1900"/>
            </a:lvl3pPr>
            <a:lvl4pPr indent="-349250" lvl="3" marL="1828800">
              <a:spcBef>
                <a:spcPts val="2500"/>
              </a:spcBef>
              <a:spcAft>
                <a:spcPts val="0"/>
              </a:spcAft>
              <a:buSzPts val="1900"/>
              <a:buChar char="●"/>
              <a:defRPr sz="1900"/>
            </a:lvl4pPr>
            <a:lvl5pPr indent="-349250" lvl="4" marL="2286000">
              <a:spcBef>
                <a:spcPts val="2500"/>
              </a:spcBef>
              <a:spcAft>
                <a:spcPts val="0"/>
              </a:spcAft>
              <a:buSzPts val="1900"/>
              <a:buChar char="○"/>
              <a:defRPr sz="1900"/>
            </a:lvl5pPr>
            <a:lvl6pPr indent="-349250" lvl="5" marL="2743200">
              <a:spcBef>
                <a:spcPts val="2500"/>
              </a:spcBef>
              <a:spcAft>
                <a:spcPts val="0"/>
              </a:spcAft>
              <a:buSzPts val="1900"/>
              <a:buChar char="■"/>
              <a:defRPr sz="1900"/>
            </a:lvl6pPr>
            <a:lvl7pPr indent="-349250" lvl="6" marL="3200400">
              <a:spcBef>
                <a:spcPts val="2500"/>
              </a:spcBef>
              <a:spcAft>
                <a:spcPts val="0"/>
              </a:spcAft>
              <a:buSzPts val="1900"/>
              <a:buChar char="●"/>
              <a:defRPr sz="1900"/>
            </a:lvl7pPr>
            <a:lvl8pPr indent="-349250" lvl="7" marL="3657600">
              <a:spcBef>
                <a:spcPts val="2500"/>
              </a:spcBef>
              <a:spcAft>
                <a:spcPts val="0"/>
              </a:spcAft>
              <a:buSzPts val="1900"/>
              <a:buChar char="○"/>
              <a:defRPr sz="1900"/>
            </a:lvl8pPr>
            <a:lvl9pPr indent="-349250" lvl="8" marL="4114800">
              <a:spcBef>
                <a:spcPts val="2500"/>
              </a:spcBef>
              <a:spcAft>
                <a:spcPts val="2500"/>
              </a:spcAft>
              <a:buSzPts val="1900"/>
              <a:buChar char="■"/>
              <a:defRPr sz="1900"/>
            </a:lvl9pPr>
          </a:lstStyle>
          <a:p/>
        </p:txBody>
      </p:sp>
      <p:sp>
        <p:nvSpPr>
          <p:cNvPr id="36" name="Google Shape;36;p7"/>
          <p:cNvSpPr txBox="1"/>
          <p:nvPr>
            <p:ph idx="12" type="sldNum"/>
          </p:nvPr>
        </p:nvSpPr>
        <p:spPr>
          <a:xfrm>
            <a:off x="12049718" y="8842841"/>
            <a:ext cx="780300" cy="746400"/>
          </a:xfrm>
          <a:prstGeom prst="rect">
            <a:avLst/>
          </a:prstGeom>
        </p:spPr>
        <p:txBody>
          <a:bodyPr anchorCtr="0" anchor="ctr" bIns="144475" lIns="144475" spcFirstLastPara="1" rIns="144475" wrap="square" tIns="144475">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Main point">
  <p:cSld name="MAIN_POINT">
    <p:spTree>
      <p:nvGrpSpPr>
        <p:cNvPr id="37" name="Shape 37"/>
        <p:cNvGrpSpPr/>
        <p:nvPr/>
      </p:nvGrpSpPr>
      <p:grpSpPr>
        <a:xfrm>
          <a:off x="0" y="0"/>
          <a:ext cx="0" cy="0"/>
          <a:chOff x="0" y="0"/>
          <a:chExt cx="0" cy="0"/>
        </a:xfrm>
      </p:grpSpPr>
      <p:sp>
        <p:nvSpPr>
          <p:cNvPr id="38" name="Google Shape;38;p8"/>
          <p:cNvSpPr/>
          <p:nvPr/>
        </p:nvSpPr>
        <p:spPr>
          <a:xfrm>
            <a:off x="0" y="9568142"/>
            <a:ext cx="13004700" cy="185400"/>
          </a:xfrm>
          <a:prstGeom prst="rect">
            <a:avLst/>
          </a:prstGeom>
          <a:solidFill>
            <a:schemeClr val="lt2"/>
          </a:solidFill>
          <a:ln>
            <a:noFill/>
          </a:ln>
        </p:spPr>
        <p:txBody>
          <a:bodyPr anchorCtr="0" anchor="ctr" bIns="144475" lIns="144475" spcFirstLastPara="1" rIns="144475" wrap="square" tIns="144475">
            <a:noAutofit/>
          </a:bodyPr>
          <a:lstStyle/>
          <a:p>
            <a:pPr indent="0" lvl="0" marL="0" rtl="0" algn="l">
              <a:spcBef>
                <a:spcPts val="0"/>
              </a:spcBef>
              <a:spcAft>
                <a:spcPts val="0"/>
              </a:spcAft>
              <a:buNone/>
            </a:pPr>
            <a:r>
              <a:t/>
            </a:r>
            <a:endParaRPr/>
          </a:p>
        </p:txBody>
      </p:sp>
      <p:sp>
        <p:nvSpPr>
          <p:cNvPr id="39" name="Google Shape;39;p8"/>
          <p:cNvSpPr txBox="1"/>
          <p:nvPr>
            <p:ph type="title"/>
          </p:nvPr>
        </p:nvSpPr>
        <p:spPr>
          <a:xfrm>
            <a:off x="697244" y="853618"/>
            <a:ext cx="8361000" cy="7757400"/>
          </a:xfrm>
          <a:prstGeom prst="rect">
            <a:avLst/>
          </a:prstGeom>
        </p:spPr>
        <p:txBody>
          <a:bodyPr anchorCtr="0" anchor="ctr" bIns="144475" lIns="144475" spcFirstLastPara="1" rIns="144475" wrap="square" tIns="144475">
            <a:noAutofit/>
          </a:bodyPr>
          <a:lstStyle>
            <a:lvl1pPr lvl="0">
              <a:spcBef>
                <a:spcPts val="0"/>
              </a:spcBef>
              <a:spcAft>
                <a:spcPts val="0"/>
              </a:spcAft>
              <a:buSzPts val="7600"/>
              <a:buNone/>
              <a:defRPr sz="7600"/>
            </a:lvl1pPr>
            <a:lvl2pPr lvl="1">
              <a:spcBef>
                <a:spcPts val="0"/>
              </a:spcBef>
              <a:spcAft>
                <a:spcPts val="0"/>
              </a:spcAft>
              <a:buSzPts val="7600"/>
              <a:buNone/>
              <a:defRPr sz="7600"/>
            </a:lvl2pPr>
            <a:lvl3pPr lvl="2">
              <a:spcBef>
                <a:spcPts val="0"/>
              </a:spcBef>
              <a:spcAft>
                <a:spcPts val="0"/>
              </a:spcAft>
              <a:buSzPts val="7600"/>
              <a:buNone/>
              <a:defRPr sz="7600"/>
            </a:lvl3pPr>
            <a:lvl4pPr lvl="3">
              <a:spcBef>
                <a:spcPts val="0"/>
              </a:spcBef>
              <a:spcAft>
                <a:spcPts val="0"/>
              </a:spcAft>
              <a:buSzPts val="7600"/>
              <a:buNone/>
              <a:defRPr sz="7600"/>
            </a:lvl4pPr>
            <a:lvl5pPr lvl="4">
              <a:spcBef>
                <a:spcPts val="0"/>
              </a:spcBef>
              <a:spcAft>
                <a:spcPts val="0"/>
              </a:spcAft>
              <a:buSzPts val="7600"/>
              <a:buNone/>
              <a:defRPr sz="7600"/>
            </a:lvl5pPr>
            <a:lvl6pPr lvl="5">
              <a:spcBef>
                <a:spcPts val="0"/>
              </a:spcBef>
              <a:spcAft>
                <a:spcPts val="0"/>
              </a:spcAft>
              <a:buSzPts val="7600"/>
              <a:buNone/>
              <a:defRPr sz="7600"/>
            </a:lvl6pPr>
            <a:lvl7pPr lvl="6">
              <a:spcBef>
                <a:spcPts val="0"/>
              </a:spcBef>
              <a:spcAft>
                <a:spcPts val="0"/>
              </a:spcAft>
              <a:buSzPts val="7600"/>
              <a:buNone/>
              <a:defRPr sz="7600"/>
            </a:lvl7pPr>
            <a:lvl8pPr lvl="7">
              <a:spcBef>
                <a:spcPts val="0"/>
              </a:spcBef>
              <a:spcAft>
                <a:spcPts val="0"/>
              </a:spcAft>
              <a:buSzPts val="7600"/>
              <a:buNone/>
              <a:defRPr sz="7600"/>
            </a:lvl8pPr>
            <a:lvl9pPr lvl="8">
              <a:spcBef>
                <a:spcPts val="0"/>
              </a:spcBef>
              <a:spcAft>
                <a:spcPts val="0"/>
              </a:spcAft>
              <a:buSzPts val="7600"/>
              <a:buNone/>
              <a:defRPr sz="7600"/>
            </a:lvl9pPr>
          </a:lstStyle>
          <a:p/>
        </p:txBody>
      </p:sp>
      <p:sp>
        <p:nvSpPr>
          <p:cNvPr id="40" name="Google Shape;40;p8"/>
          <p:cNvSpPr txBox="1"/>
          <p:nvPr>
            <p:ph idx="12" type="sldNum"/>
          </p:nvPr>
        </p:nvSpPr>
        <p:spPr>
          <a:xfrm>
            <a:off x="12049718" y="8842841"/>
            <a:ext cx="780300" cy="746400"/>
          </a:xfrm>
          <a:prstGeom prst="rect">
            <a:avLst/>
          </a:prstGeom>
        </p:spPr>
        <p:txBody>
          <a:bodyPr anchorCtr="0" anchor="ctr" bIns="144475" lIns="144475" spcFirstLastPara="1" rIns="144475" wrap="square" tIns="144475">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Section title and description">
  <p:cSld name="SECTION_TITLE_AND_DESCRIPTION">
    <p:spTree>
      <p:nvGrpSpPr>
        <p:cNvPr id="41" name="Shape 41"/>
        <p:cNvGrpSpPr/>
        <p:nvPr/>
      </p:nvGrpSpPr>
      <p:grpSpPr>
        <a:xfrm>
          <a:off x="0" y="0"/>
          <a:ext cx="0" cy="0"/>
          <a:chOff x="0" y="0"/>
          <a:chExt cx="0" cy="0"/>
        </a:xfrm>
      </p:grpSpPr>
      <p:sp>
        <p:nvSpPr>
          <p:cNvPr id="42" name="Google Shape;42;p9"/>
          <p:cNvSpPr/>
          <p:nvPr/>
        </p:nvSpPr>
        <p:spPr>
          <a:xfrm>
            <a:off x="6502400" y="-47"/>
            <a:ext cx="6502500" cy="9753600"/>
          </a:xfrm>
          <a:prstGeom prst="rect">
            <a:avLst/>
          </a:prstGeom>
          <a:solidFill>
            <a:schemeClr val="lt2"/>
          </a:solidFill>
          <a:ln>
            <a:noFill/>
          </a:ln>
        </p:spPr>
        <p:txBody>
          <a:bodyPr anchorCtr="0" anchor="ctr" bIns="144475" lIns="144475" spcFirstLastPara="1" rIns="144475" wrap="square" tIns="144475">
            <a:noAutofit/>
          </a:bodyPr>
          <a:lstStyle/>
          <a:p>
            <a:pPr indent="0" lvl="0" marL="0" rtl="0" algn="l">
              <a:spcBef>
                <a:spcPts val="0"/>
              </a:spcBef>
              <a:spcAft>
                <a:spcPts val="0"/>
              </a:spcAft>
              <a:buNone/>
            </a:pPr>
            <a:r>
              <a:t/>
            </a:r>
            <a:endParaRPr/>
          </a:p>
        </p:txBody>
      </p:sp>
      <p:cxnSp>
        <p:nvCxnSpPr>
          <p:cNvPr id="43" name="Google Shape;43;p9"/>
          <p:cNvCxnSpPr/>
          <p:nvPr/>
        </p:nvCxnSpPr>
        <p:spPr>
          <a:xfrm>
            <a:off x="7153316" y="8524800"/>
            <a:ext cx="666000" cy="0"/>
          </a:xfrm>
          <a:prstGeom prst="straightConnector1">
            <a:avLst/>
          </a:prstGeom>
          <a:noFill/>
          <a:ln cap="flat" cmpd="sng" w="19050">
            <a:solidFill>
              <a:schemeClr val="lt1"/>
            </a:solidFill>
            <a:prstDash val="solid"/>
            <a:round/>
            <a:headEnd len="sm" w="sm" type="none"/>
            <a:tailEnd len="sm" w="sm" type="none"/>
          </a:ln>
        </p:spPr>
      </p:cxnSp>
      <p:sp>
        <p:nvSpPr>
          <p:cNvPr id="44" name="Google Shape;44;p9"/>
          <p:cNvSpPr txBox="1"/>
          <p:nvPr>
            <p:ph type="title"/>
          </p:nvPr>
        </p:nvSpPr>
        <p:spPr>
          <a:xfrm>
            <a:off x="377600" y="1762181"/>
            <a:ext cx="5753100" cy="3387300"/>
          </a:xfrm>
          <a:prstGeom prst="rect">
            <a:avLst/>
          </a:prstGeom>
        </p:spPr>
        <p:txBody>
          <a:bodyPr anchorCtr="0" anchor="b" bIns="144475" lIns="144475" spcFirstLastPara="1" rIns="144475" wrap="square" tIns="144475">
            <a:noAutofit/>
          </a:bodyPr>
          <a:lstStyle>
            <a:lvl1pPr lvl="0" algn="ctr">
              <a:spcBef>
                <a:spcPts val="0"/>
              </a:spcBef>
              <a:spcAft>
                <a:spcPts val="0"/>
              </a:spcAft>
              <a:buClr>
                <a:schemeClr val="lt2"/>
              </a:buClr>
              <a:buSzPts val="6600"/>
              <a:buNone/>
              <a:defRPr>
                <a:solidFill>
                  <a:schemeClr val="lt2"/>
                </a:solidFill>
              </a:defRPr>
            </a:lvl1pPr>
            <a:lvl2pPr lvl="1" algn="ctr">
              <a:spcBef>
                <a:spcPts val="0"/>
              </a:spcBef>
              <a:spcAft>
                <a:spcPts val="0"/>
              </a:spcAft>
              <a:buClr>
                <a:schemeClr val="lt2"/>
              </a:buClr>
              <a:buSzPts val="6600"/>
              <a:buNone/>
              <a:defRPr>
                <a:solidFill>
                  <a:schemeClr val="lt2"/>
                </a:solidFill>
              </a:defRPr>
            </a:lvl2pPr>
            <a:lvl3pPr lvl="2" algn="ctr">
              <a:spcBef>
                <a:spcPts val="0"/>
              </a:spcBef>
              <a:spcAft>
                <a:spcPts val="0"/>
              </a:spcAft>
              <a:buClr>
                <a:schemeClr val="lt2"/>
              </a:buClr>
              <a:buSzPts val="6600"/>
              <a:buNone/>
              <a:defRPr>
                <a:solidFill>
                  <a:schemeClr val="lt2"/>
                </a:solidFill>
              </a:defRPr>
            </a:lvl3pPr>
            <a:lvl4pPr lvl="3" algn="ctr">
              <a:spcBef>
                <a:spcPts val="0"/>
              </a:spcBef>
              <a:spcAft>
                <a:spcPts val="0"/>
              </a:spcAft>
              <a:buClr>
                <a:schemeClr val="lt2"/>
              </a:buClr>
              <a:buSzPts val="6600"/>
              <a:buNone/>
              <a:defRPr>
                <a:solidFill>
                  <a:schemeClr val="lt2"/>
                </a:solidFill>
              </a:defRPr>
            </a:lvl4pPr>
            <a:lvl5pPr lvl="4" algn="ctr">
              <a:spcBef>
                <a:spcPts val="0"/>
              </a:spcBef>
              <a:spcAft>
                <a:spcPts val="0"/>
              </a:spcAft>
              <a:buClr>
                <a:schemeClr val="lt2"/>
              </a:buClr>
              <a:buSzPts val="6600"/>
              <a:buNone/>
              <a:defRPr>
                <a:solidFill>
                  <a:schemeClr val="lt2"/>
                </a:solidFill>
              </a:defRPr>
            </a:lvl5pPr>
            <a:lvl6pPr lvl="5" algn="ctr">
              <a:spcBef>
                <a:spcPts val="0"/>
              </a:spcBef>
              <a:spcAft>
                <a:spcPts val="0"/>
              </a:spcAft>
              <a:buClr>
                <a:schemeClr val="lt2"/>
              </a:buClr>
              <a:buSzPts val="6600"/>
              <a:buNone/>
              <a:defRPr>
                <a:solidFill>
                  <a:schemeClr val="lt2"/>
                </a:solidFill>
              </a:defRPr>
            </a:lvl6pPr>
            <a:lvl7pPr lvl="6" algn="ctr">
              <a:spcBef>
                <a:spcPts val="0"/>
              </a:spcBef>
              <a:spcAft>
                <a:spcPts val="0"/>
              </a:spcAft>
              <a:buClr>
                <a:schemeClr val="lt2"/>
              </a:buClr>
              <a:buSzPts val="6600"/>
              <a:buNone/>
              <a:defRPr>
                <a:solidFill>
                  <a:schemeClr val="lt2"/>
                </a:solidFill>
              </a:defRPr>
            </a:lvl7pPr>
            <a:lvl8pPr lvl="7" algn="ctr">
              <a:spcBef>
                <a:spcPts val="0"/>
              </a:spcBef>
              <a:spcAft>
                <a:spcPts val="0"/>
              </a:spcAft>
              <a:buClr>
                <a:schemeClr val="lt2"/>
              </a:buClr>
              <a:buSzPts val="6600"/>
              <a:buNone/>
              <a:defRPr>
                <a:solidFill>
                  <a:schemeClr val="lt2"/>
                </a:solidFill>
              </a:defRPr>
            </a:lvl8pPr>
            <a:lvl9pPr lvl="8" algn="ctr">
              <a:spcBef>
                <a:spcPts val="0"/>
              </a:spcBef>
              <a:spcAft>
                <a:spcPts val="0"/>
              </a:spcAft>
              <a:buClr>
                <a:schemeClr val="lt2"/>
              </a:buClr>
              <a:buSzPts val="6600"/>
              <a:buNone/>
              <a:defRPr>
                <a:solidFill>
                  <a:schemeClr val="lt2"/>
                </a:solidFill>
              </a:defRPr>
            </a:lvl9pPr>
          </a:lstStyle>
          <a:p/>
        </p:txBody>
      </p:sp>
      <p:sp>
        <p:nvSpPr>
          <p:cNvPr id="45" name="Google Shape;45;p9"/>
          <p:cNvSpPr txBox="1"/>
          <p:nvPr>
            <p:ph idx="1" type="subTitle"/>
          </p:nvPr>
        </p:nvSpPr>
        <p:spPr>
          <a:xfrm>
            <a:off x="377600" y="5250846"/>
            <a:ext cx="5753100" cy="2985000"/>
          </a:xfrm>
          <a:prstGeom prst="rect">
            <a:avLst/>
          </a:prstGeom>
        </p:spPr>
        <p:txBody>
          <a:bodyPr anchorCtr="0" anchor="t" bIns="144475" lIns="144475" spcFirstLastPara="1" rIns="144475" wrap="square" tIns="144475">
            <a:noAutofit/>
          </a:bodyPr>
          <a:lstStyle>
            <a:lvl1pPr lvl="0" algn="ctr">
              <a:lnSpc>
                <a:spcPct val="100000"/>
              </a:lnSpc>
              <a:spcBef>
                <a:spcPts val="0"/>
              </a:spcBef>
              <a:spcAft>
                <a:spcPts val="0"/>
              </a:spcAft>
              <a:buSzPts val="3800"/>
              <a:buFont typeface="Economica"/>
              <a:buNone/>
              <a:defRPr sz="3800">
                <a:latin typeface="Economica"/>
                <a:ea typeface="Economica"/>
                <a:cs typeface="Economica"/>
                <a:sym typeface="Economica"/>
              </a:defRPr>
            </a:lvl1pPr>
            <a:lvl2pPr lvl="1" algn="ctr">
              <a:lnSpc>
                <a:spcPct val="100000"/>
              </a:lnSpc>
              <a:spcBef>
                <a:spcPts val="0"/>
              </a:spcBef>
              <a:spcAft>
                <a:spcPts val="0"/>
              </a:spcAft>
              <a:buSzPts val="3800"/>
              <a:buFont typeface="Economica"/>
              <a:buNone/>
              <a:defRPr sz="3800">
                <a:latin typeface="Economica"/>
                <a:ea typeface="Economica"/>
                <a:cs typeface="Economica"/>
                <a:sym typeface="Economica"/>
              </a:defRPr>
            </a:lvl2pPr>
            <a:lvl3pPr lvl="2" algn="ctr">
              <a:lnSpc>
                <a:spcPct val="100000"/>
              </a:lnSpc>
              <a:spcBef>
                <a:spcPts val="0"/>
              </a:spcBef>
              <a:spcAft>
                <a:spcPts val="0"/>
              </a:spcAft>
              <a:buSzPts val="3800"/>
              <a:buFont typeface="Economica"/>
              <a:buNone/>
              <a:defRPr sz="3800">
                <a:latin typeface="Economica"/>
                <a:ea typeface="Economica"/>
                <a:cs typeface="Economica"/>
                <a:sym typeface="Economica"/>
              </a:defRPr>
            </a:lvl3pPr>
            <a:lvl4pPr lvl="3" algn="ctr">
              <a:lnSpc>
                <a:spcPct val="100000"/>
              </a:lnSpc>
              <a:spcBef>
                <a:spcPts val="0"/>
              </a:spcBef>
              <a:spcAft>
                <a:spcPts val="0"/>
              </a:spcAft>
              <a:buSzPts val="3800"/>
              <a:buFont typeface="Economica"/>
              <a:buNone/>
              <a:defRPr sz="3800">
                <a:latin typeface="Economica"/>
                <a:ea typeface="Economica"/>
                <a:cs typeface="Economica"/>
                <a:sym typeface="Economica"/>
              </a:defRPr>
            </a:lvl4pPr>
            <a:lvl5pPr lvl="4" algn="ctr">
              <a:lnSpc>
                <a:spcPct val="100000"/>
              </a:lnSpc>
              <a:spcBef>
                <a:spcPts val="0"/>
              </a:spcBef>
              <a:spcAft>
                <a:spcPts val="0"/>
              </a:spcAft>
              <a:buSzPts val="3800"/>
              <a:buFont typeface="Economica"/>
              <a:buNone/>
              <a:defRPr sz="3800">
                <a:latin typeface="Economica"/>
                <a:ea typeface="Economica"/>
                <a:cs typeface="Economica"/>
                <a:sym typeface="Economica"/>
              </a:defRPr>
            </a:lvl5pPr>
            <a:lvl6pPr lvl="5" algn="ctr">
              <a:lnSpc>
                <a:spcPct val="100000"/>
              </a:lnSpc>
              <a:spcBef>
                <a:spcPts val="0"/>
              </a:spcBef>
              <a:spcAft>
                <a:spcPts val="0"/>
              </a:spcAft>
              <a:buSzPts val="3800"/>
              <a:buFont typeface="Economica"/>
              <a:buNone/>
              <a:defRPr sz="3800">
                <a:latin typeface="Economica"/>
                <a:ea typeface="Economica"/>
                <a:cs typeface="Economica"/>
                <a:sym typeface="Economica"/>
              </a:defRPr>
            </a:lvl6pPr>
            <a:lvl7pPr lvl="6" algn="ctr">
              <a:lnSpc>
                <a:spcPct val="100000"/>
              </a:lnSpc>
              <a:spcBef>
                <a:spcPts val="0"/>
              </a:spcBef>
              <a:spcAft>
                <a:spcPts val="0"/>
              </a:spcAft>
              <a:buSzPts val="3800"/>
              <a:buFont typeface="Economica"/>
              <a:buNone/>
              <a:defRPr sz="3800">
                <a:latin typeface="Economica"/>
                <a:ea typeface="Economica"/>
                <a:cs typeface="Economica"/>
                <a:sym typeface="Economica"/>
              </a:defRPr>
            </a:lvl7pPr>
            <a:lvl8pPr lvl="7" algn="ctr">
              <a:lnSpc>
                <a:spcPct val="100000"/>
              </a:lnSpc>
              <a:spcBef>
                <a:spcPts val="0"/>
              </a:spcBef>
              <a:spcAft>
                <a:spcPts val="0"/>
              </a:spcAft>
              <a:buSzPts val="3800"/>
              <a:buFont typeface="Economica"/>
              <a:buNone/>
              <a:defRPr sz="3800">
                <a:latin typeface="Economica"/>
                <a:ea typeface="Economica"/>
                <a:cs typeface="Economica"/>
                <a:sym typeface="Economica"/>
              </a:defRPr>
            </a:lvl8pPr>
            <a:lvl9pPr lvl="8" algn="ctr">
              <a:lnSpc>
                <a:spcPct val="100000"/>
              </a:lnSpc>
              <a:spcBef>
                <a:spcPts val="0"/>
              </a:spcBef>
              <a:spcAft>
                <a:spcPts val="0"/>
              </a:spcAft>
              <a:buSzPts val="3800"/>
              <a:buFont typeface="Economica"/>
              <a:buNone/>
              <a:defRPr sz="3800">
                <a:latin typeface="Economica"/>
                <a:ea typeface="Economica"/>
                <a:cs typeface="Economica"/>
                <a:sym typeface="Economica"/>
              </a:defRPr>
            </a:lvl9pPr>
          </a:lstStyle>
          <a:p/>
        </p:txBody>
      </p:sp>
      <p:sp>
        <p:nvSpPr>
          <p:cNvPr id="46" name="Google Shape;46;p9"/>
          <p:cNvSpPr txBox="1"/>
          <p:nvPr>
            <p:ph idx="2" type="body"/>
          </p:nvPr>
        </p:nvSpPr>
        <p:spPr>
          <a:xfrm>
            <a:off x="7025067" y="1373298"/>
            <a:ext cx="5457000" cy="7007100"/>
          </a:xfrm>
          <a:prstGeom prst="rect">
            <a:avLst/>
          </a:prstGeom>
        </p:spPr>
        <p:txBody>
          <a:bodyPr anchorCtr="0" anchor="ctr" bIns="144475" lIns="144475" spcFirstLastPara="1" rIns="144475" wrap="square" tIns="144475">
            <a:noAutofit/>
          </a:bodyPr>
          <a:lstStyle>
            <a:lvl1pPr indent="-406400" lvl="0" marL="457200">
              <a:spcBef>
                <a:spcPts val="0"/>
              </a:spcBef>
              <a:spcAft>
                <a:spcPts val="0"/>
              </a:spcAft>
              <a:buClr>
                <a:schemeClr val="lt1"/>
              </a:buClr>
              <a:buSzPts val="2800"/>
              <a:buChar char="●"/>
              <a:defRPr>
                <a:solidFill>
                  <a:schemeClr val="lt1"/>
                </a:solidFill>
              </a:defRPr>
            </a:lvl1pPr>
            <a:lvl2pPr indent="-368300" lvl="1" marL="914400">
              <a:spcBef>
                <a:spcPts val="2500"/>
              </a:spcBef>
              <a:spcAft>
                <a:spcPts val="0"/>
              </a:spcAft>
              <a:buClr>
                <a:schemeClr val="lt1"/>
              </a:buClr>
              <a:buSzPts val="2200"/>
              <a:buChar char="○"/>
              <a:defRPr>
                <a:solidFill>
                  <a:schemeClr val="lt1"/>
                </a:solidFill>
              </a:defRPr>
            </a:lvl2pPr>
            <a:lvl3pPr indent="-368300" lvl="2" marL="1371600">
              <a:spcBef>
                <a:spcPts val="2500"/>
              </a:spcBef>
              <a:spcAft>
                <a:spcPts val="0"/>
              </a:spcAft>
              <a:buClr>
                <a:schemeClr val="lt1"/>
              </a:buClr>
              <a:buSzPts val="2200"/>
              <a:buChar char="■"/>
              <a:defRPr>
                <a:solidFill>
                  <a:schemeClr val="lt1"/>
                </a:solidFill>
              </a:defRPr>
            </a:lvl3pPr>
            <a:lvl4pPr indent="-368300" lvl="3" marL="1828800">
              <a:spcBef>
                <a:spcPts val="2500"/>
              </a:spcBef>
              <a:spcAft>
                <a:spcPts val="0"/>
              </a:spcAft>
              <a:buClr>
                <a:schemeClr val="lt1"/>
              </a:buClr>
              <a:buSzPts val="2200"/>
              <a:buChar char="●"/>
              <a:defRPr>
                <a:solidFill>
                  <a:schemeClr val="lt1"/>
                </a:solidFill>
              </a:defRPr>
            </a:lvl4pPr>
            <a:lvl5pPr indent="-368300" lvl="4" marL="2286000">
              <a:spcBef>
                <a:spcPts val="2500"/>
              </a:spcBef>
              <a:spcAft>
                <a:spcPts val="0"/>
              </a:spcAft>
              <a:buClr>
                <a:schemeClr val="lt1"/>
              </a:buClr>
              <a:buSzPts val="2200"/>
              <a:buChar char="○"/>
              <a:defRPr>
                <a:solidFill>
                  <a:schemeClr val="lt1"/>
                </a:solidFill>
              </a:defRPr>
            </a:lvl5pPr>
            <a:lvl6pPr indent="-368300" lvl="5" marL="2743200">
              <a:spcBef>
                <a:spcPts val="2500"/>
              </a:spcBef>
              <a:spcAft>
                <a:spcPts val="0"/>
              </a:spcAft>
              <a:buClr>
                <a:schemeClr val="lt1"/>
              </a:buClr>
              <a:buSzPts val="2200"/>
              <a:buChar char="■"/>
              <a:defRPr>
                <a:solidFill>
                  <a:schemeClr val="lt1"/>
                </a:solidFill>
              </a:defRPr>
            </a:lvl6pPr>
            <a:lvl7pPr indent="-368300" lvl="6" marL="3200400">
              <a:spcBef>
                <a:spcPts val="2500"/>
              </a:spcBef>
              <a:spcAft>
                <a:spcPts val="0"/>
              </a:spcAft>
              <a:buClr>
                <a:schemeClr val="lt1"/>
              </a:buClr>
              <a:buSzPts val="2200"/>
              <a:buChar char="●"/>
              <a:defRPr>
                <a:solidFill>
                  <a:schemeClr val="lt1"/>
                </a:solidFill>
              </a:defRPr>
            </a:lvl7pPr>
            <a:lvl8pPr indent="-368300" lvl="7" marL="3657600">
              <a:spcBef>
                <a:spcPts val="2500"/>
              </a:spcBef>
              <a:spcAft>
                <a:spcPts val="0"/>
              </a:spcAft>
              <a:buClr>
                <a:schemeClr val="lt1"/>
              </a:buClr>
              <a:buSzPts val="2200"/>
              <a:buChar char="○"/>
              <a:defRPr>
                <a:solidFill>
                  <a:schemeClr val="lt1"/>
                </a:solidFill>
              </a:defRPr>
            </a:lvl8pPr>
            <a:lvl9pPr indent="-368300" lvl="8" marL="4114800">
              <a:spcBef>
                <a:spcPts val="2500"/>
              </a:spcBef>
              <a:spcAft>
                <a:spcPts val="2500"/>
              </a:spcAft>
              <a:buClr>
                <a:schemeClr val="lt1"/>
              </a:buClr>
              <a:buSzPts val="2200"/>
              <a:buChar char="■"/>
              <a:defRPr>
                <a:solidFill>
                  <a:schemeClr val="lt1"/>
                </a:solidFill>
              </a:defRPr>
            </a:lvl9pPr>
          </a:lstStyle>
          <a:p/>
        </p:txBody>
      </p:sp>
      <p:sp>
        <p:nvSpPr>
          <p:cNvPr id="47" name="Google Shape;47;p9"/>
          <p:cNvSpPr txBox="1"/>
          <p:nvPr>
            <p:ph idx="12" type="sldNum"/>
          </p:nvPr>
        </p:nvSpPr>
        <p:spPr>
          <a:xfrm>
            <a:off x="12049718" y="8842841"/>
            <a:ext cx="780300" cy="746400"/>
          </a:xfrm>
          <a:prstGeom prst="rect">
            <a:avLst/>
          </a:prstGeom>
        </p:spPr>
        <p:txBody>
          <a:bodyPr anchorCtr="0" anchor="ctr" bIns="144475" lIns="144475" spcFirstLastPara="1" rIns="144475" wrap="square" tIns="144475">
            <a:noAutofit/>
          </a:bodyPr>
          <a:lstStyle>
            <a:lvl1pPr lvl="0">
              <a:buNone/>
              <a:defRPr>
                <a:solidFill>
                  <a:schemeClr val="lt1"/>
                </a:solidFill>
              </a:defRPr>
            </a:lvl1pPr>
            <a:lvl2pPr lvl="1">
              <a:buNone/>
              <a:defRPr>
                <a:solidFill>
                  <a:schemeClr val="lt1"/>
                </a:solidFill>
              </a:defRPr>
            </a:lvl2pPr>
            <a:lvl3pPr lvl="2">
              <a:buNone/>
              <a:defRPr>
                <a:solidFill>
                  <a:schemeClr val="lt1"/>
                </a:solidFill>
              </a:defRPr>
            </a:lvl3pPr>
            <a:lvl4pPr lvl="3">
              <a:buNone/>
              <a:defRPr>
                <a:solidFill>
                  <a:schemeClr val="lt1"/>
                </a:solidFill>
              </a:defRPr>
            </a:lvl4pPr>
            <a:lvl5pPr lvl="4">
              <a:buNone/>
              <a:defRPr>
                <a:solidFill>
                  <a:schemeClr val="lt1"/>
                </a:solidFill>
              </a:defRPr>
            </a:lvl5pPr>
            <a:lvl6pPr lvl="5">
              <a:buNone/>
              <a:defRPr>
                <a:solidFill>
                  <a:schemeClr val="lt1"/>
                </a:solidFill>
              </a:defRPr>
            </a:lvl6pPr>
            <a:lvl7pPr lvl="6">
              <a:buNone/>
              <a:defRPr>
                <a:solidFill>
                  <a:schemeClr val="lt1"/>
                </a:solidFill>
              </a:defRPr>
            </a:lvl7pPr>
            <a:lvl8pPr lvl="7">
              <a:buNone/>
              <a:defRPr>
                <a:solidFill>
                  <a:schemeClr val="lt1"/>
                </a:solidFill>
              </a:defRPr>
            </a:lvl8pPr>
            <a:lvl9pPr lvl="8">
              <a:buNone/>
              <a:defRPr>
                <a:solidFill>
                  <a:schemeClr val="lt1"/>
                </a:solidFill>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Caption">
  <p:cSld name="CAPTION_ONLY">
    <p:spTree>
      <p:nvGrpSpPr>
        <p:cNvPr id="48" name="Shape 48"/>
        <p:cNvGrpSpPr/>
        <p:nvPr/>
      </p:nvGrpSpPr>
      <p:grpSpPr>
        <a:xfrm>
          <a:off x="0" y="0"/>
          <a:ext cx="0" cy="0"/>
          <a:chOff x="0" y="0"/>
          <a:chExt cx="0" cy="0"/>
        </a:xfrm>
      </p:grpSpPr>
      <p:sp>
        <p:nvSpPr>
          <p:cNvPr id="49" name="Google Shape;49;p10"/>
          <p:cNvSpPr txBox="1"/>
          <p:nvPr>
            <p:ph idx="1" type="body"/>
          </p:nvPr>
        </p:nvSpPr>
        <p:spPr>
          <a:xfrm>
            <a:off x="454400" y="8000332"/>
            <a:ext cx="8531700" cy="1135500"/>
          </a:xfrm>
          <a:prstGeom prst="rect">
            <a:avLst/>
          </a:prstGeom>
        </p:spPr>
        <p:txBody>
          <a:bodyPr anchorCtr="0" anchor="ctr" bIns="144475" lIns="144475" spcFirstLastPara="1" rIns="144475" wrap="square" tIns="144475">
            <a:noAutofit/>
          </a:bodyPr>
          <a:lstStyle>
            <a:lvl1pPr indent="-228600" lvl="0" marL="457200">
              <a:lnSpc>
                <a:spcPct val="100000"/>
              </a:lnSpc>
              <a:spcBef>
                <a:spcPts val="0"/>
              </a:spcBef>
              <a:spcAft>
                <a:spcPts val="0"/>
              </a:spcAft>
              <a:buSzPts val="3800"/>
              <a:buFont typeface="Economica"/>
              <a:buNone/>
              <a:defRPr sz="3800">
                <a:latin typeface="Economica"/>
                <a:ea typeface="Economica"/>
                <a:cs typeface="Economica"/>
                <a:sym typeface="Economica"/>
              </a:defRPr>
            </a:lvl1pPr>
          </a:lstStyle>
          <a:p/>
        </p:txBody>
      </p:sp>
      <p:sp>
        <p:nvSpPr>
          <p:cNvPr id="50" name="Google Shape;50;p10"/>
          <p:cNvSpPr txBox="1"/>
          <p:nvPr>
            <p:ph idx="12" type="sldNum"/>
          </p:nvPr>
        </p:nvSpPr>
        <p:spPr>
          <a:xfrm>
            <a:off x="12049718" y="8842841"/>
            <a:ext cx="780300" cy="746400"/>
          </a:xfrm>
          <a:prstGeom prst="rect">
            <a:avLst/>
          </a:prstGeom>
        </p:spPr>
        <p:txBody>
          <a:bodyPr anchorCtr="0" anchor="ctr" bIns="144475" lIns="144475" spcFirstLastPara="1" rIns="144475" wrap="square" tIns="144475">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Big number">
  <p:cSld name="BIG_NUMBER">
    <p:spTree>
      <p:nvGrpSpPr>
        <p:cNvPr id="51" name="Shape 51"/>
        <p:cNvGrpSpPr/>
        <p:nvPr/>
      </p:nvGrpSpPr>
      <p:grpSpPr>
        <a:xfrm>
          <a:off x="0" y="0"/>
          <a:ext cx="0" cy="0"/>
          <a:chOff x="0" y="0"/>
          <a:chExt cx="0" cy="0"/>
        </a:xfrm>
      </p:grpSpPr>
      <p:sp>
        <p:nvSpPr>
          <p:cNvPr id="52" name="Google Shape;52;p11"/>
          <p:cNvSpPr/>
          <p:nvPr/>
        </p:nvSpPr>
        <p:spPr>
          <a:xfrm>
            <a:off x="0" y="9568142"/>
            <a:ext cx="13004700" cy="185400"/>
          </a:xfrm>
          <a:prstGeom prst="rect">
            <a:avLst/>
          </a:prstGeom>
          <a:solidFill>
            <a:schemeClr val="lt2"/>
          </a:solidFill>
          <a:ln>
            <a:noFill/>
          </a:ln>
        </p:spPr>
        <p:txBody>
          <a:bodyPr anchorCtr="0" anchor="ctr" bIns="144475" lIns="144475" spcFirstLastPara="1" rIns="144475" wrap="square" tIns="144475">
            <a:noAutofit/>
          </a:bodyPr>
          <a:lstStyle/>
          <a:p>
            <a:pPr indent="0" lvl="0" marL="0" rtl="0" algn="l">
              <a:spcBef>
                <a:spcPts val="0"/>
              </a:spcBef>
              <a:spcAft>
                <a:spcPts val="0"/>
              </a:spcAft>
              <a:buNone/>
            </a:pPr>
            <a:r>
              <a:t/>
            </a:r>
            <a:endParaRPr/>
          </a:p>
        </p:txBody>
      </p:sp>
      <p:sp>
        <p:nvSpPr>
          <p:cNvPr id="53" name="Google Shape;53;p11"/>
          <p:cNvSpPr txBox="1"/>
          <p:nvPr>
            <p:ph hasCustomPrompt="1" type="title"/>
          </p:nvPr>
        </p:nvSpPr>
        <p:spPr>
          <a:xfrm>
            <a:off x="443307" y="1814993"/>
            <a:ext cx="12118200" cy="4036800"/>
          </a:xfrm>
          <a:prstGeom prst="rect">
            <a:avLst/>
          </a:prstGeom>
        </p:spPr>
        <p:txBody>
          <a:bodyPr anchorCtr="0" anchor="ctr" bIns="144475" lIns="144475" spcFirstLastPara="1" rIns="144475" wrap="square" tIns="144475">
            <a:noAutofit/>
          </a:bodyPr>
          <a:lstStyle>
            <a:lvl1pPr lvl="0" algn="ctr">
              <a:spcBef>
                <a:spcPts val="0"/>
              </a:spcBef>
              <a:spcAft>
                <a:spcPts val="0"/>
              </a:spcAft>
              <a:buClr>
                <a:schemeClr val="lt2"/>
              </a:buClr>
              <a:buSzPts val="25300"/>
              <a:buNone/>
              <a:defRPr sz="25300">
                <a:solidFill>
                  <a:schemeClr val="lt2"/>
                </a:solidFill>
              </a:defRPr>
            </a:lvl1pPr>
            <a:lvl2pPr lvl="1" algn="ctr">
              <a:spcBef>
                <a:spcPts val="0"/>
              </a:spcBef>
              <a:spcAft>
                <a:spcPts val="0"/>
              </a:spcAft>
              <a:buClr>
                <a:schemeClr val="lt2"/>
              </a:buClr>
              <a:buSzPts val="25300"/>
              <a:buNone/>
              <a:defRPr sz="25300">
                <a:solidFill>
                  <a:schemeClr val="lt2"/>
                </a:solidFill>
              </a:defRPr>
            </a:lvl2pPr>
            <a:lvl3pPr lvl="2" algn="ctr">
              <a:spcBef>
                <a:spcPts val="0"/>
              </a:spcBef>
              <a:spcAft>
                <a:spcPts val="0"/>
              </a:spcAft>
              <a:buClr>
                <a:schemeClr val="lt2"/>
              </a:buClr>
              <a:buSzPts val="25300"/>
              <a:buNone/>
              <a:defRPr sz="25300">
                <a:solidFill>
                  <a:schemeClr val="lt2"/>
                </a:solidFill>
              </a:defRPr>
            </a:lvl3pPr>
            <a:lvl4pPr lvl="3" algn="ctr">
              <a:spcBef>
                <a:spcPts val="0"/>
              </a:spcBef>
              <a:spcAft>
                <a:spcPts val="0"/>
              </a:spcAft>
              <a:buClr>
                <a:schemeClr val="lt2"/>
              </a:buClr>
              <a:buSzPts val="25300"/>
              <a:buNone/>
              <a:defRPr sz="25300">
                <a:solidFill>
                  <a:schemeClr val="lt2"/>
                </a:solidFill>
              </a:defRPr>
            </a:lvl4pPr>
            <a:lvl5pPr lvl="4" algn="ctr">
              <a:spcBef>
                <a:spcPts val="0"/>
              </a:spcBef>
              <a:spcAft>
                <a:spcPts val="0"/>
              </a:spcAft>
              <a:buClr>
                <a:schemeClr val="lt2"/>
              </a:buClr>
              <a:buSzPts val="25300"/>
              <a:buNone/>
              <a:defRPr sz="25300">
                <a:solidFill>
                  <a:schemeClr val="lt2"/>
                </a:solidFill>
              </a:defRPr>
            </a:lvl5pPr>
            <a:lvl6pPr lvl="5" algn="ctr">
              <a:spcBef>
                <a:spcPts val="0"/>
              </a:spcBef>
              <a:spcAft>
                <a:spcPts val="0"/>
              </a:spcAft>
              <a:buClr>
                <a:schemeClr val="lt2"/>
              </a:buClr>
              <a:buSzPts val="25300"/>
              <a:buNone/>
              <a:defRPr sz="25300">
                <a:solidFill>
                  <a:schemeClr val="lt2"/>
                </a:solidFill>
              </a:defRPr>
            </a:lvl6pPr>
            <a:lvl7pPr lvl="6" algn="ctr">
              <a:spcBef>
                <a:spcPts val="0"/>
              </a:spcBef>
              <a:spcAft>
                <a:spcPts val="0"/>
              </a:spcAft>
              <a:buClr>
                <a:schemeClr val="lt2"/>
              </a:buClr>
              <a:buSzPts val="25300"/>
              <a:buNone/>
              <a:defRPr sz="25300">
                <a:solidFill>
                  <a:schemeClr val="lt2"/>
                </a:solidFill>
              </a:defRPr>
            </a:lvl7pPr>
            <a:lvl8pPr lvl="7" algn="ctr">
              <a:spcBef>
                <a:spcPts val="0"/>
              </a:spcBef>
              <a:spcAft>
                <a:spcPts val="0"/>
              </a:spcAft>
              <a:buClr>
                <a:schemeClr val="lt2"/>
              </a:buClr>
              <a:buSzPts val="25300"/>
              <a:buNone/>
              <a:defRPr sz="25300">
                <a:solidFill>
                  <a:schemeClr val="lt2"/>
                </a:solidFill>
              </a:defRPr>
            </a:lvl8pPr>
            <a:lvl9pPr lvl="8" algn="ctr">
              <a:spcBef>
                <a:spcPts val="0"/>
              </a:spcBef>
              <a:spcAft>
                <a:spcPts val="0"/>
              </a:spcAft>
              <a:buClr>
                <a:schemeClr val="lt2"/>
              </a:buClr>
              <a:buSzPts val="25300"/>
              <a:buNone/>
              <a:defRPr sz="25300">
                <a:solidFill>
                  <a:schemeClr val="lt2"/>
                </a:solidFill>
              </a:defRPr>
            </a:lvl9pPr>
          </a:lstStyle>
          <a:p>
            <a:r>
              <a:t>xx%</a:t>
            </a:r>
          </a:p>
        </p:txBody>
      </p:sp>
      <p:sp>
        <p:nvSpPr>
          <p:cNvPr id="54" name="Google Shape;54;p11"/>
          <p:cNvSpPr txBox="1"/>
          <p:nvPr>
            <p:ph idx="1" type="body"/>
          </p:nvPr>
        </p:nvSpPr>
        <p:spPr>
          <a:xfrm>
            <a:off x="443307" y="5996089"/>
            <a:ext cx="12118200" cy="2032200"/>
          </a:xfrm>
          <a:prstGeom prst="rect">
            <a:avLst/>
          </a:prstGeom>
        </p:spPr>
        <p:txBody>
          <a:bodyPr anchorCtr="0" anchor="t" bIns="144475" lIns="144475" spcFirstLastPara="1" rIns="144475" wrap="square" tIns="144475">
            <a:noAutofit/>
          </a:bodyPr>
          <a:lstStyle>
            <a:lvl1pPr indent="-406400" lvl="0" marL="457200" algn="ctr">
              <a:spcBef>
                <a:spcPts val="0"/>
              </a:spcBef>
              <a:spcAft>
                <a:spcPts val="0"/>
              </a:spcAft>
              <a:buSzPts val="2800"/>
              <a:buChar char="●"/>
              <a:defRPr/>
            </a:lvl1pPr>
            <a:lvl2pPr indent="-368300" lvl="1" marL="914400" algn="ctr">
              <a:spcBef>
                <a:spcPts val="2500"/>
              </a:spcBef>
              <a:spcAft>
                <a:spcPts val="0"/>
              </a:spcAft>
              <a:buSzPts val="2200"/>
              <a:buChar char="○"/>
              <a:defRPr/>
            </a:lvl2pPr>
            <a:lvl3pPr indent="-368300" lvl="2" marL="1371600" algn="ctr">
              <a:spcBef>
                <a:spcPts val="2500"/>
              </a:spcBef>
              <a:spcAft>
                <a:spcPts val="0"/>
              </a:spcAft>
              <a:buSzPts val="2200"/>
              <a:buChar char="■"/>
              <a:defRPr/>
            </a:lvl3pPr>
            <a:lvl4pPr indent="-368300" lvl="3" marL="1828800" algn="ctr">
              <a:spcBef>
                <a:spcPts val="2500"/>
              </a:spcBef>
              <a:spcAft>
                <a:spcPts val="0"/>
              </a:spcAft>
              <a:buSzPts val="2200"/>
              <a:buChar char="●"/>
              <a:defRPr/>
            </a:lvl4pPr>
            <a:lvl5pPr indent="-368300" lvl="4" marL="2286000" algn="ctr">
              <a:spcBef>
                <a:spcPts val="2500"/>
              </a:spcBef>
              <a:spcAft>
                <a:spcPts val="0"/>
              </a:spcAft>
              <a:buSzPts val="2200"/>
              <a:buChar char="○"/>
              <a:defRPr/>
            </a:lvl5pPr>
            <a:lvl6pPr indent="-368300" lvl="5" marL="2743200" algn="ctr">
              <a:spcBef>
                <a:spcPts val="2500"/>
              </a:spcBef>
              <a:spcAft>
                <a:spcPts val="0"/>
              </a:spcAft>
              <a:buSzPts val="2200"/>
              <a:buChar char="■"/>
              <a:defRPr/>
            </a:lvl6pPr>
            <a:lvl7pPr indent="-368300" lvl="6" marL="3200400" algn="ctr">
              <a:spcBef>
                <a:spcPts val="2500"/>
              </a:spcBef>
              <a:spcAft>
                <a:spcPts val="0"/>
              </a:spcAft>
              <a:buSzPts val="2200"/>
              <a:buChar char="●"/>
              <a:defRPr/>
            </a:lvl7pPr>
            <a:lvl8pPr indent="-368300" lvl="7" marL="3657600" algn="ctr">
              <a:spcBef>
                <a:spcPts val="2500"/>
              </a:spcBef>
              <a:spcAft>
                <a:spcPts val="0"/>
              </a:spcAft>
              <a:buSzPts val="2200"/>
              <a:buChar char="○"/>
              <a:defRPr/>
            </a:lvl8pPr>
            <a:lvl9pPr indent="-368300" lvl="8" marL="4114800" algn="ctr">
              <a:spcBef>
                <a:spcPts val="2500"/>
              </a:spcBef>
              <a:spcAft>
                <a:spcPts val="2500"/>
              </a:spcAft>
              <a:buSzPts val="2200"/>
              <a:buChar char="■"/>
              <a:defRPr/>
            </a:lvl9pPr>
          </a:lstStyle>
          <a:p/>
        </p:txBody>
      </p:sp>
      <p:sp>
        <p:nvSpPr>
          <p:cNvPr id="55" name="Google Shape;55;p11"/>
          <p:cNvSpPr txBox="1"/>
          <p:nvPr>
            <p:ph idx="12" type="sldNum"/>
          </p:nvPr>
        </p:nvSpPr>
        <p:spPr>
          <a:xfrm>
            <a:off x="12049718" y="8842841"/>
            <a:ext cx="780300" cy="746400"/>
          </a:xfrm>
          <a:prstGeom prst="rect">
            <a:avLst/>
          </a:prstGeom>
        </p:spPr>
        <p:txBody>
          <a:bodyPr anchorCtr="0" anchor="ctr" bIns="144475" lIns="144475" spcFirstLastPara="1" rIns="144475" wrap="square" tIns="144475">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Blank" type="blank">
  <p:cSld name="BLANK">
    <p:spTree>
      <p:nvGrpSpPr>
        <p:cNvPr id="56" name="Shape 56"/>
        <p:cNvGrpSpPr/>
        <p:nvPr/>
      </p:nvGrpSpPr>
      <p:grpSpPr>
        <a:xfrm>
          <a:off x="0" y="0"/>
          <a:ext cx="0" cy="0"/>
          <a:chOff x="0" y="0"/>
          <a:chExt cx="0" cy="0"/>
        </a:xfrm>
      </p:grpSpPr>
      <p:sp>
        <p:nvSpPr>
          <p:cNvPr id="57" name="Google Shape;57;p12"/>
          <p:cNvSpPr txBox="1"/>
          <p:nvPr>
            <p:ph idx="12" type="sldNum"/>
          </p:nvPr>
        </p:nvSpPr>
        <p:spPr>
          <a:xfrm>
            <a:off x="12049718" y="8842841"/>
            <a:ext cx="780300" cy="746400"/>
          </a:xfrm>
          <a:prstGeom prst="rect">
            <a:avLst/>
          </a:prstGeom>
        </p:spPr>
        <p:txBody>
          <a:bodyPr anchorCtr="0" anchor="ctr" bIns="144475" lIns="144475" spcFirstLastPara="1" rIns="144475" wrap="square" tIns="144475">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Default" showMasterSp="0">
  <p:cSld name="TITLE_AND_BODY_1">
    <p:spTree>
      <p:nvGrpSpPr>
        <p:cNvPr id="58" name="Shape 58"/>
        <p:cNvGrpSpPr/>
        <p:nvPr/>
      </p:nvGrpSpPr>
      <p:grpSpPr>
        <a:xfrm>
          <a:off x="0" y="0"/>
          <a:ext cx="0" cy="0"/>
          <a:chOff x="0" y="0"/>
          <a:chExt cx="0" cy="0"/>
        </a:xfrm>
      </p:grpSpPr>
      <p:sp>
        <p:nvSpPr>
          <p:cNvPr id="59" name="Google Shape;59;p13"/>
          <p:cNvSpPr txBox="1"/>
          <p:nvPr>
            <p:ph idx="12" type="sldNum"/>
          </p:nvPr>
        </p:nvSpPr>
        <p:spPr>
          <a:xfrm>
            <a:off x="9320106" y="8779791"/>
            <a:ext cx="3034500" cy="520800"/>
          </a:xfrm>
          <a:prstGeom prst="rect">
            <a:avLst/>
          </a:prstGeom>
          <a:noFill/>
          <a:ln>
            <a:noFill/>
          </a:ln>
        </p:spPr>
        <p:txBody>
          <a:bodyPr anchorCtr="0" anchor="ctr" bIns="45700" lIns="45700" spcFirstLastPara="1" rIns="45700" wrap="square" tIns="45700">
            <a:noAutofit/>
          </a:bodyPr>
          <a:lstStyle>
            <a:lvl1pPr indent="0" lvl="0" marL="0" marR="0" rtl="0" algn="r">
              <a:lnSpc>
                <a:spcPct val="100000"/>
              </a:lnSpc>
              <a:spcBef>
                <a:spcPts val="0"/>
              </a:spcBef>
              <a:spcAft>
                <a:spcPts val="0"/>
              </a:spcAft>
              <a:buClr>
                <a:srgbClr val="727272"/>
              </a:buClr>
              <a:buFont typeface="Permanent Marker"/>
              <a:buNone/>
              <a:defRPr b="0" i="0" sz="1200" u="none" cap="none" strike="noStrike">
                <a:solidFill>
                  <a:srgbClr val="727272"/>
                </a:solidFill>
                <a:latin typeface="Permanent Marker"/>
                <a:ea typeface="Permanent Marker"/>
                <a:cs typeface="Permanent Marker"/>
                <a:sym typeface="Permanent Marker"/>
              </a:defRPr>
            </a:lvl1pPr>
            <a:lvl2pPr indent="0" lvl="1" marL="0" marR="0" rtl="0" algn="r">
              <a:lnSpc>
                <a:spcPct val="100000"/>
              </a:lnSpc>
              <a:spcBef>
                <a:spcPts val="0"/>
              </a:spcBef>
              <a:spcAft>
                <a:spcPts val="0"/>
              </a:spcAft>
              <a:buClr>
                <a:srgbClr val="727272"/>
              </a:buClr>
              <a:buFont typeface="Permanent Marker"/>
              <a:buNone/>
              <a:defRPr b="0" i="0" sz="1200" u="none" cap="none" strike="noStrike">
                <a:solidFill>
                  <a:srgbClr val="727272"/>
                </a:solidFill>
                <a:latin typeface="Permanent Marker"/>
                <a:ea typeface="Permanent Marker"/>
                <a:cs typeface="Permanent Marker"/>
                <a:sym typeface="Permanent Marker"/>
              </a:defRPr>
            </a:lvl2pPr>
            <a:lvl3pPr indent="0" lvl="2" marL="0" marR="0" rtl="0" algn="r">
              <a:lnSpc>
                <a:spcPct val="100000"/>
              </a:lnSpc>
              <a:spcBef>
                <a:spcPts val="0"/>
              </a:spcBef>
              <a:spcAft>
                <a:spcPts val="0"/>
              </a:spcAft>
              <a:buClr>
                <a:srgbClr val="727272"/>
              </a:buClr>
              <a:buFont typeface="Permanent Marker"/>
              <a:buNone/>
              <a:defRPr b="0" i="0" sz="1200" u="none" cap="none" strike="noStrike">
                <a:solidFill>
                  <a:srgbClr val="727272"/>
                </a:solidFill>
                <a:latin typeface="Permanent Marker"/>
                <a:ea typeface="Permanent Marker"/>
                <a:cs typeface="Permanent Marker"/>
                <a:sym typeface="Permanent Marker"/>
              </a:defRPr>
            </a:lvl3pPr>
            <a:lvl4pPr indent="0" lvl="3" marL="0" marR="0" rtl="0" algn="r">
              <a:lnSpc>
                <a:spcPct val="100000"/>
              </a:lnSpc>
              <a:spcBef>
                <a:spcPts val="0"/>
              </a:spcBef>
              <a:spcAft>
                <a:spcPts val="0"/>
              </a:spcAft>
              <a:buClr>
                <a:srgbClr val="727272"/>
              </a:buClr>
              <a:buFont typeface="Permanent Marker"/>
              <a:buNone/>
              <a:defRPr b="0" i="0" sz="1200" u="none" cap="none" strike="noStrike">
                <a:solidFill>
                  <a:srgbClr val="727272"/>
                </a:solidFill>
                <a:latin typeface="Permanent Marker"/>
                <a:ea typeface="Permanent Marker"/>
                <a:cs typeface="Permanent Marker"/>
                <a:sym typeface="Permanent Marker"/>
              </a:defRPr>
            </a:lvl4pPr>
            <a:lvl5pPr indent="0" lvl="4" marL="0" marR="0" rtl="0" algn="r">
              <a:lnSpc>
                <a:spcPct val="100000"/>
              </a:lnSpc>
              <a:spcBef>
                <a:spcPts val="0"/>
              </a:spcBef>
              <a:spcAft>
                <a:spcPts val="0"/>
              </a:spcAft>
              <a:buClr>
                <a:srgbClr val="727272"/>
              </a:buClr>
              <a:buFont typeface="Permanent Marker"/>
              <a:buNone/>
              <a:defRPr b="0" i="0" sz="1200" u="none" cap="none" strike="noStrike">
                <a:solidFill>
                  <a:srgbClr val="727272"/>
                </a:solidFill>
                <a:latin typeface="Permanent Marker"/>
                <a:ea typeface="Permanent Marker"/>
                <a:cs typeface="Permanent Marker"/>
                <a:sym typeface="Permanent Marker"/>
              </a:defRPr>
            </a:lvl5pPr>
            <a:lvl6pPr indent="0" lvl="5" marL="0" marR="0" rtl="0" algn="r">
              <a:lnSpc>
                <a:spcPct val="100000"/>
              </a:lnSpc>
              <a:spcBef>
                <a:spcPts val="0"/>
              </a:spcBef>
              <a:spcAft>
                <a:spcPts val="0"/>
              </a:spcAft>
              <a:buClr>
                <a:srgbClr val="727272"/>
              </a:buClr>
              <a:buFont typeface="Permanent Marker"/>
              <a:buNone/>
              <a:defRPr b="0" i="0" sz="1200" u="none" cap="none" strike="noStrike">
                <a:solidFill>
                  <a:srgbClr val="727272"/>
                </a:solidFill>
                <a:latin typeface="Permanent Marker"/>
                <a:ea typeface="Permanent Marker"/>
                <a:cs typeface="Permanent Marker"/>
                <a:sym typeface="Permanent Marker"/>
              </a:defRPr>
            </a:lvl6pPr>
            <a:lvl7pPr indent="0" lvl="6" marL="0" marR="0" rtl="0" algn="r">
              <a:lnSpc>
                <a:spcPct val="100000"/>
              </a:lnSpc>
              <a:spcBef>
                <a:spcPts val="0"/>
              </a:spcBef>
              <a:spcAft>
                <a:spcPts val="0"/>
              </a:spcAft>
              <a:buClr>
                <a:srgbClr val="727272"/>
              </a:buClr>
              <a:buFont typeface="Permanent Marker"/>
              <a:buNone/>
              <a:defRPr b="0" i="0" sz="1200" u="none" cap="none" strike="noStrike">
                <a:solidFill>
                  <a:srgbClr val="727272"/>
                </a:solidFill>
                <a:latin typeface="Permanent Marker"/>
                <a:ea typeface="Permanent Marker"/>
                <a:cs typeface="Permanent Marker"/>
                <a:sym typeface="Permanent Marker"/>
              </a:defRPr>
            </a:lvl7pPr>
            <a:lvl8pPr indent="0" lvl="7" marL="0" marR="0" rtl="0" algn="r">
              <a:lnSpc>
                <a:spcPct val="100000"/>
              </a:lnSpc>
              <a:spcBef>
                <a:spcPts val="0"/>
              </a:spcBef>
              <a:spcAft>
                <a:spcPts val="0"/>
              </a:spcAft>
              <a:buClr>
                <a:srgbClr val="727272"/>
              </a:buClr>
              <a:buFont typeface="Permanent Marker"/>
              <a:buNone/>
              <a:defRPr b="0" i="0" sz="1200" u="none" cap="none" strike="noStrike">
                <a:solidFill>
                  <a:srgbClr val="727272"/>
                </a:solidFill>
                <a:latin typeface="Permanent Marker"/>
                <a:ea typeface="Permanent Marker"/>
                <a:cs typeface="Permanent Marker"/>
                <a:sym typeface="Permanent Marker"/>
              </a:defRPr>
            </a:lvl8pPr>
            <a:lvl9pPr indent="0" lvl="8" marL="0" marR="0" rtl="0" algn="r">
              <a:lnSpc>
                <a:spcPct val="100000"/>
              </a:lnSpc>
              <a:spcBef>
                <a:spcPts val="0"/>
              </a:spcBef>
              <a:spcAft>
                <a:spcPts val="0"/>
              </a:spcAft>
              <a:buClr>
                <a:srgbClr val="727272"/>
              </a:buClr>
              <a:buFont typeface="Permanent Marker"/>
              <a:buNone/>
              <a:defRPr b="0" i="0" sz="1200" u="none" cap="none" strike="noStrike">
                <a:solidFill>
                  <a:srgbClr val="727272"/>
                </a:solidFill>
                <a:latin typeface="Permanent Marker"/>
                <a:ea typeface="Permanent Marker"/>
                <a:cs typeface="Permanent Marker"/>
                <a:sym typeface="Permanent Marker"/>
              </a:defRPr>
            </a:lvl9pPr>
          </a:lstStyle>
          <a:p>
            <a:pPr indent="0" lvl="0" marL="0" rtl="0" algn="r">
              <a:spcBef>
                <a:spcPts val="0"/>
              </a:spcBef>
              <a:spcAft>
                <a:spcPts val="0"/>
              </a:spcAft>
              <a:buNone/>
            </a:pPr>
            <a:fld id="{00000000-1234-1234-1234-123412341234}" type="slidenum">
              <a:rPr lang="en-US"/>
              <a:t>‹#›</a:t>
            </a:fld>
            <a:endParaRPr sz="1600">
              <a:solidFill>
                <a:schemeClr val="dk1"/>
              </a:solidFill>
              <a:latin typeface="Economica"/>
              <a:ea typeface="Economica"/>
              <a:cs typeface="Economica"/>
              <a:sym typeface="Economica"/>
            </a:endParaRPr>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_AND_BODY_10">
  <p:cSld name="TITLE_AND_BODY_10">
    <p:spTree>
      <p:nvGrpSpPr>
        <p:cNvPr id="60" name="Shape 60"/>
        <p:cNvGrpSpPr/>
        <p:nvPr/>
      </p:nvGrpSpPr>
      <p:grpSpPr>
        <a:xfrm>
          <a:off x="0" y="0"/>
          <a:ext cx="0" cy="0"/>
          <a:chOff x="0" y="0"/>
          <a:chExt cx="0" cy="0"/>
        </a:xfrm>
      </p:grpSpPr>
      <p:sp>
        <p:nvSpPr>
          <p:cNvPr id="61" name="Google Shape;61;p14"/>
          <p:cNvSpPr txBox="1"/>
          <p:nvPr>
            <p:ph type="title"/>
          </p:nvPr>
        </p:nvSpPr>
        <p:spPr>
          <a:xfrm>
            <a:off x="443307" y="843899"/>
            <a:ext cx="12118200" cy="1086000"/>
          </a:xfrm>
          <a:prstGeom prst="rect">
            <a:avLst/>
          </a:prstGeom>
        </p:spPr>
        <p:txBody>
          <a:bodyPr anchorCtr="0" anchor="b" bIns="144475" lIns="144475" spcFirstLastPara="1" rIns="144475" wrap="square" tIns="144475">
            <a:noAutofit/>
          </a:bodyPr>
          <a:lstStyle>
            <a:lvl1pPr lvl="0" rtl="0">
              <a:spcBef>
                <a:spcPts val="0"/>
              </a:spcBef>
              <a:spcAft>
                <a:spcPts val="0"/>
              </a:spcAft>
              <a:buSzPts val="6600"/>
              <a:buNone/>
              <a:defRPr/>
            </a:lvl1pPr>
            <a:lvl2pPr lvl="1" rtl="0">
              <a:spcBef>
                <a:spcPts val="0"/>
              </a:spcBef>
              <a:spcAft>
                <a:spcPts val="0"/>
              </a:spcAft>
              <a:buSzPts val="6600"/>
              <a:buNone/>
              <a:defRPr/>
            </a:lvl2pPr>
            <a:lvl3pPr lvl="2" rtl="0">
              <a:spcBef>
                <a:spcPts val="0"/>
              </a:spcBef>
              <a:spcAft>
                <a:spcPts val="0"/>
              </a:spcAft>
              <a:buSzPts val="6600"/>
              <a:buNone/>
              <a:defRPr/>
            </a:lvl3pPr>
            <a:lvl4pPr lvl="3" rtl="0">
              <a:spcBef>
                <a:spcPts val="0"/>
              </a:spcBef>
              <a:spcAft>
                <a:spcPts val="0"/>
              </a:spcAft>
              <a:buSzPts val="6600"/>
              <a:buNone/>
              <a:defRPr/>
            </a:lvl4pPr>
            <a:lvl5pPr lvl="4" rtl="0">
              <a:spcBef>
                <a:spcPts val="0"/>
              </a:spcBef>
              <a:spcAft>
                <a:spcPts val="0"/>
              </a:spcAft>
              <a:buSzPts val="6600"/>
              <a:buNone/>
              <a:defRPr/>
            </a:lvl5pPr>
            <a:lvl6pPr lvl="5" rtl="0">
              <a:spcBef>
                <a:spcPts val="0"/>
              </a:spcBef>
              <a:spcAft>
                <a:spcPts val="0"/>
              </a:spcAft>
              <a:buSzPts val="6600"/>
              <a:buNone/>
              <a:defRPr/>
            </a:lvl6pPr>
            <a:lvl7pPr lvl="6" rtl="0">
              <a:spcBef>
                <a:spcPts val="0"/>
              </a:spcBef>
              <a:spcAft>
                <a:spcPts val="0"/>
              </a:spcAft>
              <a:buSzPts val="6600"/>
              <a:buNone/>
              <a:defRPr/>
            </a:lvl7pPr>
            <a:lvl8pPr lvl="7" rtl="0">
              <a:spcBef>
                <a:spcPts val="0"/>
              </a:spcBef>
              <a:spcAft>
                <a:spcPts val="0"/>
              </a:spcAft>
              <a:buSzPts val="6600"/>
              <a:buNone/>
              <a:defRPr/>
            </a:lvl8pPr>
            <a:lvl9pPr lvl="8" rtl="0">
              <a:spcBef>
                <a:spcPts val="0"/>
              </a:spcBef>
              <a:spcAft>
                <a:spcPts val="0"/>
              </a:spcAft>
              <a:buSzPts val="6600"/>
              <a:buNone/>
              <a:defRPr/>
            </a:lvl9pPr>
          </a:lstStyle>
          <a:p/>
        </p:txBody>
      </p:sp>
      <p:sp>
        <p:nvSpPr>
          <p:cNvPr id="62" name="Google Shape;62;p14"/>
          <p:cNvSpPr txBox="1"/>
          <p:nvPr>
            <p:ph idx="1" type="body"/>
          </p:nvPr>
        </p:nvSpPr>
        <p:spPr>
          <a:xfrm>
            <a:off x="443307" y="2185434"/>
            <a:ext cx="12118200" cy="6478500"/>
          </a:xfrm>
          <a:prstGeom prst="rect">
            <a:avLst/>
          </a:prstGeom>
        </p:spPr>
        <p:txBody>
          <a:bodyPr anchorCtr="0" anchor="t" bIns="144475" lIns="144475" spcFirstLastPara="1" rIns="144475" wrap="square" tIns="144475">
            <a:noAutofit/>
          </a:bodyPr>
          <a:lstStyle>
            <a:lvl1pPr indent="-406400" lvl="0" marL="457200" rtl="0">
              <a:spcBef>
                <a:spcPts val="0"/>
              </a:spcBef>
              <a:spcAft>
                <a:spcPts val="0"/>
              </a:spcAft>
              <a:buSzPts val="2800"/>
              <a:buChar char="●"/>
              <a:defRPr/>
            </a:lvl1pPr>
            <a:lvl2pPr indent="-368300" lvl="1" marL="914400" rtl="0">
              <a:spcBef>
                <a:spcPts val="2500"/>
              </a:spcBef>
              <a:spcAft>
                <a:spcPts val="0"/>
              </a:spcAft>
              <a:buSzPts val="2200"/>
              <a:buChar char="○"/>
              <a:defRPr/>
            </a:lvl2pPr>
            <a:lvl3pPr indent="-368300" lvl="2" marL="1371600" rtl="0">
              <a:spcBef>
                <a:spcPts val="2500"/>
              </a:spcBef>
              <a:spcAft>
                <a:spcPts val="0"/>
              </a:spcAft>
              <a:buSzPts val="2200"/>
              <a:buChar char="■"/>
              <a:defRPr/>
            </a:lvl3pPr>
            <a:lvl4pPr indent="-368300" lvl="3" marL="1828800" rtl="0">
              <a:spcBef>
                <a:spcPts val="2500"/>
              </a:spcBef>
              <a:spcAft>
                <a:spcPts val="0"/>
              </a:spcAft>
              <a:buSzPts val="2200"/>
              <a:buChar char="●"/>
              <a:defRPr/>
            </a:lvl4pPr>
            <a:lvl5pPr indent="-368300" lvl="4" marL="2286000" rtl="0">
              <a:spcBef>
                <a:spcPts val="2500"/>
              </a:spcBef>
              <a:spcAft>
                <a:spcPts val="0"/>
              </a:spcAft>
              <a:buSzPts val="2200"/>
              <a:buChar char="○"/>
              <a:defRPr/>
            </a:lvl5pPr>
            <a:lvl6pPr indent="-368300" lvl="5" marL="2743200" rtl="0">
              <a:spcBef>
                <a:spcPts val="2500"/>
              </a:spcBef>
              <a:spcAft>
                <a:spcPts val="0"/>
              </a:spcAft>
              <a:buSzPts val="2200"/>
              <a:buChar char="■"/>
              <a:defRPr/>
            </a:lvl6pPr>
            <a:lvl7pPr indent="-368300" lvl="6" marL="3200400" rtl="0">
              <a:spcBef>
                <a:spcPts val="2500"/>
              </a:spcBef>
              <a:spcAft>
                <a:spcPts val="0"/>
              </a:spcAft>
              <a:buSzPts val="2200"/>
              <a:buChar char="●"/>
              <a:defRPr/>
            </a:lvl7pPr>
            <a:lvl8pPr indent="-368300" lvl="7" marL="3657600" rtl="0">
              <a:spcBef>
                <a:spcPts val="2500"/>
              </a:spcBef>
              <a:spcAft>
                <a:spcPts val="0"/>
              </a:spcAft>
              <a:buSzPts val="2200"/>
              <a:buChar char="○"/>
              <a:defRPr/>
            </a:lvl8pPr>
            <a:lvl9pPr indent="-368300" lvl="8" marL="4114800" rtl="0">
              <a:spcBef>
                <a:spcPts val="2500"/>
              </a:spcBef>
              <a:spcAft>
                <a:spcPts val="2500"/>
              </a:spcAft>
              <a:buSzPts val="2200"/>
              <a:buChar char="■"/>
              <a:defRPr/>
            </a:lvl9pPr>
          </a:lstStyle>
          <a:p/>
        </p:txBody>
      </p:sp>
      <p:sp>
        <p:nvSpPr>
          <p:cNvPr id="63" name="Google Shape;63;p14"/>
          <p:cNvSpPr txBox="1"/>
          <p:nvPr>
            <p:ph idx="12" type="sldNum"/>
          </p:nvPr>
        </p:nvSpPr>
        <p:spPr>
          <a:xfrm>
            <a:off x="12049718" y="8842841"/>
            <a:ext cx="780300" cy="746100"/>
          </a:xfrm>
          <a:prstGeom prst="rect">
            <a:avLst/>
          </a:prstGeom>
        </p:spPr>
        <p:txBody>
          <a:bodyPr anchorCtr="0" anchor="ctr" bIns="144475" lIns="144475" spcFirstLastPara="1" rIns="144475" wrap="square" tIns="144475">
            <a:noAutofit/>
          </a:bodyPr>
          <a:lstStyle>
            <a:lvl1pPr lvl="0" rtl="0">
              <a:buNone/>
              <a:defRPr/>
            </a:lvl1pPr>
            <a:lvl2pPr lvl="1" rtl="0">
              <a:buNone/>
              <a:defRPr/>
            </a:lvl2pPr>
            <a:lvl3pPr lvl="2" rtl="0">
              <a:buNone/>
              <a:defRPr/>
            </a:lvl3pPr>
            <a:lvl4pPr lvl="3" rtl="0">
              <a:buNone/>
              <a:defRPr/>
            </a:lvl4pPr>
            <a:lvl5pPr lvl="4" rtl="0">
              <a:buNone/>
              <a:defRPr/>
            </a:lvl5pPr>
            <a:lvl6pPr lvl="5" rtl="0">
              <a:buNone/>
              <a:defRPr/>
            </a:lvl6pPr>
            <a:lvl7pPr lvl="6" rtl="0">
              <a:buNone/>
              <a:defRPr/>
            </a:lvl7pPr>
            <a:lvl8pPr lvl="7" rtl="0">
              <a:buNone/>
              <a:defRPr/>
            </a:lvl8pPr>
            <a:lvl9pPr lvl="8" rtl="0">
              <a:buNone/>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14.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Default 1" showMasterSp="0">
  <p:cSld name="Default 2">
    <p:spTree>
      <p:nvGrpSpPr>
        <p:cNvPr id="64" name="Shape 64"/>
        <p:cNvGrpSpPr/>
        <p:nvPr/>
      </p:nvGrpSpPr>
      <p:grpSpPr>
        <a:xfrm>
          <a:off x="0" y="0"/>
          <a:ext cx="0" cy="0"/>
          <a:chOff x="0" y="0"/>
          <a:chExt cx="0" cy="0"/>
        </a:xfrm>
      </p:grpSpPr>
      <p:sp>
        <p:nvSpPr>
          <p:cNvPr id="65" name="Google Shape;65;p15"/>
          <p:cNvSpPr txBox="1"/>
          <p:nvPr>
            <p:ph type="title"/>
          </p:nvPr>
        </p:nvSpPr>
        <p:spPr>
          <a:xfrm>
            <a:off x="1270000" y="2844800"/>
            <a:ext cx="10464900" cy="4064100"/>
          </a:xfrm>
          <a:prstGeom prst="rect">
            <a:avLst/>
          </a:prstGeom>
          <a:noFill/>
          <a:ln>
            <a:noFill/>
          </a:ln>
        </p:spPr>
        <p:txBody>
          <a:bodyPr anchorCtr="0" anchor="ctr" bIns="144475" lIns="144475" spcFirstLastPara="1" rIns="144475" wrap="square" tIns="144475">
            <a:noAutofit/>
          </a:bodyPr>
          <a:lstStyle>
            <a:lvl1pPr indent="0" lvl="0" marL="0" marR="0" rtl="0" algn="ctr">
              <a:lnSpc>
                <a:spcPct val="100000"/>
              </a:lnSpc>
              <a:spcBef>
                <a:spcPts val="0"/>
              </a:spcBef>
              <a:spcAft>
                <a:spcPts val="0"/>
              </a:spcAft>
              <a:buClr>
                <a:srgbClr val="3995D6"/>
              </a:buClr>
              <a:buSzPts val="6600"/>
              <a:buFont typeface="Permanent Marker"/>
              <a:buNone/>
              <a:defRPr b="0" i="0" sz="9500" u="none" cap="none" strike="noStrike">
                <a:solidFill>
                  <a:srgbClr val="3995D6"/>
                </a:solidFill>
                <a:latin typeface="Permanent Marker"/>
                <a:ea typeface="Permanent Marker"/>
                <a:cs typeface="Permanent Marker"/>
                <a:sym typeface="Permanent Marker"/>
              </a:defRPr>
            </a:lvl1pPr>
            <a:lvl2pPr indent="0" lvl="1" marL="0" marR="0" rtl="0" algn="ctr">
              <a:lnSpc>
                <a:spcPct val="100000"/>
              </a:lnSpc>
              <a:spcBef>
                <a:spcPts val="0"/>
              </a:spcBef>
              <a:spcAft>
                <a:spcPts val="0"/>
              </a:spcAft>
              <a:buClr>
                <a:srgbClr val="3995D6"/>
              </a:buClr>
              <a:buSzPts val="6600"/>
              <a:buFont typeface="Permanent Marker"/>
              <a:buNone/>
              <a:defRPr b="0" i="0" sz="9500" u="none" cap="none" strike="noStrike">
                <a:solidFill>
                  <a:srgbClr val="3995D6"/>
                </a:solidFill>
                <a:latin typeface="Permanent Marker"/>
                <a:ea typeface="Permanent Marker"/>
                <a:cs typeface="Permanent Marker"/>
                <a:sym typeface="Permanent Marker"/>
              </a:defRPr>
            </a:lvl2pPr>
            <a:lvl3pPr indent="0" lvl="2" marL="0" marR="0" rtl="0" algn="ctr">
              <a:lnSpc>
                <a:spcPct val="100000"/>
              </a:lnSpc>
              <a:spcBef>
                <a:spcPts val="0"/>
              </a:spcBef>
              <a:spcAft>
                <a:spcPts val="0"/>
              </a:spcAft>
              <a:buClr>
                <a:srgbClr val="3995D6"/>
              </a:buClr>
              <a:buSzPts val="6600"/>
              <a:buFont typeface="Permanent Marker"/>
              <a:buNone/>
              <a:defRPr b="0" i="0" sz="9500" u="none" cap="none" strike="noStrike">
                <a:solidFill>
                  <a:srgbClr val="3995D6"/>
                </a:solidFill>
                <a:latin typeface="Permanent Marker"/>
                <a:ea typeface="Permanent Marker"/>
                <a:cs typeface="Permanent Marker"/>
                <a:sym typeface="Permanent Marker"/>
              </a:defRPr>
            </a:lvl3pPr>
            <a:lvl4pPr indent="0" lvl="3" marL="0" marR="0" rtl="0" algn="ctr">
              <a:lnSpc>
                <a:spcPct val="100000"/>
              </a:lnSpc>
              <a:spcBef>
                <a:spcPts val="0"/>
              </a:spcBef>
              <a:spcAft>
                <a:spcPts val="0"/>
              </a:spcAft>
              <a:buClr>
                <a:srgbClr val="3995D6"/>
              </a:buClr>
              <a:buSzPts val="6600"/>
              <a:buFont typeface="Permanent Marker"/>
              <a:buNone/>
              <a:defRPr b="0" i="0" sz="9500" u="none" cap="none" strike="noStrike">
                <a:solidFill>
                  <a:srgbClr val="3995D6"/>
                </a:solidFill>
                <a:latin typeface="Permanent Marker"/>
                <a:ea typeface="Permanent Marker"/>
                <a:cs typeface="Permanent Marker"/>
                <a:sym typeface="Permanent Marker"/>
              </a:defRPr>
            </a:lvl4pPr>
            <a:lvl5pPr indent="0" lvl="4" marL="0" marR="0" rtl="0" algn="ctr">
              <a:lnSpc>
                <a:spcPct val="100000"/>
              </a:lnSpc>
              <a:spcBef>
                <a:spcPts val="0"/>
              </a:spcBef>
              <a:spcAft>
                <a:spcPts val="0"/>
              </a:spcAft>
              <a:buClr>
                <a:srgbClr val="3995D6"/>
              </a:buClr>
              <a:buSzPts val="6600"/>
              <a:buFont typeface="Permanent Marker"/>
              <a:buNone/>
              <a:defRPr b="0" i="0" sz="9500" u="none" cap="none" strike="noStrike">
                <a:solidFill>
                  <a:srgbClr val="3995D6"/>
                </a:solidFill>
                <a:latin typeface="Permanent Marker"/>
                <a:ea typeface="Permanent Marker"/>
                <a:cs typeface="Permanent Marker"/>
                <a:sym typeface="Permanent Marker"/>
              </a:defRPr>
            </a:lvl5pPr>
            <a:lvl6pPr indent="457200" lvl="5" marL="0" marR="0" rtl="0" algn="ctr">
              <a:lnSpc>
                <a:spcPct val="100000"/>
              </a:lnSpc>
              <a:spcBef>
                <a:spcPts val="0"/>
              </a:spcBef>
              <a:spcAft>
                <a:spcPts val="0"/>
              </a:spcAft>
              <a:buClr>
                <a:srgbClr val="3995D6"/>
              </a:buClr>
              <a:buSzPts val="6600"/>
              <a:buFont typeface="Permanent Marker"/>
              <a:buNone/>
              <a:defRPr b="0" i="0" sz="9500" u="none" cap="none" strike="noStrike">
                <a:solidFill>
                  <a:srgbClr val="3995D6"/>
                </a:solidFill>
                <a:latin typeface="Permanent Marker"/>
                <a:ea typeface="Permanent Marker"/>
                <a:cs typeface="Permanent Marker"/>
                <a:sym typeface="Permanent Marker"/>
              </a:defRPr>
            </a:lvl6pPr>
            <a:lvl7pPr indent="914400" lvl="6" marL="0" marR="0" rtl="0" algn="ctr">
              <a:lnSpc>
                <a:spcPct val="100000"/>
              </a:lnSpc>
              <a:spcBef>
                <a:spcPts val="0"/>
              </a:spcBef>
              <a:spcAft>
                <a:spcPts val="0"/>
              </a:spcAft>
              <a:buClr>
                <a:srgbClr val="3995D6"/>
              </a:buClr>
              <a:buSzPts val="6600"/>
              <a:buFont typeface="Permanent Marker"/>
              <a:buNone/>
              <a:defRPr b="0" i="0" sz="9500" u="none" cap="none" strike="noStrike">
                <a:solidFill>
                  <a:srgbClr val="3995D6"/>
                </a:solidFill>
                <a:latin typeface="Permanent Marker"/>
                <a:ea typeface="Permanent Marker"/>
                <a:cs typeface="Permanent Marker"/>
                <a:sym typeface="Permanent Marker"/>
              </a:defRPr>
            </a:lvl7pPr>
            <a:lvl8pPr indent="1371600" lvl="7" marL="0" marR="0" rtl="0" algn="ctr">
              <a:lnSpc>
                <a:spcPct val="100000"/>
              </a:lnSpc>
              <a:spcBef>
                <a:spcPts val="0"/>
              </a:spcBef>
              <a:spcAft>
                <a:spcPts val="0"/>
              </a:spcAft>
              <a:buClr>
                <a:srgbClr val="3995D6"/>
              </a:buClr>
              <a:buSzPts val="6600"/>
              <a:buFont typeface="Permanent Marker"/>
              <a:buNone/>
              <a:defRPr b="0" i="0" sz="9500" u="none" cap="none" strike="noStrike">
                <a:solidFill>
                  <a:srgbClr val="3995D6"/>
                </a:solidFill>
                <a:latin typeface="Permanent Marker"/>
                <a:ea typeface="Permanent Marker"/>
                <a:cs typeface="Permanent Marker"/>
                <a:sym typeface="Permanent Marker"/>
              </a:defRPr>
            </a:lvl8pPr>
            <a:lvl9pPr indent="1828800" lvl="8" marL="0" marR="0" rtl="0" algn="ctr">
              <a:lnSpc>
                <a:spcPct val="100000"/>
              </a:lnSpc>
              <a:spcBef>
                <a:spcPts val="0"/>
              </a:spcBef>
              <a:spcAft>
                <a:spcPts val="0"/>
              </a:spcAft>
              <a:buClr>
                <a:srgbClr val="3995D6"/>
              </a:buClr>
              <a:buSzPts val="6600"/>
              <a:buFont typeface="Permanent Marker"/>
              <a:buNone/>
              <a:defRPr b="0" i="0" sz="9500" u="none" cap="none" strike="noStrike">
                <a:solidFill>
                  <a:srgbClr val="3995D6"/>
                </a:solidFill>
                <a:latin typeface="Permanent Marker"/>
                <a:ea typeface="Permanent Marker"/>
                <a:cs typeface="Permanent Marker"/>
                <a:sym typeface="Permanent Marker"/>
              </a:defRPr>
            </a:lvl9pPr>
          </a:lstStyle>
          <a:p/>
        </p:txBody>
      </p:sp>
      <p:sp>
        <p:nvSpPr>
          <p:cNvPr id="66" name="Google Shape;66;p15"/>
          <p:cNvSpPr txBox="1"/>
          <p:nvPr>
            <p:ph idx="12" type="sldNum"/>
          </p:nvPr>
        </p:nvSpPr>
        <p:spPr>
          <a:xfrm>
            <a:off x="9320106" y="8779791"/>
            <a:ext cx="3034500" cy="520800"/>
          </a:xfrm>
          <a:prstGeom prst="rect">
            <a:avLst/>
          </a:prstGeom>
          <a:noFill/>
          <a:ln>
            <a:noFill/>
          </a:ln>
        </p:spPr>
        <p:txBody>
          <a:bodyPr anchorCtr="0" anchor="ctr" bIns="45700" lIns="45700" spcFirstLastPara="1" rIns="45700" wrap="square" tIns="45700">
            <a:noAutofit/>
          </a:bodyPr>
          <a:lstStyle>
            <a:lvl1pPr indent="0" lvl="0" marL="0" marR="0" rtl="0" algn="r">
              <a:lnSpc>
                <a:spcPct val="100000"/>
              </a:lnSpc>
              <a:spcBef>
                <a:spcPts val="0"/>
              </a:spcBef>
              <a:spcAft>
                <a:spcPts val="0"/>
              </a:spcAft>
              <a:buClr>
                <a:srgbClr val="727272"/>
              </a:buClr>
              <a:buFont typeface="Permanent Marker"/>
              <a:buNone/>
              <a:defRPr b="0" i="0" sz="1200" u="none" cap="none" strike="noStrike">
                <a:solidFill>
                  <a:srgbClr val="727272"/>
                </a:solidFill>
                <a:latin typeface="Permanent Marker"/>
                <a:ea typeface="Permanent Marker"/>
                <a:cs typeface="Permanent Marker"/>
                <a:sym typeface="Permanent Marker"/>
              </a:defRPr>
            </a:lvl1pPr>
            <a:lvl2pPr indent="0" lvl="1" marL="0" marR="0" rtl="0" algn="r">
              <a:lnSpc>
                <a:spcPct val="100000"/>
              </a:lnSpc>
              <a:spcBef>
                <a:spcPts val="0"/>
              </a:spcBef>
              <a:spcAft>
                <a:spcPts val="0"/>
              </a:spcAft>
              <a:buClr>
                <a:srgbClr val="727272"/>
              </a:buClr>
              <a:buFont typeface="Permanent Marker"/>
              <a:buNone/>
              <a:defRPr b="0" i="0" sz="1200" u="none" cap="none" strike="noStrike">
                <a:solidFill>
                  <a:srgbClr val="727272"/>
                </a:solidFill>
                <a:latin typeface="Permanent Marker"/>
                <a:ea typeface="Permanent Marker"/>
                <a:cs typeface="Permanent Marker"/>
                <a:sym typeface="Permanent Marker"/>
              </a:defRPr>
            </a:lvl2pPr>
            <a:lvl3pPr indent="0" lvl="2" marL="0" marR="0" rtl="0" algn="r">
              <a:lnSpc>
                <a:spcPct val="100000"/>
              </a:lnSpc>
              <a:spcBef>
                <a:spcPts val="0"/>
              </a:spcBef>
              <a:spcAft>
                <a:spcPts val="0"/>
              </a:spcAft>
              <a:buClr>
                <a:srgbClr val="727272"/>
              </a:buClr>
              <a:buFont typeface="Permanent Marker"/>
              <a:buNone/>
              <a:defRPr b="0" i="0" sz="1200" u="none" cap="none" strike="noStrike">
                <a:solidFill>
                  <a:srgbClr val="727272"/>
                </a:solidFill>
                <a:latin typeface="Permanent Marker"/>
                <a:ea typeface="Permanent Marker"/>
                <a:cs typeface="Permanent Marker"/>
                <a:sym typeface="Permanent Marker"/>
              </a:defRPr>
            </a:lvl3pPr>
            <a:lvl4pPr indent="0" lvl="3" marL="0" marR="0" rtl="0" algn="r">
              <a:lnSpc>
                <a:spcPct val="100000"/>
              </a:lnSpc>
              <a:spcBef>
                <a:spcPts val="0"/>
              </a:spcBef>
              <a:spcAft>
                <a:spcPts val="0"/>
              </a:spcAft>
              <a:buClr>
                <a:srgbClr val="727272"/>
              </a:buClr>
              <a:buFont typeface="Permanent Marker"/>
              <a:buNone/>
              <a:defRPr b="0" i="0" sz="1200" u="none" cap="none" strike="noStrike">
                <a:solidFill>
                  <a:srgbClr val="727272"/>
                </a:solidFill>
                <a:latin typeface="Permanent Marker"/>
                <a:ea typeface="Permanent Marker"/>
                <a:cs typeface="Permanent Marker"/>
                <a:sym typeface="Permanent Marker"/>
              </a:defRPr>
            </a:lvl4pPr>
            <a:lvl5pPr indent="0" lvl="4" marL="0" marR="0" rtl="0" algn="r">
              <a:lnSpc>
                <a:spcPct val="100000"/>
              </a:lnSpc>
              <a:spcBef>
                <a:spcPts val="0"/>
              </a:spcBef>
              <a:spcAft>
                <a:spcPts val="0"/>
              </a:spcAft>
              <a:buClr>
                <a:srgbClr val="727272"/>
              </a:buClr>
              <a:buFont typeface="Permanent Marker"/>
              <a:buNone/>
              <a:defRPr b="0" i="0" sz="1200" u="none" cap="none" strike="noStrike">
                <a:solidFill>
                  <a:srgbClr val="727272"/>
                </a:solidFill>
                <a:latin typeface="Permanent Marker"/>
                <a:ea typeface="Permanent Marker"/>
                <a:cs typeface="Permanent Marker"/>
                <a:sym typeface="Permanent Marker"/>
              </a:defRPr>
            </a:lvl5pPr>
            <a:lvl6pPr indent="0" lvl="5" marL="0" marR="0" rtl="0" algn="r">
              <a:lnSpc>
                <a:spcPct val="100000"/>
              </a:lnSpc>
              <a:spcBef>
                <a:spcPts val="0"/>
              </a:spcBef>
              <a:spcAft>
                <a:spcPts val="0"/>
              </a:spcAft>
              <a:buClr>
                <a:srgbClr val="727272"/>
              </a:buClr>
              <a:buFont typeface="Permanent Marker"/>
              <a:buNone/>
              <a:defRPr b="0" i="0" sz="1200" u="none" cap="none" strike="noStrike">
                <a:solidFill>
                  <a:srgbClr val="727272"/>
                </a:solidFill>
                <a:latin typeface="Permanent Marker"/>
                <a:ea typeface="Permanent Marker"/>
                <a:cs typeface="Permanent Marker"/>
                <a:sym typeface="Permanent Marker"/>
              </a:defRPr>
            </a:lvl6pPr>
            <a:lvl7pPr indent="0" lvl="6" marL="0" marR="0" rtl="0" algn="r">
              <a:lnSpc>
                <a:spcPct val="100000"/>
              </a:lnSpc>
              <a:spcBef>
                <a:spcPts val="0"/>
              </a:spcBef>
              <a:spcAft>
                <a:spcPts val="0"/>
              </a:spcAft>
              <a:buClr>
                <a:srgbClr val="727272"/>
              </a:buClr>
              <a:buFont typeface="Permanent Marker"/>
              <a:buNone/>
              <a:defRPr b="0" i="0" sz="1200" u="none" cap="none" strike="noStrike">
                <a:solidFill>
                  <a:srgbClr val="727272"/>
                </a:solidFill>
                <a:latin typeface="Permanent Marker"/>
                <a:ea typeface="Permanent Marker"/>
                <a:cs typeface="Permanent Marker"/>
                <a:sym typeface="Permanent Marker"/>
              </a:defRPr>
            </a:lvl7pPr>
            <a:lvl8pPr indent="0" lvl="7" marL="0" marR="0" rtl="0" algn="r">
              <a:lnSpc>
                <a:spcPct val="100000"/>
              </a:lnSpc>
              <a:spcBef>
                <a:spcPts val="0"/>
              </a:spcBef>
              <a:spcAft>
                <a:spcPts val="0"/>
              </a:spcAft>
              <a:buClr>
                <a:srgbClr val="727272"/>
              </a:buClr>
              <a:buFont typeface="Permanent Marker"/>
              <a:buNone/>
              <a:defRPr b="0" i="0" sz="1200" u="none" cap="none" strike="noStrike">
                <a:solidFill>
                  <a:srgbClr val="727272"/>
                </a:solidFill>
                <a:latin typeface="Permanent Marker"/>
                <a:ea typeface="Permanent Marker"/>
                <a:cs typeface="Permanent Marker"/>
                <a:sym typeface="Permanent Marker"/>
              </a:defRPr>
            </a:lvl8pPr>
            <a:lvl9pPr indent="0" lvl="8" marL="0" marR="0" rtl="0" algn="r">
              <a:lnSpc>
                <a:spcPct val="100000"/>
              </a:lnSpc>
              <a:spcBef>
                <a:spcPts val="0"/>
              </a:spcBef>
              <a:spcAft>
                <a:spcPts val="0"/>
              </a:spcAft>
              <a:buClr>
                <a:srgbClr val="727272"/>
              </a:buClr>
              <a:buFont typeface="Permanent Marker"/>
              <a:buNone/>
              <a:defRPr b="0" i="0" sz="1200" u="none" cap="none" strike="noStrike">
                <a:solidFill>
                  <a:srgbClr val="727272"/>
                </a:solidFill>
                <a:latin typeface="Permanent Marker"/>
                <a:ea typeface="Permanent Marker"/>
                <a:cs typeface="Permanent Marker"/>
                <a:sym typeface="Permanent Marker"/>
              </a:defRPr>
            </a:lvl9pPr>
          </a:lstStyle>
          <a:p>
            <a:pPr indent="0" lvl="0" marL="0" rtl="0" algn="r">
              <a:spcBef>
                <a:spcPts val="0"/>
              </a:spcBef>
              <a:spcAft>
                <a:spcPts val="0"/>
              </a:spcAft>
              <a:buNone/>
            </a:pPr>
            <a:fld id="{00000000-1234-1234-1234-123412341234}" type="slidenum">
              <a:rPr lang="en-US"/>
              <a:t>‹#›</a:t>
            </a:fld>
            <a:endParaRPr sz="1600">
              <a:solidFill>
                <a:schemeClr val="dk1"/>
              </a:solidFill>
              <a:latin typeface="Economica"/>
              <a:ea typeface="Economica"/>
              <a:cs typeface="Economica"/>
              <a:sym typeface="Economica"/>
            </a:endParaRPr>
          </a:p>
        </p:txBody>
      </p:sp>
    </p:spTree>
  </p:cSld>
  <p:clrMapOvr>
    <a:masterClrMapping/>
  </p:clrMapOvr>
</p:sldLayout>
</file>

<file path=ppt/slideLayouts/slideLayout15.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Default 2" showMasterSp="0">
  <p:cSld name="Default">
    <p:spTree>
      <p:nvGrpSpPr>
        <p:cNvPr id="67" name="Shape 67"/>
        <p:cNvGrpSpPr/>
        <p:nvPr/>
      </p:nvGrpSpPr>
      <p:grpSpPr>
        <a:xfrm>
          <a:off x="0" y="0"/>
          <a:ext cx="0" cy="0"/>
          <a:chOff x="0" y="0"/>
          <a:chExt cx="0" cy="0"/>
        </a:xfrm>
      </p:grpSpPr>
      <p:sp>
        <p:nvSpPr>
          <p:cNvPr id="68" name="Google Shape;68;p16"/>
          <p:cNvSpPr txBox="1"/>
          <p:nvPr>
            <p:ph idx="12" type="sldNum"/>
          </p:nvPr>
        </p:nvSpPr>
        <p:spPr>
          <a:xfrm>
            <a:off x="9320106" y="8779791"/>
            <a:ext cx="3034500" cy="520800"/>
          </a:xfrm>
          <a:prstGeom prst="rect">
            <a:avLst/>
          </a:prstGeom>
          <a:noFill/>
          <a:ln>
            <a:noFill/>
          </a:ln>
        </p:spPr>
        <p:txBody>
          <a:bodyPr anchorCtr="0" anchor="ctr" bIns="45700" lIns="45700" spcFirstLastPara="1" rIns="45700" wrap="square" tIns="45700">
            <a:noAutofit/>
          </a:bodyPr>
          <a:lstStyle>
            <a:lvl1pPr indent="0" lvl="0" marL="0" marR="0" rtl="0" algn="r">
              <a:lnSpc>
                <a:spcPct val="100000"/>
              </a:lnSpc>
              <a:spcBef>
                <a:spcPts val="0"/>
              </a:spcBef>
              <a:spcAft>
                <a:spcPts val="0"/>
              </a:spcAft>
              <a:buClr>
                <a:srgbClr val="727272"/>
              </a:buClr>
              <a:buFont typeface="Permanent Marker"/>
              <a:buNone/>
              <a:defRPr b="0" i="0" sz="1200" u="none" cap="none" strike="noStrike">
                <a:solidFill>
                  <a:srgbClr val="727272"/>
                </a:solidFill>
                <a:latin typeface="Permanent Marker"/>
                <a:ea typeface="Permanent Marker"/>
                <a:cs typeface="Permanent Marker"/>
                <a:sym typeface="Permanent Marker"/>
              </a:defRPr>
            </a:lvl1pPr>
            <a:lvl2pPr indent="0" lvl="1" marL="0" marR="0" rtl="0" algn="r">
              <a:lnSpc>
                <a:spcPct val="100000"/>
              </a:lnSpc>
              <a:spcBef>
                <a:spcPts val="0"/>
              </a:spcBef>
              <a:spcAft>
                <a:spcPts val="0"/>
              </a:spcAft>
              <a:buClr>
                <a:srgbClr val="727272"/>
              </a:buClr>
              <a:buFont typeface="Permanent Marker"/>
              <a:buNone/>
              <a:defRPr b="0" i="0" sz="1200" u="none" cap="none" strike="noStrike">
                <a:solidFill>
                  <a:srgbClr val="727272"/>
                </a:solidFill>
                <a:latin typeface="Permanent Marker"/>
                <a:ea typeface="Permanent Marker"/>
                <a:cs typeface="Permanent Marker"/>
                <a:sym typeface="Permanent Marker"/>
              </a:defRPr>
            </a:lvl2pPr>
            <a:lvl3pPr indent="0" lvl="2" marL="0" marR="0" rtl="0" algn="r">
              <a:lnSpc>
                <a:spcPct val="100000"/>
              </a:lnSpc>
              <a:spcBef>
                <a:spcPts val="0"/>
              </a:spcBef>
              <a:spcAft>
                <a:spcPts val="0"/>
              </a:spcAft>
              <a:buClr>
                <a:srgbClr val="727272"/>
              </a:buClr>
              <a:buFont typeface="Permanent Marker"/>
              <a:buNone/>
              <a:defRPr b="0" i="0" sz="1200" u="none" cap="none" strike="noStrike">
                <a:solidFill>
                  <a:srgbClr val="727272"/>
                </a:solidFill>
                <a:latin typeface="Permanent Marker"/>
                <a:ea typeface="Permanent Marker"/>
                <a:cs typeface="Permanent Marker"/>
                <a:sym typeface="Permanent Marker"/>
              </a:defRPr>
            </a:lvl3pPr>
            <a:lvl4pPr indent="0" lvl="3" marL="0" marR="0" rtl="0" algn="r">
              <a:lnSpc>
                <a:spcPct val="100000"/>
              </a:lnSpc>
              <a:spcBef>
                <a:spcPts val="0"/>
              </a:spcBef>
              <a:spcAft>
                <a:spcPts val="0"/>
              </a:spcAft>
              <a:buClr>
                <a:srgbClr val="727272"/>
              </a:buClr>
              <a:buFont typeface="Permanent Marker"/>
              <a:buNone/>
              <a:defRPr b="0" i="0" sz="1200" u="none" cap="none" strike="noStrike">
                <a:solidFill>
                  <a:srgbClr val="727272"/>
                </a:solidFill>
                <a:latin typeface="Permanent Marker"/>
                <a:ea typeface="Permanent Marker"/>
                <a:cs typeface="Permanent Marker"/>
                <a:sym typeface="Permanent Marker"/>
              </a:defRPr>
            </a:lvl4pPr>
            <a:lvl5pPr indent="0" lvl="4" marL="0" marR="0" rtl="0" algn="r">
              <a:lnSpc>
                <a:spcPct val="100000"/>
              </a:lnSpc>
              <a:spcBef>
                <a:spcPts val="0"/>
              </a:spcBef>
              <a:spcAft>
                <a:spcPts val="0"/>
              </a:spcAft>
              <a:buClr>
                <a:srgbClr val="727272"/>
              </a:buClr>
              <a:buFont typeface="Permanent Marker"/>
              <a:buNone/>
              <a:defRPr b="0" i="0" sz="1200" u="none" cap="none" strike="noStrike">
                <a:solidFill>
                  <a:srgbClr val="727272"/>
                </a:solidFill>
                <a:latin typeface="Permanent Marker"/>
                <a:ea typeface="Permanent Marker"/>
                <a:cs typeface="Permanent Marker"/>
                <a:sym typeface="Permanent Marker"/>
              </a:defRPr>
            </a:lvl5pPr>
            <a:lvl6pPr indent="0" lvl="5" marL="0" marR="0" rtl="0" algn="r">
              <a:lnSpc>
                <a:spcPct val="100000"/>
              </a:lnSpc>
              <a:spcBef>
                <a:spcPts val="0"/>
              </a:spcBef>
              <a:spcAft>
                <a:spcPts val="0"/>
              </a:spcAft>
              <a:buClr>
                <a:srgbClr val="727272"/>
              </a:buClr>
              <a:buFont typeface="Permanent Marker"/>
              <a:buNone/>
              <a:defRPr b="0" i="0" sz="1200" u="none" cap="none" strike="noStrike">
                <a:solidFill>
                  <a:srgbClr val="727272"/>
                </a:solidFill>
                <a:latin typeface="Permanent Marker"/>
                <a:ea typeface="Permanent Marker"/>
                <a:cs typeface="Permanent Marker"/>
                <a:sym typeface="Permanent Marker"/>
              </a:defRPr>
            </a:lvl6pPr>
            <a:lvl7pPr indent="0" lvl="6" marL="0" marR="0" rtl="0" algn="r">
              <a:lnSpc>
                <a:spcPct val="100000"/>
              </a:lnSpc>
              <a:spcBef>
                <a:spcPts val="0"/>
              </a:spcBef>
              <a:spcAft>
                <a:spcPts val="0"/>
              </a:spcAft>
              <a:buClr>
                <a:srgbClr val="727272"/>
              </a:buClr>
              <a:buFont typeface="Permanent Marker"/>
              <a:buNone/>
              <a:defRPr b="0" i="0" sz="1200" u="none" cap="none" strike="noStrike">
                <a:solidFill>
                  <a:srgbClr val="727272"/>
                </a:solidFill>
                <a:latin typeface="Permanent Marker"/>
                <a:ea typeface="Permanent Marker"/>
                <a:cs typeface="Permanent Marker"/>
                <a:sym typeface="Permanent Marker"/>
              </a:defRPr>
            </a:lvl7pPr>
            <a:lvl8pPr indent="0" lvl="7" marL="0" marR="0" rtl="0" algn="r">
              <a:lnSpc>
                <a:spcPct val="100000"/>
              </a:lnSpc>
              <a:spcBef>
                <a:spcPts val="0"/>
              </a:spcBef>
              <a:spcAft>
                <a:spcPts val="0"/>
              </a:spcAft>
              <a:buClr>
                <a:srgbClr val="727272"/>
              </a:buClr>
              <a:buFont typeface="Permanent Marker"/>
              <a:buNone/>
              <a:defRPr b="0" i="0" sz="1200" u="none" cap="none" strike="noStrike">
                <a:solidFill>
                  <a:srgbClr val="727272"/>
                </a:solidFill>
                <a:latin typeface="Permanent Marker"/>
                <a:ea typeface="Permanent Marker"/>
                <a:cs typeface="Permanent Marker"/>
                <a:sym typeface="Permanent Marker"/>
              </a:defRPr>
            </a:lvl8pPr>
            <a:lvl9pPr indent="0" lvl="8" marL="0" marR="0" rtl="0" algn="r">
              <a:lnSpc>
                <a:spcPct val="100000"/>
              </a:lnSpc>
              <a:spcBef>
                <a:spcPts val="0"/>
              </a:spcBef>
              <a:spcAft>
                <a:spcPts val="0"/>
              </a:spcAft>
              <a:buClr>
                <a:srgbClr val="727272"/>
              </a:buClr>
              <a:buFont typeface="Permanent Marker"/>
              <a:buNone/>
              <a:defRPr b="0" i="0" sz="1200" u="none" cap="none" strike="noStrike">
                <a:solidFill>
                  <a:srgbClr val="727272"/>
                </a:solidFill>
                <a:latin typeface="Permanent Marker"/>
                <a:ea typeface="Permanent Marker"/>
                <a:cs typeface="Permanent Marker"/>
                <a:sym typeface="Permanent Marker"/>
              </a:defRPr>
            </a:lvl9pPr>
          </a:lstStyle>
          <a:p>
            <a:pPr indent="0" lvl="0" marL="0" rtl="0" algn="r">
              <a:spcBef>
                <a:spcPts val="0"/>
              </a:spcBef>
              <a:spcAft>
                <a:spcPts val="0"/>
              </a:spcAft>
              <a:buNone/>
            </a:pPr>
            <a:fld id="{00000000-1234-1234-1234-123412341234}" type="slidenum">
              <a:rPr lang="en-US"/>
              <a:t>‹#›</a:t>
            </a:fld>
            <a:endParaRPr sz="1600">
              <a:solidFill>
                <a:schemeClr val="dk1"/>
              </a:solidFill>
              <a:latin typeface="Economica"/>
              <a:ea typeface="Economica"/>
              <a:cs typeface="Economica"/>
              <a:sym typeface="Economica"/>
            </a:endParaRPr>
          </a:p>
        </p:txBody>
      </p:sp>
    </p:spTree>
  </p:cSld>
  <p:clrMapOvr>
    <a:masterClrMapping/>
  </p:clrMapOvr>
</p:sldLayout>
</file>

<file path=ppt/slideLayouts/slideLayout16.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120_Default Design 3">
  <p:cSld name="TITLE_AND_BODY_3">
    <p:spTree>
      <p:nvGrpSpPr>
        <p:cNvPr id="69" name="Shape 69"/>
        <p:cNvGrpSpPr/>
        <p:nvPr/>
      </p:nvGrpSpPr>
      <p:grpSpPr>
        <a:xfrm>
          <a:off x="0" y="0"/>
          <a:ext cx="0" cy="0"/>
          <a:chOff x="0" y="0"/>
          <a:chExt cx="0" cy="0"/>
        </a:xfrm>
      </p:grpSpPr>
      <p:sp>
        <p:nvSpPr>
          <p:cNvPr id="70" name="Google Shape;70;p17"/>
          <p:cNvSpPr txBox="1"/>
          <p:nvPr>
            <p:ph type="title"/>
          </p:nvPr>
        </p:nvSpPr>
        <p:spPr>
          <a:xfrm>
            <a:off x="650239" y="130950"/>
            <a:ext cx="11704200" cy="2145000"/>
          </a:xfrm>
          <a:prstGeom prst="rect">
            <a:avLst/>
          </a:prstGeom>
          <a:noFill/>
          <a:ln>
            <a:noFill/>
          </a:ln>
        </p:spPr>
        <p:txBody>
          <a:bodyPr anchorCtr="0" anchor="ctr" bIns="144475" lIns="144475" spcFirstLastPara="1" rIns="144475" wrap="square" tIns="144475">
            <a:noAutofit/>
          </a:bodyPr>
          <a:lstStyle>
            <a:lvl1pPr lvl="0" marL="40638" marR="40638" rtl="0">
              <a:spcBef>
                <a:spcPts val="0"/>
              </a:spcBef>
              <a:spcAft>
                <a:spcPts val="0"/>
              </a:spcAft>
              <a:buSzPts val="6600"/>
              <a:buNone/>
              <a:defRPr sz="6200">
                <a:latin typeface="Arial"/>
                <a:ea typeface="Arial"/>
                <a:cs typeface="Arial"/>
                <a:sym typeface="Arial"/>
              </a:defRPr>
            </a:lvl1pPr>
            <a:lvl2pPr lvl="1" rtl="0">
              <a:spcBef>
                <a:spcPts val="0"/>
              </a:spcBef>
              <a:spcAft>
                <a:spcPts val="0"/>
              </a:spcAft>
              <a:buSzPts val="6600"/>
              <a:buNone/>
              <a:defRPr b="0" i="0" sz="8000" u="none" cap="none" strike="noStrike">
                <a:solidFill>
                  <a:srgbClr val="000000"/>
                </a:solidFill>
                <a:latin typeface="Helvetica Neue"/>
                <a:ea typeface="Helvetica Neue"/>
                <a:cs typeface="Helvetica Neue"/>
                <a:sym typeface="Helvetica Neue"/>
              </a:defRPr>
            </a:lvl2pPr>
            <a:lvl3pPr lvl="2" rtl="0">
              <a:spcBef>
                <a:spcPts val="0"/>
              </a:spcBef>
              <a:spcAft>
                <a:spcPts val="0"/>
              </a:spcAft>
              <a:buSzPts val="6600"/>
              <a:buNone/>
              <a:defRPr b="0" i="0" sz="8000" u="none" cap="none" strike="noStrike">
                <a:solidFill>
                  <a:srgbClr val="000000"/>
                </a:solidFill>
                <a:latin typeface="Helvetica Neue"/>
                <a:ea typeface="Helvetica Neue"/>
                <a:cs typeface="Helvetica Neue"/>
                <a:sym typeface="Helvetica Neue"/>
              </a:defRPr>
            </a:lvl3pPr>
            <a:lvl4pPr lvl="3" rtl="0">
              <a:spcBef>
                <a:spcPts val="0"/>
              </a:spcBef>
              <a:spcAft>
                <a:spcPts val="0"/>
              </a:spcAft>
              <a:buSzPts val="6600"/>
              <a:buNone/>
              <a:defRPr b="0" i="0" sz="8000" u="none" cap="none" strike="noStrike">
                <a:solidFill>
                  <a:srgbClr val="000000"/>
                </a:solidFill>
                <a:latin typeface="Helvetica Neue"/>
                <a:ea typeface="Helvetica Neue"/>
                <a:cs typeface="Helvetica Neue"/>
                <a:sym typeface="Helvetica Neue"/>
              </a:defRPr>
            </a:lvl4pPr>
            <a:lvl5pPr lvl="4" rtl="0">
              <a:spcBef>
                <a:spcPts val="0"/>
              </a:spcBef>
              <a:spcAft>
                <a:spcPts val="0"/>
              </a:spcAft>
              <a:buSzPts val="6600"/>
              <a:buNone/>
              <a:defRPr b="0" i="0" sz="8000" u="none" cap="none" strike="noStrike">
                <a:solidFill>
                  <a:srgbClr val="000000"/>
                </a:solidFill>
                <a:latin typeface="Helvetica Neue"/>
                <a:ea typeface="Helvetica Neue"/>
                <a:cs typeface="Helvetica Neue"/>
                <a:sym typeface="Helvetica Neue"/>
              </a:defRPr>
            </a:lvl5pPr>
            <a:lvl6pPr lvl="5" rtl="0">
              <a:spcBef>
                <a:spcPts val="0"/>
              </a:spcBef>
              <a:spcAft>
                <a:spcPts val="0"/>
              </a:spcAft>
              <a:buSzPts val="6600"/>
              <a:buNone/>
              <a:defRPr b="0" i="0" sz="8000" u="none" cap="none" strike="noStrike">
                <a:solidFill>
                  <a:srgbClr val="000000"/>
                </a:solidFill>
                <a:latin typeface="Helvetica Neue"/>
                <a:ea typeface="Helvetica Neue"/>
                <a:cs typeface="Helvetica Neue"/>
                <a:sym typeface="Helvetica Neue"/>
              </a:defRPr>
            </a:lvl6pPr>
            <a:lvl7pPr lvl="6" rtl="0">
              <a:spcBef>
                <a:spcPts val="0"/>
              </a:spcBef>
              <a:spcAft>
                <a:spcPts val="0"/>
              </a:spcAft>
              <a:buSzPts val="6600"/>
              <a:buNone/>
              <a:defRPr b="0" i="0" sz="8000" u="none" cap="none" strike="noStrike">
                <a:solidFill>
                  <a:srgbClr val="000000"/>
                </a:solidFill>
                <a:latin typeface="Helvetica Neue"/>
                <a:ea typeface="Helvetica Neue"/>
                <a:cs typeface="Helvetica Neue"/>
                <a:sym typeface="Helvetica Neue"/>
              </a:defRPr>
            </a:lvl7pPr>
            <a:lvl8pPr lvl="7" rtl="0">
              <a:spcBef>
                <a:spcPts val="0"/>
              </a:spcBef>
              <a:spcAft>
                <a:spcPts val="0"/>
              </a:spcAft>
              <a:buSzPts val="6600"/>
              <a:buNone/>
              <a:defRPr b="0" i="0" sz="8000" u="none" cap="none" strike="noStrike">
                <a:solidFill>
                  <a:srgbClr val="000000"/>
                </a:solidFill>
                <a:latin typeface="Helvetica Neue"/>
                <a:ea typeface="Helvetica Neue"/>
                <a:cs typeface="Helvetica Neue"/>
                <a:sym typeface="Helvetica Neue"/>
              </a:defRPr>
            </a:lvl8pPr>
            <a:lvl9pPr lvl="8" rtl="0">
              <a:spcBef>
                <a:spcPts val="0"/>
              </a:spcBef>
              <a:spcAft>
                <a:spcPts val="0"/>
              </a:spcAft>
              <a:buSzPts val="6600"/>
              <a:buNone/>
              <a:defRPr b="0" i="0" sz="8000" u="none" cap="none" strike="noStrike">
                <a:solidFill>
                  <a:srgbClr val="000000"/>
                </a:solidFill>
                <a:latin typeface="Helvetica Neue"/>
                <a:ea typeface="Helvetica Neue"/>
                <a:cs typeface="Helvetica Neue"/>
                <a:sym typeface="Helvetica Neue"/>
              </a:defRPr>
            </a:lvl9pPr>
          </a:lstStyle>
          <a:p/>
        </p:txBody>
      </p:sp>
      <p:sp>
        <p:nvSpPr>
          <p:cNvPr id="71" name="Google Shape;71;p17"/>
          <p:cNvSpPr txBox="1"/>
          <p:nvPr>
            <p:ph idx="1" type="body"/>
          </p:nvPr>
        </p:nvSpPr>
        <p:spPr>
          <a:xfrm>
            <a:off x="650239" y="2275839"/>
            <a:ext cx="11704200" cy="7477800"/>
          </a:xfrm>
          <a:prstGeom prst="rect">
            <a:avLst/>
          </a:prstGeom>
          <a:noFill/>
          <a:ln>
            <a:noFill/>
          </a:ln>
        </p:spPr>
        <p:txBody>
          <a:bodyPr anchorCtr="0" anchor="t" bIns="144475" lIns="144475" spcFirstLastPara="1" rIns="144475" wrap="square" tIns="144475">
            <a:noAutofit/>
          </a:bodyPr>
          <a:lstStyle>
            <a:lvl1pPr indent="-406400" lvl="0" marL="457200" marR="40638" rtl="0">
              <a:spcBef>
                <a:spcPts val="700"/>
              </a:spcBef>
              <a:spcAft>
                <a:spcPts val="0"/>
              </a:spcAft>
              <a:buSzPts val="2800"/>
              <a:buChar char="●"/>
              <a:defRPr sz="4400">
                <a:latin typeface="Arial"/>
                <a:ea typeface="Arial"/>
                <a:cs typeface="Arial"/>
                <a:sym typeface="Arial"/>
              </a:defRPr>
            </a:lvl1pPr>
            <a:lvl2pPr indent="-368300" lvl="1" marL="914400" marR="40638" rtl="0">
              <a:spcBef>
                <a:spcPts val="2500"/>
              </a:spcBef>
              <a:spcAft>
                <a:spcPts val="0"/>
              </a:spcAft>
              <a:buSzPts val="2200"/>
              <a:buFont typeface="Arial"/>
              <a:buChar char="–"/>
              <a:defRPr sz="3800">
                <a:latin typeface="Arial"/>
                <a:ea typeface="Arial"/>
                <a:cs typeface="Arial"/>
                <a:sym typeface="Arial"/>
              </a:defRPr>
            </a:lvl2pPr>
            <a:lvl3pPr indent="-368300" lvl="2" marL="1371600" marR="40638" rtl="0">
              <a:spcBef>
                <a:spcPts val="2500"/>
              </a:spcBef>
              <a:spcAft>
                <a:spcPts val="0"/>
              </a:spcAft>
              <a:buSzPts val="2200"/>
              <a:buChar char="■"/>
              <a:defRPr sz="3400">
                <a:latin typeface="Arial"/>
                <a:ea typeface="Arial"/>
                <a:cs typeface="Arial"/>
                <a:sym typeface="Arial"/>
              </a:defRPr>
            </a:lvl3pPr>
            <a:lvl4pPr indent="-368300" lvl="3" marL="1828800" marR="40638" rtl="0">
              <a:spcBef>
                <a:spcPts val="2500"/>
              </a:spcBef>
              <a:spcAft>
                <a:spcPts val="0"/>
              </a:spcAft>
              <a:buSzPts val="2200"/>
              <a:buFont typeface="Arial"/>
              <a:buChar char="–"/>
              <a:defRPr sz="2800">
                <a:latin typeface="Arial"/>
                <a:ea typeface="Arial"/>
                <a:cs typeface="Arial"/>
                <a:sym typeface="Arial"/>
              </a:defRPr>
            </a:lvl4pPr>
            <a:lvl5pPr indent="-368300" lvl="4" marL="2286000" marR="40638" rtl="0">
              <a:spcBef>
                <a:spcPts val="2500"/>
              </a:spcBef>
              <a:spcAft>
                <a:spcPts val="0"/>
              </a:spcAft>
              <a:buSzPts val="2200"/>
              <a:buFont typeface="Arial"/>
              <a:buChar char="»"/>
              <a:defRPr sz="2800">
                <a:latin typeface="Arial"/>
                <a:ea typeface="Arial"/>
                <a:cs typeface="Arial"/>
                <a:sym typeface="Arial"/>
              </a:defRPr>
            </a:lvl5pPr>
            <a:lvl6pPr indent="-368300" lvl="5" marL="2743200" rtl="0">
              <a:spcBef>
                <a:spcPts val="2500"/>
              </a:spcBef>
              <a:spcAft>
                <a:spcPts val="0"/>
              </a:spcAft>
              <a:buSzPts val="2200"/>
              <a:buChar char="■"/>
              <a:defRPr b="0" i="0" sz="3600" u="none" cap="none" strike="noStrike">
                <a:solidFill>
                  <a:srgbClr val="000000"/>
                </a:solidFill>
                <a:latin typeface="Helvetica Neue"/>
                <a:ea typeface="Helvetica Neue"/>
                <a:cs typeface="Helvetica Neue"/>
                <a:sym typeface="Helvetica Neue"/>
              </a:defRPr>
            </a:lvl6pPr>
            <a:lvl7pPr indent="-368300" lvl="6" marL="3200400" rtl="0">
              <a:spcBef>
                <a:spcPts val="2500"/>
              </a:spcBef>
              <a:spcAft>
                <a:spcPts val="0"/>
              </a:spcAft>
              <a:buSzPts val="2200"/>
              <a:buChar char="●"/>
              <a:defRPr b="0" i="0" sz="3600" u="none" cap="none" strike="noStrike">
                <a:solidFill>
                  <a:srgbClr val="000000"/>
                </a:solidFill>
                <a:latin typeface="Helvetica Neue"/>
                <a:ea typeface="Helvetica Neue"/>
                <a:cs typeface="Helvetica Neue"/>
                <a:sym typeface="Helvetica Neue"/>
              </a:defRPr>
            </a:lvl7pPr>
            <a:lvl8pPr indent="-368300" lvl="7" marL="3657600" rtl="0">
              <a:spcBef>
                <a:spcPts val="2500"/>
              </a:spcBef>
              <a:spcAft>
                <a:spcPts val="0"/>
              </a:spcAft>
              <a:buSzPts val="2200"/>
              <a:buChar char="○"/>
              <a:defRPr b="0" i="0" sz="3600" u="none" cap="none" strike="noStrike">
                <a:solidFill>
                  <a:srgbClr val="000000"/>
                </a:solidFill>
                <a:latin typeface="Helvetica Neue"/>
                <a:ea typeface="Helvetica Neue"/>
                <a:cs typeface="Helvetica Neue"/>
                <a:sym typeface="Helvetica Neue"/>
              </a:defRPr>
            </a:lvl8pPr>
            <a:lvl9pPr indent="-368300" lvl="8" marL="4114800" rtl="0">
              <a:spcBef>
                <a:spcPts val="2500"/>
              </a:spcBef>
              <a:spcAft>
                <a:spcPts val="2500"/>
              </a:spcAft>
              <a:buSzPts val="2200"/>
              <a:buChar char="■"/>
              <a:defRPr b="0" i="0" sz="3600" u="none" cap="none" strike="noStrike">
                <a:solidFill>
                  <a:srgbClr val="000000"/>
                </a:solidFill>
                <a:latin typeface="Helvetica Neue"/>
                <a:ea typeface="Helvetica Neue"/>
                <a:cs typeface="Helvetica Neue"/>
                <a:sym typeface="Helvetica Neue"/>
              </a:defRPr>
            </a:lvl9pPr>
          </a:lstStyle>
          <a:p/>
        </p:txBody>
      </p:sp>
      <p:sp>
        <p:nvSpPr>
          <p:cNvPr id="72" name="Google Shape;72;p17"/>
          <p:cNvSpPr txBox="1"/>
          <p:nvPr>
            <p:ph idx="12" type="sldNum"/>
          </p:nvPr>
        </p:nvSpPr>
        <p:spPr>
          <a:xfrm>
            <a:off x="10631597" y="8882098"/>
            <a:ext cx="411600" cy="403800"/>
          </a:xfrm>
          <a:prstGeom prst="rect">
            <a:avLst/>
          </a:prstGeom>
          <a:noFill/>
          <a:ln>
            <a:noFill/>
          </a:ln>
        </p:spPr>
        <p:txBody>
          <a:bodyPr anchorCtr="0" anchor="t" bIns="72225" lIns="72225" spcFirstLastPara="1" rIns="72225" wrap="square" tIns="72225">
            <a:noAutofit/>
          </a:bodyPr>
          <a:lstStyle>
            <a:lvl1pPr indent="0" lvl="0" marL="0" marR="0" rtl="0" algn="ctr">
              <a:lnSpc>
                <a:spcPct val="100000"/>
              </a:lnSpc>
              <a:spcBef>
                <a:spcPts val="0"/>
              </a:spcBef>
              <a:spcAft>
                <a:spcPts val="0"/>
              </a:spcAft>
              <a:buClr>
                <a:srgbClr val="000000"/>
              </a:buClr>
              <a:buFont typeface="Arial"/>
              <a:buNone/>
              <a:defRPr b="0" i="0" sz="1800" u="none" cap="none" strike="noStrike">
                <a:solidFill>
                  <a:srgbClr val="000000"/>
                </a:solidFill>
                <a:latin typeface="Arial"/>
                <a:ea typeface="Arial"/>
                <a:cs typeface="Arial"/>
                <a:sym typeface="Arial"/>
              </a:defRPr>
            </a:lvl1pPr>
            <a:lvl2pPr indent="0" lvl="1" marL="0" marR="0" rtl="0" algn="ctr">
              <a:lnSpc>
                <a:spcPct val="100000"/>
              </a:lnSpc>
              <a:spcBef>
                <a:spcPts val="0"/>
              </a:spcBef>
              <a:spcAft>
                <a:spcPts val="0"/>
              </a:spcAft>
              <a:buClr>
                <a:srgbClr val="000000"/>
              </a:buClr>
              <a:buFont typeface="Arial"/>
              <a:buNone/>
              <a:defRPr b="0" i="0" sz="1800" u="none" cap="none" strike="noStrike">
                <a:solidFill>
                  <a:srgbClr val="000000"/>
                </a:solidFill>
                <a:latin typeface="Arial"/>
                <a:ea typeface="Arial"/>
                <a:cs typeface="Arial"/>
                <a:sym typeface="Arial"/>
              </a:defRPr>
            </a:lvl2pPr>
            <a:lvl3pPr indent="0" lvl="2" marL="0" marR="0" rtl="0" algn="ctr">
              <a:lnSpc>
                <a:spcPct val="100000"/>
              </a:lnSpc>
              <a:spcBef>
                <a:spcPts val="0"/>
              </a:spcBef>
              <a:spcAft>
                <a:spcPts val="0"/>
              </a:spcAft>
              <a:buClr>
                <a:srgbClr val="000000"/>
              </a:buClr>
              <a:buFont typeface="Arial"/>
              <a:buNone/>
              <a:defRPr b="0" i="0" sz="1800" u="none" cap="none" strike="noStrike">
                <a:solidFill>
                  <a:srgbClr val="000000"/>
                </a:solidFill>
                <a:latin typeface="Arial"/>
                <a:ea typeface="Arial"/>
                <a:cs typeface="Arial"/>
                <a:sym typeface="Arial"/>
              </a:defRPr>
            </a:lvl3pPr>
            <a:lvl4pPr indent="0" lvl="3" marL="0" marR="0" rtl="0" algn="ctr">
              <a:lnSpc>
                <a:spcPct val="100000"/>
              </a:lnSpc>
              <a:spcBef>
                <a:spcPts val="0"/>
              </a:spcBef>
              <a:spcAft>
                <a:spcPts val="0"/>
              </a:spcAft>
              <a:buClr>
                <a:srgbClr val="000000"/>
              </a:buClr>
              <a:buFont typeface="Arial"/>
              <a:buNone/>
              <a:defRPr b="0" i="0" sz="1800" u="none" cap="none" strike="noStrike">
                <a:solidFill>
                  <a:srgbClr val="000000"/>
                </a:solidFill>
                <a:latin typeface="Arial"/>
                <a:ea typeface="Arial"/>
                <a:cs typeface="Arial"/>
                <a:sym typeface="Arial"/>
              </a:defRPr>
            </a:lvl4pPr>
            <a:lvl5pPr indent="0" lvl="4" marL="0" marR="0" rtl="0" algn="ctr">
              <a:lnSpc>
                <a:spcPct val="100000"/>
              </a:lnSpc>
              <a:spcBef>
                <a:spcPts val="0"/>
              </a:spcBef>
              <a:spcAft>
                <a:spcPts val="0"/>
              </a:spcAft>
              <a:buClr>
                <a:srgbClr val="000000"/>
              </a:buClr>
              <a:buFont typeface="Arial"/>
              <a:buNone/>
              <a:defRPr b="0" i="0" sz="1800" u="none" cap="none" strike="noStrike">
                <a:solidFill>
                  <a:srgbClr val="000000"/>
                </a:solidFill>
                <a:latin typeface="Arial"/>
                <a:ea typeface="Arial"/>
                <a:cs typeface="Arial"/>
                <a:sym typeface="Arial"/>
              </a:defRPr>
            </a:lvl5pPr>
            <a:lvl6pPr indent="0" lvl="5" marL="0" marR="0" rtl="0" algn="ctr">
              <a:lnSpc>
                <a:spcPct val="100000"/>
              </a:lnSpc>
              <a:spcBef>
                <a:spcPts val="0"/>
              </a:spcBef>
              <a:spcAft>
                <a:spcPts val="0"/>
              </a:spcAft>
              <a:buClr>
                <a:srgbClr val="000000"/>
              </a:buClr>
              <a:buFont typeface="Arial"/>
              <a:buNone/>
              <a:defRPr b="0" i="0" sz="1800" u="none" cap="none" strike="noStrike">
                <a:solidFill>
                  <a:srgbClr val="000000"/>
                </a:solidFill>
                <a:latin typeface="Arial"/>
                <a:ea typeface="Arial"/>
                <a:cs typeface="Arial"/>
                <a:sym typeface="Arial"/>
              </a:defRPr>
            </a:lvl6pPr>
            <a:lvl7pPr indent="0" lvl="6" marL="0" marR="0" rtl="0" algn="ctr">
              <a:lnSpc>
                <a:spcPct val="100000"/>
              </a:lnSpc>
              <a:spcBef>
                <a:spcPts val="0"/>
              </a:spcBef>
              <a:spcAft>
                <a:spcPts val="0"/>
              </a:spcAft>
              <a:buClr>
                <a:srgbClr val="000000"/>
              </a:buClr>
              <a:buFont typeface="Arial"/>
              <a:buNone/>
              <a:defRPr b="0" i="0" sz="1800" u="none" cap="none" strike="noStrike">
                <a:solidFill>
                  <a:srgbClr val="000000"/>
                </a:solidFill>
                <a:latin typeface="Arial"/>
                <a:ea typeface="Arial"/>
                <a:cs typeface="Arial"/>
                <a:sym typeface="Arial"/>
              </a:defRPr>
            </a:lvl7pPr>
            <a:lvl8pPr indent="0" lvl="7" marL="0" marR="0" rtl="0" algn="ctr">
              <a:lnSpc>
                <a:spcPct val="100000"/>
              </a:lnSpc>
              <a:spcBef>
                <a:spcPts val="0"/>
              </a:spcBef>
              <a:spcAft>
                <a:spcPts val="0"/>
              </a:spcAft>
              <a:buClr>
                <a:srgbClr val="000000"/>
              </a:buClr>
              <a:buFont typeface="Arial"/>
              <a:buNone/>
              <a:defRPr b="0" i="0" sz="1800" u="none" cap="none" strike="noStrike">
                <a:solidFill>
                  <a:srgbClr val="000000"/>
                </a:solidFill>
                <a:latin typeface="Arial"/>
                <a:ea typeface="Arial"/>
                <a:cs typeface="Arial"/>
                <a:sym typeface="Arial"/>
              </a:defRPr>
            </a:lvl8pPr>
            <a:lvl9pPr indent="0" lvl="8" marL="0" marR="0" rtl="0" algn="ctr">
              <a:lnSpc>
                <a:spcPct val="100000"/>
              </a:lnSpc>
              <a:spcBef>
                <a:spcPts val="0"/>
              </a:spcBef>
              <a:spcAft>
                <a:spcPts val="0"/>
              </a:spcAft>
              <a:buClr>
                <a:srgbClr val="000000"/>
              </a:buClr>
              <a:buFont typeface="Arial"/>
              <a:buNone/>
              <a:defRPr b="0" i="0" sz="1800" u="none" cap="none" strike="noStrike">
                <a:solidFill>
                  <a:srgbClr val="000000"/>
                </a:solidFill>
                <a:latin typeface="Arial"/>
                <a:ea typeface="Arial"/>
                <a:cs typeface="Arial"/>
                <a:sym typeface="Arial"/>
              </a:defRPr>
            </a:lvl9pPr>
          </a:lstStyle>
          <a:p>
            <a:pPr indent="0" lvl="0" marL="0" rtl="0" algn="ctr">
              <a:spcBef>
                <a:spcPts val="0"/>
              </a:spcBef>
              <a:spcAft>
                <a:spcPts val="0"/>
              </a:spcAft>
              <a:buNone/>
            </a:pPr>
            <a:fld id="{00000000-1234-1234-1234-123412341234}" type="slidenum">
              <a:rPr lang="en-US"/>
              <a:t>‹#›</a:t>
            </a:fld>
            <a:endParaRPr sz="1600">
              <a:solidFill>
                <a:schemeClr val="dk1"/>
              </a:solidFill>
              <a:latin typeface="Economica"/>
              <a:ea typeface="Economica"/>
              <a:cs typeface="Economica"/>
              <a:sym typeface="Economica"/>
            </a:endParaRPr>
          </a:p>
        </p:txBody>
      </p:sp>
    </p:spTree>
  </p:cSld>
  <p:clrMapOvr>
    <a:masterClrMapping/>
  </p:clrMapOvr>
</p:sldLayout>
</file>

<file path=ppt/slideMasters/_rels/slideMaster1.xml.rels><?xml version="1.0" encoding="UTF-8" standalone="yes"?><Relationships xmlns="http://schemas.openxmlformats.org/package/2006/relationships"><Relationship Id="rId11" Type="http://schemas.openxmlformats.org/officeDocument/2006/relationships/slideLayout" Target="../slideLayouts/slideLayout11.xml"/><Relationship Id="rId10" Type="http://schemas.openxmlformats.org/officeDocument/2006/relationships/slideLayout" Target="../slideLayouts/slideLayout10.xml"/><Relationship Id="rId13" Type="http://schemas.openxmlformats.org/officeDocument/2006/relationships/slideLayout" Target="../slideLayouts/slideLayout13.xml"/><Relationship Id="rId12" Type="http://schemas.openxmlformats.org/officeDocument/2006/relationships/slideLayout" Target="../slideLayouts/slideLayout12.xml"/><Relationship Id="rId1" Type="http://schemas.openxmlformats.org/officeDocument/2006/relationships/slideLayout" Target="../slideLayouts/slideLayout1.xml"/><Relationship Id="rId2" Type="http://schemas.openxmlformats.org/officeDocument/2006/relationships/slideLayout" Target="../slideLayouts/slideLayout2.xml"/><Relationship Id="rId3" Type="http://schemas.openxmlformats.org/officeDocument/2006/relationships/slideLayout" Target="../slideLayouts/slideLayout3.xml"/><Relationship Id="rId4" Type="http://schemas.openxmlformats.org/officeDocument/2006/relationships/slideLayout" Target="../slideLayouts/slideLayout4.xml"/><Relationship Id="rId9" Type="http://schemas.openxmlformats.org/officeDocument/2006/relationships/slideLayout" Target="../slideLayouts/slideLayout9.xml"/><Relationship Id="rId15" Type="http://schemas.openxmlformats.org/officeDocument/2006/relationships/slideLayout" Target="../slideLayouts/slideLayout15.xml"/><Relationship Id="rId14" Type="http://schemas.openxmlformats.org/officeDocument/2006/relationships/slideLayout" Target="../slideLayouts/slideLayout14.xml"/><Relationship Id="rId17" Type="http://schemas.openxmlformats.org/officeDocument/2006/relationships/theme" Target="../theme/theme1.xml"/><Relationship Id="rId16" Type="http://schemas.openxmlformats.org/officeDocument/2006/relationships/slideLayout" Target="../slideLayouts/slideLayout16.xml"/><Relationship Id="rId5" Type="http://schemas.openxmlformats.org/officeDocument/2006/relationships/slideLayout" Target="../slideLayouts/slideLayout5.xml"/><Relationship Id="rId6" Type="http://schemas.openxmlformats.org/officeDocument/2006/relationships/slideLayout" Target="../slideLayouts/slideLayout6.xml"/><Relationship Id="rId7" Type="http://schemas.openxmlformats.org/officeDocument/2006/relationships/slideLayout" Target="../slideLayouts/slideLayout7.xml"/><Relationship Id="rId8" Type="http://schemas.openxmlformats.org/officeDocument/2006/relationships/slideLayout" Target="../slideLayouts/slideLayout8.xml"/></Relationships>
</file>

<file path=ppt/slideMasters/slideMaster1.xml><?xml version="1.0" encoding="utf-8"?>
<p:sld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name="luxe">
    <p:bg>
      <p:bgPr>
        <a:solidFill>
          <a:schemeClr val="lt1"/>
        </a:solidFill>
      </p:bgPr>
    </p:bg>
    <p:spTree>
      <p:nvGrpSpPr>
        <p:cNvPr id="5" name="Shape 5"/>
        <p:cNvGrpSpPr/>
        <p:nvPr/>
      </p:nvGrpSpPr>
      <p:grpSpPr>
        <a:xfrm>
          <a:off x="0" y="0"/>
          <a:ext cx="0" cy="0"/>
          <a:chOff x="0" y="0"/>
          <a:chExt cx="0" cy="0"/>
        </a:xfrm>
      </p:grpSpPr>
      <p:sp>
        <p:nvSpPr>
          <p:cNvPr id="6" name="Google Shape;6;p1"/>
          <p:cNvSpPr txBox="1"/>
          <p:nvPr>
            <p:ph type="title"/>
          </p:nvPr>
        </p:nvSpPr>
        <p:spPr>
          <a:xfrm>
            <a:off x="443307" y="599087"/>
            <a:ext cx="12118200" cy="1576500"/>
          </a:xfrm>
          <a:prstGeom prst="rect">
            <a:avLst/>
          </a:prstGeom>
          <a:noFill/>
          <a:ln>
            <a:noFill/>
          </a:ln>
        </p:spPr>
        <p:txBody>
          <a:bodyPr anchorCtr="0" anchor="b" bIns="144475" lIns="144475" spcFirstLastPara="1" rIns="144475" wrap="square" tIns="144475">
            <a:noAutofit/>
          </a:bodyPr>
          <a:lstStyle>
            <a:lvl1pPr lvl="0">
              <a:spcBef>
                <a:spcPts val="0"/>
              </a:spcBef>
              <a:spcAft>
                <a:spcPts val="0"/>
              </a:spcAft>
              <a:buClr>
                <a:schemeClr val="dk1"/>
              </a:buClr>
              <a:buSzPts val="6600"/>
              <a:buFont typeface="Economica"/>
              <a:buNone/>
              <a:defRPr sz="6600">
                <a:solidFill>
                  <a:schemeClr val="dk1"/>
                </a:solidFill>
                <a:latin typeface="Economica"/>
                <a:ea typeface="Economica"/>
                <a:cs typeface="Economica"/>
                <a:sym typeface="Economica"/>
              </a:defRPr>
            </a:lvl1pPr>
            <a:lvl2pPr lvl="1">
              <a:spcBef>
                <a:spcPts val="0"/>
              </a:spcBef>
              <a:spcAft>
                <a:spcPts val="0"/>
              </a:spcAft>
              <a:buClr>
                <a:schemeClr val="dk1"/>
              </a:buClr>
              <a:buSzPts val="6600"/>
              <a:buFont typeface="Economica"/>
              <a:buNone/>
              <a:defRPr sz="6600">
                <a:solidFill>
                  <a:schemeClr val="dk1"/>
                </a:solidFill>
                <a:latin typeface="Economica"/>
                <a:ea typeface="Economica"/>
                <a:cs typeface="Economica"/>
                <a:sym typeface="Economica"/>
              </a:defRPr>
            </a:lvl2pPr>
            <a:lvl3pPr lvl="2">
              <a:spcBef>
                <a:spcPts val="0"/>
              </a:spcBef>
              <a:spcAft>
                <a:spcPts val="0"/>
              </a:spcAft>
              <a:buClr>
                <a:schemeClr val="dk1"/>
              </a:buClr>
              <a:buSzPts val="6600"/>
              <a:buFont typeface="Economica"/>
              <a:buNone/>
              <a:defRPr sz="6600">
                <a:solidFill>
                  <a:schemeClr val="dk1"/>
                </a:solidFill>
                <a:latin typeface="Economica"/>
                <a:ea typeface="Economica"/>
                <a:cs typeface="Economica"/>
                <a:sym typeface="Economica"/>
              </a:defRPr>
            </a:lvl3pPr>
            <a:lvl4pPr lvl="3">
              <a:spcBef>
                <a:spcPts val="0"/>
              </a:spcBef>
              <a:spcAft>
                <a:spcPts val="0"/>
              </a:spcAft>
              <a:buClr>
                <a:schemeClr val="dk1"/>
              </a:buClr>
              <a:buSzPts val="6600"/>
              <a:buFont typeface="Economica"/>
              <a:buNone/>
              <a:defRPr sz="6600">
                <a:solidFill>
                  <a:schemeClr val="dk1"/>
                </a:solidFill>
                <a:latin typeface="Economica"/>
                <a:ea typeface="Economica"/>
                <a:cs typeface="Economica"/>
                <a:sym typeface="Economica"/>
              </a:defRPr>
            </a:lvl4pPr>
            <a:lvl5pPr lvl="4">
              <a:spcBef>
                <a:spcPts val="0"/>
              </a:spcBef>
              <a:spcAft>
                <a:spcPts val="0"/>
              </a:spcAft>
              <a:buClr>
                <a:schemeClr val="dk1"/>
              </a:buClr>
              <a:buSzPts val="6600"/>
              <a:buFont typeface="Economica"/>
              <a:buNone/>
              <a:defRPr sz="6600">
                <a:solidFill>
                  <a:schemeClr val="dk1"/>
                </a:solidFill>
                <a:latin typeface="Economica"/>
                <a:ea typeface="Economica"/>
                <a:cs typeface="Economica"/>
                <a:sym typeface="Economica"/>
              </a:defRPr>
            </a:lvl5pPr>
            <a:lvl6pPr lvl="5">
              <a:spcBef>
                <a:spcPts val="0"/>
              </a:spcBef>
              <a:spcAft>
                <a:spcPts val="0"/>
              </a:spcAft>
              <a:buClr>
                <a:schemeClr val="dk1"/>
              </a:buClr>
              <a:buSzPts val="6600"/>
              <a:buFont typeface="Economica"/>
              <a:buNone/>
              <a:defRPr sz="6600">
                <a:solidFill>
                  <a:schemeClr val="dk1"/>
                </a:solidFill>
                <a:latin typeface="Economica"/>
                <a:ea typeface="Economica"/>
                <a:cs typeface="Economica"/>
                <a:sym typeface="Economica"/>
              </a:defRPr>
            </a:lvl6pPr>
            <a:lvl7pPr lvl="6">
              <a:spcBef>
                <a:spcPts val="0"/>
              </a:spcBef>
              <a:spcAft>
                <a:spcPts val="0"/>
              </a:spcAft>
              <a:buClr>
                <a:schemeClr val="dk1"/>
              </a:buClr>
              <a:buSzPts val="6600"/>
              <a:buFont typeface="Economica"/>
              <a:buNone/>
              <a:defRPr sz="6600">
                <a:solidFill>
                  <a:schemeClr val="dk1"/>
                </a:solidFill>
                <a:latin typeface="Economica"/>
                <a:ea typeface="Economica"/>
                <a:cs typeface="Economica"/>
                <a:sym typeface="Economica"/>
              </a:defRPr>
            </a:lvl7pPr>
            <a:lvl8pPr lvl="7">
              <a:spcBef>
                <a:spcPts val="0"/>
              </a:spcBef>
              <a:spcAft>
                <a:spcPts val="0"/>
              </a:spcAft>
              <a:buClr>
                <a:schemeClr val="dk1"/>
              </a:buClr>
              <a:buSzPts val="6600"/>
              <a:buFont typeface="Economica"/>
              <a:buNone/>
              <a:defRPr sz="6600">
                <a:solidFill>
                  <a:schemeClr val="dk1"/>
                </a:solidFill>
                <a:latin typeface="Economica"/>
                <a:ea typeface="Economica"/>
                <a:cs typeface="Economica"/>
                <a:sym typeface="Economica"/>
              </a:defRPr>
            </a:lvl8pPr>
            <a:lvl9pPr lvl="8">
              <a:spcBef>
                <a:spcPts val="0"/>
              </a:spcBef>
              <a:spcAft>
                <a:spcPts val="0"/>
              </a:spcAft>
              <a:buClr>
                <a:schemeClr val="dk1"/>
              </a:buClr>
              <a:buSzPts val="6600"/>
              <a:buFont typeface="Economica"/>
              <a:buNone/>
              <a:defRPr sz="6600">
                <a:solidFill>
                  <a:schemeClr val="dk1"/>
                </a:solidFill>
                <a:latin typeface="Economica"/>
                <a:ea typeface="Economica"/>
                <a:cs typeface="Economica"/>
                <a:sym typeface="Economica"/>
              </a:defRPr>
            </a:lvl9pPr>
          </a:lstStyle>
          <a:p/>
        </p:txBody>
      </p:sp>
      <p:sp>
        <p:nvSpPr>
          <p:cNvPr id="7" name="Google Shape;7;p1"/>
          <p:cNvSpPr txBox="1"/>
          <p:nvPr>
            <p:ph idx="1" type="body"/>
          </p:nvPr>
        </p:nvSpPr>
        <p:spPr>
          <a:xfrm>
            <a:off x="443307" y="2323390"/>
            <a:ext cx="12118200" cy="6360300"/>
          </a:xfrm>
          <a:prstGeom prst="rect">
            <a:avLst/>
          </a:prstGeom>
          <a:noFill/>
          <a:ln>
            <a:noFill/>
          </a:ln>
        </p:spPr>
        <p:txBody>
          <a:bodyPr anchorCtr="0" anchor="t" bIns="144475" lIns="144475" spcFirstLastPara="1" rIns="144475" wrap="square" tIns="144475">
            <a:noAutofit/>
          </a:bodyPr>
          <a:lstStyle>
            <a:lvl1pPr indent="-406400" lvl="0" marL="457200">
              <a:lnSpc>
                <a:spcPct val="115000"/>
              </a:lnSpc>
              <a:spcBef>
                <a:spcPts val="0"/>
              </a:spcBef>
              <a:spcAft>
                <a:spcPts val="0"/>
              </a:spcAft>
              <a:buClr>
                <a:schemeClr val="dk1"/>
              </a:buClr>
              <a:buSzPts val="2800"/>
              <a:buFont typeface="Open Sans"/>
              <a:buChar char="●"/>
              <a:defRPr sz="2800">
                <a:solidFill>
                  <a:schemeClr val="dk1"/>
                </a:solidFill>
                <a:latin typeface="Open Sans"/>
                <a:ea typeface="Open Sans"/>
                <a:cs typeface="Open Sans"/>
                <a:sym typeface="Open Sans"/>
              </a:defRPr>
            </a:lvl1pPr>
            <a:lvl2pPr indent="-368300" lvl="1" marL="914400">
              <a:lnSpc>
                <a:spcPct val="115000"/>
              </a:lnSpc>
              <a:spcBef>
                <a:spcPts val="2500"/>
              </a:spcBef>
              <a:spcAft>
                <a:spcPts val="0"/>
              </a:spcAft>
              <a:buClr>
                <a:schemeClr val="dk1"/>
              </a:buClr>
              <a:buSzPts val="2200"/>
              <a:buFont typeface="Open Sans"/>
              <a:buChar char="○"/>
              <a:defRPr sz="2200">
                <a:solidFill>
                  <a:schemeClr val="dk1"/>
                </a:solidFill>
                <a:latin typeface="Open Sans"/>
                <a:ea typeface="Open Sans"/>
                <a:cs typeface="Open Sans"/>
                <a:sym typeface="Open Sans"/>
              </a:defRPr>
            </a:lvl2pPr>
            <a:lvl3pPr indent="-368300" lvl="2" marL="1371600">
              <a:lnSpc>
                <a:spcPct val="115000"/>
              </a:lnSpc>
              <a:spcBef>
                <a:spcPts val="2500"/>
              </a:spcBef>
              <a:spcAft>
                <a:spcPts val="0"/>
              </a:spcAft>
              <a:buClr>
                <a:schemeClr val="dk1"/>
              </a:buClr>
              <a:buSzPts val="2200"/>
              <a:buFont typeface="Open Sans"/>
              <a:buChar char="■"/>
              <a:defRPr sz="2200">
                <a:solidFill>
                  <a:schemeClr val="dk1"/>
                </a:solidFill>
                <a:latin typeface="Open Sans"/>
                <a:ea typeface="Open Sans"/>
                <a:cs typeface="Open Sans"/>
                <a:sym typeface="Open Sans"/>
              </a:defRPr>
            </a:lvl3pPr>
            <a:lvl4pPr indent="-368300" lvl="3" marL="1828800">
              <a:lnSpc>
                <a:spcPct val="115000"/>
              </a:lnSpc>
              <a:spcBef>
                <a:spcPts val="2500"/>
              </a:spcBef>
              <a:spcAft>
                <a:spcPts val="0"/>
              </a:spcAft>
              <a:buClr>
                <a:schemeClr val="dk1"/>
              </a:buClr>
              <a:buSzPts val="2200"/>
              <a:buFont typeface="Open Sans"/>
              <a:buChar char="●"/>
              <a:defRPr sz="2200">
                <a:solidFill>
                  <a:schemeClr val="dk1"/>
                </a:solidFill>
                <a:latin typeface="Open Sans"/>
                <a:ea typeface="Open Sans"/>
                <a:cs typeface="Open Sans"/>
                <a:sym typeface="Open Sans"/>
              </a:defRPr>
            </a:lvl4pPr>
            <a:lvl5pPr indent="-368300" lvl="4" marL="2286000">
              <a:lnSpc>
                <a:spcPct val="115000"/>
              </a:lnSpc>
              <a:spcBef>
                <a:spcPts val="2500"/>
              </a:spcBef>
              <a:spcAft>
                <a:spcPts val="0"/>
              </a:spcAft>
              <a:buClr>
                <a:schemeClr val="dk1"/>
              </a:buClr>
              <a:buSzPts val="2200"/>
              <a:buFont typeface="Open Sans"/>
              <a:buChar char="○"/>
              <a:defRPr sz="2200">
                <a:solidFill>
                  <a:schemeClr val="dk1"/>
                </a:solidFill>
                <a:latin typeface="Open Sans"/>
                <a:ea typeface="Open Sans"/>
                <a:cs typeface="Open Sans"/>
                <a:sym typeface="Open Sans"/>
              </a:defRPr>
            </a:lvl5pPr>
            <a:lvl6pPr indent="-368300" lvl="5" marL="2743200">
              <a:lnSpc>
                <a:spcPct val="115000"/>
              </a:lnSpc>
              <a:spcBef>
                <a:spcPts val="2500"/>
              </a:spcBef>
              <a:spcAft>
                <a:spcPts val="0"/>
              </a:spcAft>
              <a:buClr>
                <a:schemeClr val="dk1"/>
              </a:buClr>
              <a:buSzPts val="2200"/>
              <a:buFont typeface="Open Sans"/>
              <a:buChar char="■"/>
              <a:defRPr sz="2200">
                <a:solidFill>
                  <a:schemeClr val="dk1"/>
                </a:solidFill>
                <a:latin typeface="Open Sans"/>
                <a:ea typeface="Open Sans"/>
                <a:cs typeface="Open Sans"/>
                <a:sym typeface="Open Sans"/>
              </a:defRPr>
            </a:lvl6pPr>
            <a:lvl7pPr indent="-368300" lvl="6" marL="3200400">
              <a:lnSpc>
                <a:spcPct val="115000"/>
              </a:lnSpc>
              <a:spcBef>
                <a:spcPts val="2500"/>
              </a:spcBef>
              <a:spcAft>
                <a:spcPts val="0"/>
              </a:spcAft>
              <a:buClr>
                <a:schemeClr val="dk1"/>
              </a:buClr>
              <a:buSzPts val="2200"/>
              <a:buFont typeface="Open Sans"/>
              <a:buChar char="●"/>
              <a:defRPr sz="2200">
                <a:solidFill>
                  <a:schemeClr val="dk1"/>
                </a:solidFill>
                <a:latin typeface="Open Sans"/>
                <a:ea typeface="Open Sans"/>
                <a:cs typeface="Open Sans"/>
                <a:sym typeface="Open Sans"/>
              </a:defRPr>
            </a:lvl7pPr>
            <a:lvl8pPr indent="-368300" lvl="7" marL="3657600">
              <a:lnSpc>
                <a:spcPct val="115000"/>
              </a:lnSpc>
              <a:spcBef>
                <a:spcPts val="2500"/>
              </a:spcBef>
              <a:spcAft>
                <a:spcPts val="0"/>
              </a:spcAft>
              <a:buClr>
                <a:schemeClr val="dk1"/>
              </a:buClr>
              <a:buSzPts val="2200"/>
              <a:buFont typeface="Open Sans"/>
              <a:buChar char="○"/>
              <a:defRPr sz="2200">
                <a:solidFill>
                  <a:schemeClr val="dk1"/>
                </a:solidFill>
                <a:latin typeface="Open Sans"/>
                <a:ea typeface="Open Sans"/>
                <a:cs typeface="Open Sans"/>
                <a:sym typeface="Open Sans"/>
              </a:defRPr>
            </a:lvl8pPr>
            <a:lvl9pPr indent="-368300" lvl="8" marL="4114800">
              <a:lnSpc>
                <a:spcPct val="115000"/>
              </a:lnSpc>
              <a:spcBef>
                <a:spcPts val="2500"/>
              </a:spcBef>
              <a:spcAft>
                <a:spcPts val="2500"/>
              </a:spcAft>
              <a:buClr>
                <a:schemeClr val="dk1"/>
              </a:buClr>
              <a:buSzPts val="2200"/>
              <a:buFont typeface="Open Sans"/>
              <a:buChar char="■"/>
              <a:defRPr sz="2200">
                <a:solidFill>
                  <a:schemeClr val="dk1"/>
                </a:solidFill>
                <a:latin typeface="Open Sans"/>
                <a:ea typeface="Open Sans"/>
                <a:cs typeface="Open Sans"/>
                <a:sym typeface="Open Sans"/>
              </a:defRPr>
            </a:lvl9pPr>
          </a:lstStyle>
          <a:p/>
        </p:txBody>
      </p:sp>
      <p:sp>
        <p:nvSpPr>
          <p:cNvPr id="8" name="Google Shape;8;p1"/>
          <p:cNvSpPr txBox="1"/>
          <p:nvPr>
            <p:ph idx="12" type="sldNum"/>
          </p:nvPr>
        </p:nvSpPr>
        <p:spPr>
          <a:xfrm>
            <a:off x="12049718" y="8842841"/>
            <a:ext cx="780300" cy="746400"/>
          </a:xfrm>
          <a:prstGeom prst="rect">
            <a:avLst/>
          </a:prstGeom>
          <a:noFill/>
          <a:ln>
            <a:noFill/>
          </a:ln>
        </p:spPr>
        <p:txBody>
          <a:bodyPr anchorCtr="0" anchor="ctr" bIns="144475" lIns="144475" spcFirstLastPara="1" rIns="144475" wrap="square" tIns="144475">
            <a:noAutofit/>
          </a:bodyPr>
          <a:lstStyle>
            <a:lvl1pPr lvl="0" algn="r">
              <a:buNone/>
              <a:defRPr sz="1600">
                <a:solidFill>
                  <a:schemeClr val="dk1"/>
                </a:solidFill>
                <a:latin typeface="Economica"/>
                <a:ea typeface="Economica"/>
                <a:cs typeface="Economica"/>
                <a:sym typeface="Economica"/>
              </a:defRPr>
            </a:lvl1pPr>
            <a:lvl2pPr lvl="1" algn="r">
              <a:buNone/>
              <a:defRPr sz="1600">
                <a:solidFill>
                  <a:schemeClr val="dk1"/>
                </a:solidFill>
                <a:latin typeface="Economica"/>
                <a:ea typeface="Economica"/>
                <a:cs typeface="Economica"/>
                <a:sym typeface="Economica"/>
              </a:defRPr>
            </a:lvl2pPr>
            <a:lvl3pPr lvl="2" algn="r">
              <a:buNone/>
              <a:defRPr sz="1600">
                <a:solidFill>
                  <a:schemeClr val="dk1"/>
                </a:solidFill>
                <a:latin typeface="Economica"/>
                <a:ea typeface="Economica"/>
                <a:cs typeface="Economica"/>
                <a:sym typeface="Economica"/>
              </a:defRPr>
            </a:lvl3pPr>
            <a:lvl4pPr lvl="3" algn="r">
              <a:buNone/>
              <a:defRPr sz="1600">
                <a:solidFill>
                  <a:schemeClr val="dk1"/>
                </a:solidFill>
                <a:latin typeface="Economica"/>
                <a:ea typeface="Economica"/>
                <a:cs typeface="Economica"/>
                <a:sym typeface="Economica"/>
              </a:defRPr>
            </a:lvl4pPr>
            <a:lvl5pPr lvl="4" algn="r">
              <a:buNone/>
              <a:defRPr sz="1600">
                <a:solidFill>
                  <a:schemeClr val="dk1"/>
                </a:solidFill>
                <a:latin typeface="Economica"/>
                <a:ea typeface="Economica"/>
                <a:cs typeface="Economica"/>
                <a:sym typeface="Economica"/>
              </a:defRPr>
            </a:lvl5pPr>
            <a:lvl6pPr lvl="5" algn="r">
              <a:buNone/>
              <a:defRPr sz="1600">
                <a:solidFill>
                  <a:schemeClr val="dk1"/>
                </a:solidFill>
                <a:latin typeface="Economica"/>
                <a:ea typeface="Economica"/>
                <a:cs typeface="Economica"/>
                <a:sym typeface="Economica"/>
              </a:defRPr>
            </a:lvl6pPr>
            <a:lvl7pPr lvl="6" algn="r">
              <a:buNone/>
              <a:defRPr sz="1600">
                <a:solidFill>
                  <a:schemeClr val="dk1"/>
                </a:solidFill>
                <a:latin typeface="Economica"/>
                <a:ea typeface="Economica"/>
                <a:cs typeface="Economica"/>
                <a:sym typeface="Economica"/>
              </a:defRPr>
            </a:lvl7pPr>
            <a:lvl8pPr lvl="7" algn="r">
              <a:buNone/>
              <a:defRPr sz="1600">
                <a:solidFill>
                  <a:schemeClr val="dk1"/>
                </a:solidFill>
                <a:latin typeface="Economica"/>
                <a:ea typeface="Economica"/>
                <a:cs typeface="Economica"/>
                <a:sym typeface="Economica"/>
              </a:defRPr>
            </a:lvl8pPr>
            <a:lvl9pPr lvl="8" algn="r">
              <a:buNone/>
              <a:defRPr sz="1600">
                <a:solidFill>
                  <a:schemeClr val="dk1"/>
                </a:solidFill>
                <a:latin typeface="Economica"/>
                <a:ea typeface="Economica"/>
                <a:cs typeface="Economica"/>
                <a:sym typeface="Economica"/>
              </a:defRPr>
            </a:lvl9pPr>
          </a:lstStyle>
          <a:p>
            <a:pPr indent="0" lvl="0" marL="0" rtl="0" algn="r">
              <a:spcBef>
                <a:spcPts val="0"/>
              </a:spcBef>
              <a:spcAft>
                <a:spcPts val="0"/>
              </a:spcAft>
              <a:buNone/>
            </a:pPr>
            <a:fld id="{00000000-1234-1234-1234-123412341234}" type="slidenum">
              <a:rPr lang="en-US"/>
              <a:t>‹#›</a:t>
            </a:fld>
            <a:endParaRPr/>
          </a:p>
        </p:txBody>
      </p:sp>
    </p:spTree>
  </p:cSld>
  <p:clrMap accent1="accent1" accent2="accent2" accent3="accent3" accent4="accent4" accent5="accent5" accent6="accent6" bg1="lt1" bg2="dk2" tx1="dk1" tx2="lt2" folHlink="folHlink" hlink="hlink"/>
  <p:sldLayoutIdLst>
    <p:sldLayoutId id="2147483648" r:id="rId1"/>
    <p:sldLayoutId id="2147483649" r:id="rId2"/>
    <p:sldLayoutId id="2147483650" r:id="rId3"/>
    <p:sldLayoutId id="2147483651" r:id="rId4"/>
    <p:sldLayoutId id="2147483652" r:id="rId5"/>
    <p:sldLayoutId id="2147483653" r:id="rId6"/>
    <p:sldLayoutId id="2147483654" r:id="rId7"/>
    <p:sldLayoutId id="2147483655" r:id="rId8"/>
    <p:sldLayoutId id="2147483656" r:id="rId9"/>
    <p:sldLayoutId id="2147483657" r:id="rId10"/>
    <p:sldLayoutId id="2147483658" r:id="rId11"/>
    <p:sldLayoutId id="2147483659" r:id="rId12"/>
    <p:sldLayoutId id="2147483660" r:id="rId13"/>
    <p:sldLayoutId id="2147483661" r:id="rId14"/>
    <p:sldLayoutId id="2147483662" r:id="rId15"/>
    <p:sldLayoutId id="2147483663" r:id="rId16"/>
  </p:sldLayoutIdLst>
  <p:hf dt="0" ftr="0" hdr="0" sldNum="0"/>
  <p:txStyles>
    <p:title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titleStyle>
    <p:body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bodyStyle>
    <p:other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3.xml"/><Relationship Id="rId2" Type="http://schemas.openxmlformats.org/officeDocument/2006/relationships/notesSlide" Target="../notesSlides/notesSlide1.xml"/><Relationship Id="rId3" Type="http://schemas.openxmlformats.org/officeDocument/2006/relationships/image" Target="../media/image3.png"/><Relationship Id="rId4" Type="http://schemas.openxmlformats.org/officeDocument/2006/relationships/hyperlink" Target="https://drive.google.com/file/d/1I2P79Vfnw3wxb3ZTF7Qiqppe4806cDmT/view?usp=sharing" TargetMode="External"/><Relationship Id="rId5" Type="http://schemas.openxmlformats.org/officeDocument/2006/relationships/hyperlink" Target="https://drive.google.com/file/d/1I2P79Vfnw3wxb3ZTF7Qiqppe4806cDmT/view?usp=sharing" TargetMode="External"/><Relationship Id="rId6" Type="http://schemas.openxmlformats.org/officeDocument/2006/relationships/image" Target="../media/image8.png"/></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2.xml"/><Relationship Id="rId2" Type="http://schemas.openxmlformats.org/officeDocument/2006/relationships/notesSlide" Target="../notesSlides/notesSlide2.xml"/><Relationship Id="rId3" Type="http://schemas.openxmlformats.org/officeDocument/2006/relationships/hyperlink" Target="http://www.youtube.com/watch?v=9TGlc0Fufgk" TargetMode="External"/><Relationship Id="rId4" Type="http://schemas.openxmlformats.org/officeDocument/2006/relationships/image" Target="../media/image2.jpg"/></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15.xml"/><Relationship Id="rId2" Type="http://schemas.openxmlformats.org/officeDocument/2006/relationships/notesSlide" Target="../notesSlides/notesSlide3.xml"/><Relationship Id="rId3" Type="http://schemas.openxmlformats.org/officeDocument/2006/relationships/image" Target="../media/image6.png"/></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14.xml"/><Relationship Id="rId2" Type="http://schemas.openxmlformats.org/officeDocument/2006/relationships/notesSlide" Target="../notesSlides/notesSlide4.xml"/><Relationship Id="rId3" Type="http://schemas.openxmlformats.org/officeDocument/2006/relationships/hyperlink" Target="http://www.youtube.com/watch?v=qv-P8ijVXMU" TargetMode="External"/><Relationship Id="rId4" Type="http://schemas.openxmlformats.org/officeDocument/2006/relationships/image" Target="../media/image1.jpg"/></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15.xml"/><Relationship Id="rId2" Type="http://schemas.openxmlformats.org/officeDocument/2006/relationships/notesSlide" Target="../notesSlides/notesSlide5.xml"/><Relationship Id="rId3" Type="http://schemas.openxmlformats.org/officeDocument/2006/relationships/image" Target="../media/image6.png"/></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12.xml"/><Relationship Id="rId2" Type="http://schemas.openxmlformats.org/officeDocument/2006/relationships/notesSlide" Target="../notesSlides/notesSlide6.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12.xml"/><Relationship Id="rId2" Type="http://schemas.openxmlformats.org/officeDocument/2006/relationships/notesSlide" Target="../notesSlides/notesSlide7.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16.xml"/><Relationship Id="rId2" Type="http://schemas.openxmlformats.org/officeDocument/2006/relationships/notesSlide" Target="../notesSlides/notesSlide8.xml"/><Relationship Id="rId3" Type="http://schemas.openxmlformats.org/officeDocument/2006/relationships/image" Target="../media/image5.png"/></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12.xml"/><Relationship Id="rId2" Type="http://schemas.openxmlformats.org/officeDocument/2006/relationships/notesSlide" Target="../notesSlides/notesSlide9.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12.xml"/><Relationship Id="rId2" Type="http://schemas.openxmlformats.org/officeDocument/2006/relationships/notesSlide" Target="../notesSlides/notesSlide10.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12.xml"/><Relationship Id="rId2" Type="http://schemas.openxmlformats.org/officeDocument/2006/relationships/notesSlide" Target="../notesSlides/notesSlide11.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12.xml"/><Relationship Id="rId2" Type="http://schemas.openxmlformats.org/officeDocument/2006/relationships/notesSlide" Target="../notesSlides/notesSlide1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12.xml"/><Relationship Id="rId2" Type="http://schemas.openxmlformats.org/officeDocument/2006/relationships/notesSlide" Target="../notesSlides/notesSlide13.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13.xml"/><Relationship Id="rId2" Type="http://schemas.openxmlformats.org/officeDocument/2006/relationships/notesSlide" Target="../notesSlides/notesSlide14.xml"/><Relationship Id="rId3" Type="http://schemas.openxmlformats.org/officeDocument/2006/relationships/image" Target="../media/image3.png"/><Relationship Id="rId4" Type="http://schemas.openxmlformats.org/officeDocument/2006/relationships/hyperlink" Target="https://drive.google.com/file/d/1I2P79Vfnw3wxb3ZTF7Qiqppe4806cDmT/view?usp=sharing" TargetMode="External"/><Relationship Id="rId5" Type="http://schemas.openxmlformats.org/officeDocument/2006/relationships/hyperlink" Target="https://drive.google.com/file/d/1I2P79Vfnw3wxb3ZTF7Qiqppe4806cDmT/view?usp=sharing" TargetMode="External"/><Relationship Id="rId6" Type="http://schemas.openxmlformats.org/officeDocument/2006/relationships/image" Target="../media/image8.png"/></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15.xml"/><Relationship Id="rId2" Type="http://schemas.openxmlformats.org/officeDocument/2006/relationships/notesSlide" Target="../notesSlides/notesSlide15.xml"/><Relationship Id="rId3" Type="http://schemas.openxmlformats.org/officeDocument/2006/relationships/hyperlink" Target="https://drive.google.com/file/d/1I2P79Vfnw3wxb3ZTF7Qiqppe4806cDmT/view?usp=sharing" TargetMode="Externa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15.xml"/><Relationship Id="rId2" Type="http://schemas.openxmlformats.org/officeDocument/2006/relationships/notesSlide" Target="../notesSlides/notesSlide16.xml"/><Relationship Id="rId3" Type="http://schemas.openxmlformats.org/officeDocument/2006/relationships/image" Target="../media/image10.png"/></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12.xml"/><Relationship Id="rId2" Type="http://schemas.openxmlformats.org/officeDocument/2006/relationships/notesSlide" Target="../notesSlides/notesSlide17.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12.xml"/><Relationship Id="rId2" Type="http://schemas.openxmlformats.org/officeDocument/2006/relationships/notesSlide" Target="../notesSlides/notesSlide18.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12.xml"/><Relationship Id="rId2" Type="http://schemas.openxmlformats.org/officeDocument/2006/relationships/notesSlide" Target="../notesSlides/notesSlide19.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12.xml"/><Relationship Id="rId2" Type="http://schemas.openxmlformats.org/officeDocument/2006/relationships/notesSlide" Target="../notesSlides/notesSlide20.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12.xml"/><Relationship Id="rId2" Type="http://schemas.openxmlformats.org/officeDocument/2006/relationships/notesSlide" Target="../notesSlides/notesSlide21.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12.xml"/><Relationship Id="rId2" Type="http://schemas.openxmlformats.org/officeDocument/2006/relationships/notesSlide" Target="../notesSlides/notesSlide22.xml"/><Relationship Id="rId3" Type="http://schemas.openxmlformats.org/officeDocument/2006/relationships/hyperlink" Target="http://www.youtube.com/watch?v=TLaD2-c4Am0" TargetMode="External"/><Relationship Id="rId4" Type="http://schemas.openxmlformats.org/officeDocument/2006/relationships/image" Target="../media/image4.jpg"/></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12.xml"/><Relationship Id="rId2" Type="http://schemas.openxmlformats.org/officeDocument/2006/relationships/notesSlide" Target="../notesSlides/notesSlide23.xml"/><Relationship Id="rId3" Type="http://schemas.openxmlformats.org/officeDocument/2006/relationships/hyperlink" Target="http://www.youtube.com/watch?v=X7uBkTcx3Jg" TargetMode="External"/><Relationship Id="rId4" Type="http://schemas.openxmlformats.org/officeDocument/2006/relationships/image" Target="../media/image7.jpg"/></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12.xml"/><Relationship Id="rId2" Type="http://schemas.openxmlformats.org/officeDocument/2006/relationships/notesSlide" Target="../notesSlides/notesSlide24.xml"/><Relationship Id="rId3" Type="http://schemas.openxmlformats.org/officeDocument/2006/relationships/hyperlink" Target="http://www.youtube.com/watch?v=tDMVYwKrdb4" TargetMode="External"/><Relationship Id="rId4" Type="http://schemas.openxmlformats.org/officeDocument/2006/relationships/image" Target="../media/image9.jpg"/></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12.xml"/><Relationship Id="rId2" Type="http://schemas.openxmlformats.org/officeDocument/2006/relationships/notesSlide" Target="../notesSlides/notesSlide25.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14.xml"/><Relationship Id="rId2" Type="http://schemas.openxmlformats.org/officeDocument/2006/relationships/notesSlide" Target="../notesSlides/notesSlide26.xml"/><Relationship Id="rId3" Type="http://schemas.openxmlformats.org/officeDocument/2006/relationships/hyperlink" Target="http://www.youtube.com/watch?v=qv-P8ijVXMU" TargetMode="External"/><Relationship Id="rId4" Type="http://schemas.openxmlformats.org/officeDocument/2006/relationships/image" Target="../media/image1.jpg"/></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13.xml"/><Relationship Id="rId2" Type="http://schemas.openxmlformats.org/officeDocument/2006/relationships/notesSlide" Target="../notesSlides/notesSlide27.xml"/><Relationship Id="rId3" Type="http://schemas.openxmlformats.org/officeDocument/2006/relationships/image" Target="../media/image3.png"/><Relationship Id="rId4" Type="http://schemas.openxmlformats.org/officeDocument/2006/relationships/hyperlink" Target="https://drive.google.com/file/d/1I2P79Vfnw3wxb3ZTF7Qiqppe4806cDmT/view?usp=sharing" TargetMode="External"/><Relationship Id="rId5" Type="http://schemas.openxmlformats.org/officeDocument/2006/relationships/hyperlink" Target="https://drive.google.com/file/d/1I2P79Vfnw3wxb3ZTF7Qiqppe4806cDmT/view?usp=sharing" TargetMode="External"/><Relationship Id="rId6" Type="http://schemas.openxmlformats.org/officeDocument/2006/relationships/image" Target="../media/image8.png"/></Relationships>
</file>

<file path=ppt/slides/slide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76" name="Shape 76"/>
        <p:cNvGrpSpPr/>
        <p:nvPr/>
      </p:nvGrpSpPr>
      <p:grpSpPr>
        <a:xfrm>
          <a:off x="0" y="0"/>
          <a:ext cx="0" cy="0"/>
          <a:chOff x="0" y="0"/>
          <a:chExt cx="0" cy="0"/>
        </a:xfrm>
      </p:grpSpPr>
      <p:pic>
        <p:nvPicPr>
          <p:cNvPr id="77" name="Google Shape;77;p18"/>
          <p:cNvPicPr preferRelativeResize="0"/>
          <p:nvPr/>
        </p:nvPicPr>
        <p:blipFill rotWithShape="1">
          <a:blip r:embed="rId3">
            <a:alphaModFix/>
          </a:blip>
          <a:srcRect b="32441" l="0" r="0" t="0"/>
          <a:stretch/>
        </p:blipFill>
        <p:spPr>
          <a:xfrm>
            <a:off x="0" y="2405764"/>
            <a:ext cx="13004800" cy="4942080"/>
          </a:xfrm>
          <a:prstGeom prst="rect">
            <a:avLst/>
          </a:prstGeom>
          <a:noFill/>
          <a:ln>
            <a:noFill/>
          </a:ln>
        </p:spPr>
      </p:pic>
      <p:sp>
        <p:nvSpPr>
          <p:cNvPr id="78" name="Google Shape;78;p18"/>
          <p:cNvSpPr txBox="1"/>
          <p:nvPr/>
        </p:nvSpPr>
        <p:spPr>
          <a:xfrm>
            <a:off x="9941618" y="9010631"/>
            <a:ext cx="3063000" cy="512100"/>
          </a:xfrm>
          <a:prstGeom prst="rect">
            <a:avLst/>
          </a:prstGeom>
          <a:noFill/>
          <a:ln>
            <a:noFill/>
          </a:ln>
        </p:spPr>
        <p:txBody>
          <a:bodyPr anchorCtr="0" anchor="t" bIns="130025" lIns="130025" spcFirstLastPara="1" rIns="130025" wrap="square" tIns="130025">
            <a:noAutofit/>
          </a:bodyPr>
          <a:lstStyle/>
          <a:p>
            <a:pPr indent="0" lvl="0" marL="0" rtl="0" algn="r">
              <a:spcBef>
                <a:spcPts val="900"/>
              </a:spcBef>
              <a:spcAft>
                <a:spcPts val="0"/>
              </a:spcAft>
              <a:buNone/>
            </a:pPr>
            <a:r>
              <a:rPr lang="en-US" sz="1800">
                <a:solidFill>
                  <a:srgbClr val="0B5394"/>
                </a:solidFill>
                <a:latin typeface="Tinos"/>
                <a:ea typeface="Tinos"/>
                <a:cs typeface="Tinos"/>
                <a:sym typeface="Tinos"/>
              </a:rPr>
              <a:t>CARÊME - ANNÉE A</a:t>
            </a:r>
            <a:endParaRPr sz="1800">
              <a:solidFill>
                <a:srgbClr val="0B5394"/>
              </a:solidFill>
              <a:latin typeface="Tinos"/>
              <a:ea typeface="Tinos"/>
              <a:cs typeface="Tinos"/>
              <a:sym typeface="Tinos"/>
            </a:endParaRPr>
          </a:p>
          <a:p>
            <a:pPr indent="0" lvl="0" marL="0" rtl="0" algn="r">
              <a:spcBef>
                <a:spcPts val="900"/>
              </a:spcBef>
              <a:spcAft>
                <a:spcPts val="0"/>
              </a:spcAft>
              <a:buNone/>
            </a:pPr>
            <a:r>
              <a:t/>
            </a:r>
            <a:endParaRPr sz="4300">
              <a:latin typeface="Tinos"/>
              <a:ea typeface="Tinos"/>
              <a:cs typeface="Tinos"/>
              <a:sym typeface="Tinos"/>
            </a:endParaRPr>
          </a:p>
        </p:txBody>
      </p:sp>
      <p:sp>
        <p:nvSpPr>
          <p:cNvPr id="79" name="Google Shape;79;p18"/>
          <p:cNvSpPr txBox="1"/>
          <p:nvPr/>
        </p:nvSpPr>
        <p:spPr>
          <a:xfrm>
            <a:off x="0" y="0"/>
            <a:ext cx="13004700" cy="1386600"/>
          </a:xfrm>
          <a:prstGeom prst="rect">
            <a:avLst/>
          </a:prstGeom>
          <a:noFill/>
          <a:ln>
            <a:noFill/>
          </a:ln>
        </p:spPr>
        <p:txBody>
          <a:bodyPr anchorCtr="0" anchor="t" bIns="130025" lIns="130025" spcFirstLastPara="1" rIns="130025" wrap="square" tIns="130025">
            <a:noAutofit/>
          </a:bodyPr>
          <a:lstStyle/>
          <a:p>
            <a:pPr indent="0" lvl="0" marL="0" rtl="0" algn="ctr">
              <a:spcBef>
                <a:spcPts val="0"/>
              </a:spcBef>
              <a:spcAft>
                <a:spcPts val="0"/>
              </a:spcAft>
              <a:buNone/>
            </a:pPr>
            <a:r>
              <a:rPr b="1" lang="en-US" sz="10000">
                <a:solidFill>
                  <a:srgbClr val="0B5394"/>
                </a:solidFill>
                <a:latin typeface="Caveat"/>
                <a:ea typeface="Caveat"/>
                <a:cs typeface="Caveat"/>
                <a:sym typeface="Caveat"/>
              </a:rPr>
              <a:t>Je peux V </a:t>
            </a:r>
            <a:r>
              <a:rPr lang="en-US" sz="10000">
                <a:solidFill>
                  <a:srgbClr val="0B5394"/>
                </a:solidFill>
                <a:uFill>
                  <a:noFill/>
                </a:uFill>
                <a:latin typeface="Caveat"/>
                <a:ea typeface="Caveat"/>
                <a:cs typeface="Caveat"/>
                <a:sym typeface="Caveat"/>
                <a:hlinkClick r:id="rId4">
                  <a:extLst>
                    <a:ext uri="{A12FA001-AC4F-418D-AE19-62706E023703}">
                      <ahyp:hlinkClr val="tx"/>
                    </a:ext>
                  </a:extLst>
                </a:hlinkClick>
              </a:rPr>
              <a:t>💙</a:t>
            </a:r>
            <a:r>
              <a:rPr b="1" lang="en-US" sz="10000">
                <a:solidFill>
                  <a:srgbClr val="0B5394"/>
                </a:solidFill>
                <a:latin typeface="Caveat"/>
                <a:ea typeface="Caveat"/>
                <a:cs typeface="Caveat"/>
                <a:sym typeface="Caveat"/>
              </a:rPr>
              <a:t>IR</a:t>
            </a:r>
            <a:endParaRPr sz="10000">
              <a:solidFill>
                <a:srgbClr val="FF0000"/>
              </a:solidFill>
              <a:latin typeface="Caveat"/>
              <a:ea typeface="Caveat"/>
              <a:cs typeface="Caveat"/>
              <a:sym typeface="Caveat"/>
            </a:endParaRPr>
          </a:p>
          <a:p>
            <a:pPr indent="0" lvl="0" marL="0" rtl="0" algn="ctr">
              <a:spcBef>
                <a:spcPts val="0"/>
              </a:spcBef>
              <a:spcAft>
                <a:spcPts val="0"/>
              </a:spcAft>
              <a:buClr>
                <a:schemeClr val="dk1"/>
              </a:buClr>
              <a:buSzPts val="1600"/>
              <a:buFont typeface="Arial"/>
              <a:buNone/>
            </a:pPr>
            <a:r>
              <a:rPr i="1" lang="en-US" sz="3700">
                <a:solidFill>
                  <a:srgbClr val="0B5394"/>
                </a:solidFill>
                <a:latin typeface="Caveat"/>
                <a:ea typeface="Caveat"/>
                <a:cs typeface="Caveat"/>
                <a:sym typeface="Caveat"/>
              </a:rPr>
              <a:t>Célébration de la Parole</a:t>
            </a:r>
            <a:endParaRPr sz="7700">
              <a:solidFill>
                <a:srgbClr val="0B5394"/>
              </a:solidFill>
              <a:latin typeface="Caveat"/>
              <a:ea typeface="Caveat"/>
              <a:cs typeface="Caveat"/>
              <a:sym typeface="Caveat"/>
            </a:endParaRPr>
          </a:p>
        </p:txBody>
      </p:sp>
      <p:sp>
        <p:nvSpPr>
          <p:cNvPr id="80" name="Google Shape;80;p18"/>
          <p:cNvSpPr txBox="1"/>
          <p:nvPr/>
        </p:nvSpPr>
        <p:spPr>
          <a:xfrm>
            <a:off x="611058" y="8095040"/>
            <a:ext cx="9777000" cy="1536000"/>
          </a:xfrm>
          <a:prstGeom prst="rect">
            <a:avLst/>
          </a:prstGeom>
          <a:noFill/>
          <a:ln>
            <a:noFill/>
          </a:ln>
        </p:spPr>
        <p:txBody>
          <a:bodyPr anchorCtr="0" anchor="t" bIns="72250" lIns="72250" spcFirstLastPara="1" rIns="72250" wrap="square" tIns="72250">
            <a:noAutofit/>
          </a:bodyPr>
          <a:lstStyle/>
          <a:p>
            <a:pPr indent="0" lvl="0" marL="0" rtl="0" algn="l">
              <a:spcBef>
                <a:spcPts val="0"/>
              </a:spcBef>
              <a:spcAft>
                <a:spcPts val="0"/>
              </a:spcAft>
              <a:buNone/>
            </a:pPr>
            <a:r>
              <a:rPr b="1" lang="en-US" sz="7100">
                <a:solidFill>
                  <a:srgbClr val="0B5394"/>
                </a:solidFill>
                <a:latin typeface="Caveat"/>
                <a:ea typeface="Caveat"/>
                <a:cs typeface="Caveat"/>
                <a:sym typeface="Caveat"/>
              </a:rPr>
              <a:t>CR 💝IRE pour mieux V </a:t>
            </a:r>
            <a:r>
              <a:rPr lang="en-US" sz="7100">
                <a:solidFill>
                  <a:srgbClr val="0B5394"/>
                </a:solidFill>
                <a:uFill>
                  <a:noFill/>
                </a:uFill>
                <a:latin typeface="Caveat"/>
                <a:ea typeface="Caveat"/>
                <a:cs typeface="Caveat"/>
                <a:sym typeface="Caveat"/>
                <a:hlinkClick r:id="rId5">
                  <a:extLst>
                    <a:ext uri="{A12FA001-AC4F-418D-AE19-62706E023703}">
                      <ahyp:hlinkClr val="tx"/>
                    </a:ext>
                  </a:extLst>
                </a:hlinkClick>
              </a:rPr>
              <a:t>💙</a:t>
            </a:r>
            <a:r>
              <a:rPr b="1" lang="en-US" sz="7100">
                <a:solidFill>
                  <a:srgbClr val="0B5394"/>
                </a:solidFill>
                <a:latin typeface="Caveat"/>
                <a:ea typeface="Caveat"/>
                <a:cs typeface="Caveat"/>
                <a:sym typeface="Caveat"/>
              </a:rPr>
              <a:t>IR</a:t>
            </a:r>
            <a:endParaRPr sz="7100">
              <a:solidFill>
                <a:srgbClr val="0B5394"/>
              </a:solidFill>
              <a:latin typeface="Permanent Marker"/>
              <a:ea typeface="Permanent Marker"/>
              <a:cs typeface="Permanent Marker"/>
              <a:sym typeface="Permanent Marker"/>
            </a:endParaRPr>
          </a:p>
        </p:txBody>
      </p:sp>
      <p:pic>
        <p:nvPicPr>
          <p:cNvPr id="81" name="Google Shape;81;p18"/>
          <p:cNvPicPr preferRelativeResize="0"/>
          <p:nvPr/>
        </p:nvPicPr>
        <p:blipFill rotWithShape="1">
          <a:blip r:embed="rId6">
            <a:alphaModFix/>
          </a:blip>
          <a:srcRect b="22524" l="16549" r="19307" t="15628"/>
          <a:stretch/>
        </p:blipFill>
        <p:spPr>
          <a:xfrm>
            <a:off x="10954927" y="7676871"/>
            <a:ext cx="1593195" cy="1536142"/>
          </a:xfrm>
          <a:prstGeom prst="rect">
            <a:avLst/>
          </a:prstGeom>
          <a:noFill/>
          <a:ln>
            <a:noFill/>
          </a:ln>
        </p:spPr>
      </p:pic>
    </p:spTree>
  </p:cSld>
  <p:clrMapOvr>
    <a:masterClrMapping/>
  </p:clrMapOvr>
</p:sld>
</file>

<file path=ppt/slides/slide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85" name="Shape 85"/>
        <p:cNvGrpSpPr/>
        <p:nvPr/>
      </p:nvGrpSpPr>
      <p:grpSpPr>
        <a:xfrm>
          <a:off x="0" y="0"/>
          <a:ext cx="0" cy="0"/>
          <a:chOff x="0" y="0"/>
          <a:chExt cx="0" cy="0"/>
        </a:xfrm>
      </p:grpSpPr>
      <p:pic>
        <p:nvPicPr>
          <p:cNvPr descr="Musique douce et relaxante avec 4K vidéo de la forêt et  chute d'eau, musique calme et nature, relaxation.&#10;Playlist Musique Relaxante: https://www.youtube.com/playlist?list=PLKxspWK8-EBAG02ZcuFVMnDzyEbmPXyvI&#10;Musique Douce: https://www.youtube.com/watch?v=jyf0xKzDt8E" id="86" name="Google Shape;86;p19" title="Musique Douce: Relaxante, Calme - Nature Relaxation">
            <a:hlinkClick r:id="rId3"/>
          </p:cNvPr>
          <p:cNvPicPr preferRelativeResize="0"/>
          <p:nvPr/>
        </p:nvPicPr>
        <p:blipFill>
          <a:blip r:embed="rId4">
            <a:alphaModFix/>
          </a:blip>
          <a:stretch>
            <a:fillRect/>
          </a:stretch>
        </p:blipFill>
        <p:spPr>
          <a:xfrm>
            <a:off x="0" y="0"/>
            <a:ext cx="13004800" cy="9753600"/>
          </a:xfrm>
          <a:prstGeom prst="rect">
            <a:avLst/>
          </a:prstGeom>
          <a:noFill/>
          <a:ln>
            <a:noFill/>
          </a:ln>
        </p:spPr>
      </p:pic>
    </p:spTree>
  </p:cSld>
  <p:clrMapOvr>
    <a:masterClrMapping/>
  </p:clrMapOvr>
</p:sld>
</file>

<file path=ppt/slides/slide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rgbClr val="000000"/>
        </a:solidFill>
      </p:bgPr>
    </p:bg>
    <p:spTree>
      <p:nvGrpSpPr>
        <p:cNvPr id="90" name="Shape 90"/>
        <p:cNvGrpSpPr/>
        <p:nvPr/>
      </p:nvGrpSpPr>
      <p:grpSpPr>
        <a:xfrm>
          <a:off x="0" y="0"/>
          <a:ext cx="0" cy="0"/>
          <a:chOff x="0" y="0"/>
          <a:chExt cx="0" cy="0"/>
        </a:xfrm>
      </p:grpSpPr>
      <p:pic>
        <p:nvPicPr>
          <p:cNvPr id="91" name="Google Shape;91;p20"/>
          <p:cNvPicPr preferRelativeResize="0"/>
          <p:nvPr/>
        </p:nvPicPr>
        <p:blipFill rotWithShape="1">
          <a:blip r:embed="rId3">
            <a:alphaModFix/>
          </a:blip>
          <a:srcRect b="0" l="19506" r="10826" t="0"/>
          <a:stretch/>
        </p:blipFill>
        <p:spPr>
          <a:xfrm>
            <a:off x="0" y="0"/>
            <a:ext cx="13004799" cy="9753599"/>
          </a:xfrm>
          <a:prstGeom prst="rect">
            <a:avLst/>
          </a:prstGeom>
          <a:noFill/>
          <a:ln>
            <a:noFill/>
          </a:ln>
        </p:spPr>
      </p:pic>
      <p:sp>
        <p:nvSpPr>
          <p:cNvPr id="92" name="Google Shape;92;p20"/>
          <p:cNvSpPr txBox="1"/>
          <p:nvPr>
            <p:ph idx="4294967295" type="title"/>
          </p:nvPr>
        </p:nvSpPr>
        <p:spPr>
          <a:xfrm>
            <a:off x="5734650" y="7849875"/>
            <a:ext cx="7276500" cy="1320900"/>
          </a:xfrm>
          <a:prstGeom prst="rect">
            <a:avLst/>
          </a:prstGeom>
          <a:noFill/>
          <a:ln>
            <a:noFill/>
          </a:ln>
        </p:spPr>
        <p:txBody>
          <a:bodyPr anchorCtr="0" anchor="ctr" bIns="50800" lIns="50800" spcFirstLastPara="1" rIns="50800" wrap="square" tIns="50800">
            <a:noAutofit/>
          </a:bodyPr>
          <a:lstStyle/>
          <a:p>
            <a:pPr indent="0" lvl="0" marL="0" marR="0" rtl="0" algn="ctr">
              <a:lnSpc>
                <a:spcPct val="100000"/>
              </a:lnSpc>
              <a:spcBef>
                <a:spcPts val="0"/>
              </a:spcBef>
              <a:spcAft>
                <a:spcPts val="0"/>
              </a:spcAft>
              <a:buClr>
                <a:srgbClr val="231877"/>
              </a:buClr>
              <a:buFont typeface="Permanent Marker"/>
              <a:buNone/>
            </a:pPr>
            <a:r>
              <a:rPr lang="en-US" sz="8400">
                <a:solidFill>
                  <a:srgbClr val="FFFF00"/>
                </a:solidFill>
              </a:rPr>
              <a:t>Bienvenue!</a:t>
            </a:r>
            <a:endParaRPr>
              <a:solidFill>
                <a:srgbClr val="FFFF00"/>
              </a:solidFill>
            </a:endParaRPr>
          </a:p>
        </p:txBody>
      </p:sp>
    </p:spTree>
  </p:cSld>
  <p:clrMapOvr>
    <a:masterClrMapping/>
  </p:clrMapOvr>
</p:sld>
</file>

<file path=ppt/slides/slide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96" name="Shape 96"/>
        <p:cNvGrpSpPr/>
        <p:nvPr/>
      </p:nvGrpSpPr>
      <p:grpSpPr>
        <a:xfrm>
          <a:off x="0" y="0"/>
          <a:ext cx="0" cy="0"/>
          <a:chOff x="0" y="0"/>
          <a:chExt cx="0" cy="0"/>
        </a:xfrm>
      </p:grpSpPr>
      <p:pic>
        <p:nvPicPr>
          <p:cNvPr descr="Chant thème de l'AVENT et du CARÊME pour l'année liturgique A pour les écoles catholiques de langue française en Ontario.&#10;&#10;© Un brin de paradis &amp; OPÉCO&#10;&#10;Paroles, production et direction : Jonathan Roy&#10;Musique et arrangements : Brian St-Pierre&#10;Chant : Noah Rivard et Mélina St-Pierre&#10;Montage vidéo : Jonathan Roy&#10;Un brin de paradis © 2021&#10;&#10;Pour toute demande relative à cette chanson, veuillez communiquer avec Jonathan Roy : jopasto@gmail.com&#10;&#10;Voici le lien pour télécharger la chanson, la vidéo, la version instrumentale, les paroles et les partitions : https://tiny.one/jeveuxvoir&#10;&#10;Voici le lien pour télécharger d'autres chansons de notre répertoire : https://tinyurl.com/unbrindeparadis&#10;&#10;--------------&#10;&#10;Je veux V💙 IR&#10;&#10;&#10;/C / /&#10;&#10;C                                                              G&#10;Je croyais voir, mais j’étais seul dans le soir&#10;                  Am&#10;Voyant l’étoile, celle qui me guide, mon espoir&#10;             F&#10;Ébloui, quel cadeau à recevoir&#10;C      G&#10;Tout se transforme, j’peux enfin t’apercevoir&#10;                Am&#10;Un p’tit bébé qui naît dans une humble gloire&#10;               F&#10;C’est dans la crèche que l’amour est victoire&#10;    Dm                     G&#10;Grâce à ton regard, mes yeux s’ouvrent...&#10;&#10;      &#10;         C&#10;Et je veux VOIR, VOIR, VOIR…&#10;               G&#10;Avec les yeux du coeur, la vie sans avoir peur&#10;              Am       F         &#10;Je veux VOIR, VOIR, VOIR, VOIR, VOIR…&#10;  C&#10;Oui, je veux VOIR, VOIR, VOIR…&#10;                  G&#10;Le pardon sans rancoeur, l’Amour en grand vainqueur&#10;              Am        F&#10;Je veux VOIR, VOIR, VOIR, VOIR, VOIR…&#10;            C&#10;Oui, je veux VOIR&#10;&#10;&#10;C         G&#10;J’étais aveugle, je ne voyais que du noir&#10;                                             Am&#10;J’avais si soif et tu m’as donné à boire&#10;                       F&#10;J’voulais vaincre les tentations du pouvoir&#10;C                      G&#10;Voir à nouveau, vivre une nouvelle histoire&#10;             Am&#10;Levant les yeux, je peux enfin t’entrevoir&#10;         F&#10;Et tu me dis: “N’aie pas peur, tu n’as qu’à croire”&#10;              Dm        G&#10;Grâce à ton regard mes yeux s’ouvrent…&#10;&#10;          C&#10;Et je veux VOIR, VOIR, VOIR…&#10;               G&#10;Avec les yeux du coeur, la vie sans avoir peur&#10;              Am       F         &#10;Je veux VOIR, VOIR, VOIR, VOIR, VOIR…&#10;  C&#10;Oui, je veux VOIR, VOIR, VOIR…&#10;                  G&#10;Le pardon sans rancoeur, l’Amour en grand vainqueur&#10;              Am        F&#10;Je veux VOIR, VOIR, VOIR, VOIR, VOIR…&#10;&#10;&#10;Dm             G&#10;J’ferme les yeux, je laisse l’amour me mouvoir...&#10;Dm            G                                     C&#10;J’ouvre les yeux, j’suis le changement que je veux voir&#10;      G         Am       F&#10;Oh oh...oh oh...&#10;&#10;&#10;            C&#10;Oui, je peux VOIR, VOIR, VOIR…&#10;      G&#10;Avec les yeux du coeur, la vie sans avoir peur&#10;     Am        F&#10;Je peux VOIR, VOIR, VOIR, VOIR, VOIR…&#10;            C&#10;Oui, je peux VOIR, VOIR, VOIR…&#10;          G  &#10;Le pardon sans rancoeur, l’Amour en grand vainqueur&#10;      Am       F&#10;Je peux VOIR, VOIR, VOIR, VOIR, VOIR…&#10;           C      G        Am          F&#10;Oui, je peux VOIR, je peux VOIR, oh oh oh oh oh&#10;            C     G       Am           F&#10;Oui, je peux VOIR, je peux VOIR, oh oh oh oh oh&#10;    C&#10;Oui, je peux VOIR!" id="97" name="Google Shape;97;p21" title="Je veux V💙 IR">
            <a:hlinkClick r:id="rId3"/>
          </p:cNvPr>
          <p:cNvPicPr preferRelativeResize="0"/>
          <p:nvPr/>
        </p:nvPicPr>
        <p:blipFill>
          <a:blip r:embed="rId4">
            <a:alphaModFix/>
          </a:blip>
          <a:stretch>
            <a:fillRect/>
          </a:stretch>
        </p:blipFill>
        <p:spPr>
          <a:xfrm>
            <a:off x="0" y="0"/>
            <a:ext cx="13004800" cy="9753600"/>
          </a:xfrm>
          <a:prstGeom prst="rect">
            <a:avLst/>
          </a:prstGeom>
          <a:noFill/>
          <a:ln>
            <a:noFill/>
          </a:ln>
        </p:spPr>
      </p:pic>
    </p:spTree>
  </p:cSld>
  <p:clrMapOvr>
    <a:masterClrMapping/>
  </p:clrMapOvr>
  <p:timing>
    <p:tnLst>
      <p:par>
        <p:cTn dur="indefinite" nodeType="tmRoot" restart="never">
          <p:childTnLst>
            <p:seq concurrent="1" nextAc="seek">
              <p:cTn dur="indefinite" id="2" nodeType="mainSeq">
                <p:childTnLst>
                  <p:par>
                    <p:cTn fill="hold">
                      <p:stCondLst>
                        <p:cond delay="indefinite"/>
                      </p:stCondLst>
                      <p:childTnLst>
                        <p:par>
                          <p:cTn fill="hold">
                            <p:stCondLst>
                              <p:cond delay="0"/>
                            </p:stCondLst>
                            <p:childTnLst>
                              <p:par>
                                <p:cTn fill="hold" nodeType="clickEffect" presetClass="entr" presetID="10" presetSubtype="0">
                                  <p:stCondLst>
                                    <p:cond delay="0"/>
                                  </p:stCondLst>
                                  <p:childTnLst>
                                    <p:set>
                                      <p:cBhvr>
                                        <p:cTn dur="1" fill="hold">
                                          <p:stCondLst>
                                            <p:cond delay="0"/>
                                          </p:stCondLst>
                                        </p:cTn>
                                        <p:tgtEl>
                                          <p:spTgt spid="97"/>
                                        </p:tgtEl>
                                        <p:attrNameLst>
                                          <p:attrName>style.visibility</p:attrName>
                                        </p:attrNameLst>
                                      </p:cBhvr>
                                      <p:to>
                                        <p:strVal val="visible"/>
                                      </p:to>
                                    </p:set>
                                    <p:animEffect filter="fade" transition="in">
                                      <p:cBhvr>
                                        <p:cTn dur="1000"/>
                                        <p:tgtEl>
                                          <p:spTgt spid="97"/>
                                        </p:tgtEl>
                                      </p:cBhvr>
                                    </p:animEffect>
                                  </p:childTnLst>
                                </p:cTn>
                              </p:par>
                            </p:childTnLst>
                          </p:cTn>
                        </p:par>
                      </p:childTnLst>
                    </p:cTn>
                  </p:par>
                </p:childTnLst>
              </p:cTn>
              <p:prevCondLst>
                <p:cond evt="onPrev">
                  <p:tgtEl>
                    <p:sldTgt/>
                  </p:tgtEl>
                </p:cond>
              </p:prevCondLst>
              <p:nextCondLst>
                <p:cond evt="onNext">
                  <p:tgtEl>
                    <p:sldTgt/>
                  </p:tgtEl>
                </p:cond>
              </p:nextCondLst>
            </p:seq>
          </p:childTnLst>
        </p:cTn>
      </p:par>
    </p:tnLst>
  </p:timing>
</p:sld>
</file>

<file path=ppt/slides/slide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rgbClr val="000000"/>
        </a:solidFill>
      </p:bgPr>
    </p:bg>
    <p:spTree>
      <p:nvGrpSpPr>
        <p:cNvPr id="101" name="Shape 101"/>
        <p:cNvGrpSpPr/>
        <p:nvPr/>
      </p:nvGrpSpPr>
      <p:grpSpPr>
        <a:xfrm>
          <a:off x="0" y="0"/>
          <a:ext cx="0" cy="0"/>
          <a:chOff x="0" y="0"/>
          <a:chExt cx="0" cy="0"/>
        </a:xfrm>
      </p:grpSpPr>
      <p:pic>
        <p:nvPicPr>
          <p:cNvPr id="102" name="Google Shape;102;p22"/>
          <p:cNvPicPr preferRelativeResize="0"/>
          <p:nvPr/>
        </p:nvPicPr>
        <p:blipFill rotWithShape="1">
          <a:blip r:embed="rId3">
            <a:alphaModFix/>
          </a:blip>
          <a:srcRect b="0" l="19506" r="10826" t="0"/>
          <a:stretch/>
        </p:blipFill>
        <p:spPr>
          <a:xfrm>
            <a:off x="0" y="0"/>
            <a:ext cx="13004799" cy="9753599"/>
          </a:xfrm>
          <a:prstGeom prst="rect">
            <a:avLst/>
          </a:prstGeom>
          <a:noFill/>
          <a:ln>
            <a:noFill/>
          </a:ln>
        </p:spPr>
      </p:pic>
      <p:sp>
        <p:nvSpPr>
          <p:cNvPr id="103" name="Google Shape;103;p22"/>
          <p:cNvSpPr txBox="1"/>
          <p:nvPr>
            <p:ph idx="4294967295" type="title"/>
          </p:nvPr>
        </p:nvSpPr>
        <p:spPr>
          <a:xfrm>
            <a:off x="5734650" y="7849875"/>
            <a:ext cx="7276500" cy="1320900"/>
          </a:xfrm>
          <a:prstGeom prst="rect">
            <a:avLst/>
          </a:prstGeom>
          <a:noFill/>
          <a:ln>
            <a:noFill/>
          </a:ln>
        </p:spPr>
        <p:txBody>
          <a:bodyPr anchorCtr="0" anchor="ctr" bIns="50800" lIns="50800" spcFirstLastPara="1" rIns="50800" wrap="square" tIns="50800">
            <a:noAutofit/>
          </a:bodyPr>
          <a:lstStyle/>
          <a:p>
            <a:pPr indent="0" lvl="0" marL="0" marR="0" rtl="0" algn="ctr">
              <a:lnSpc>
                <a:spcPct val="100000"/>
              </a:lnSpc>
              <a:spcBef>
                <a:spcPts val="0"/>
              </a:spcBef>
              <a:spcAft>
                <a:spcPts val="0"/>
              </a:spcAft>
              <a:buClr>
                <a:srgbClr val="231877"/>
              </a:buClr>
              <a:buFont typeface="Permanent Marker"/>
              <a:buNone/>
            </a:pPr>
            <a:r>
              <a:rPr lang="en-US" sz="8400">
                <a:solidFill>
                  <a:srgbClr val="FFFF00"/>
                </a:solidFill>
              </a:rPr>
              <a:t>Bienvenue!</a:t>
            </a:r>
            <a:endParaRPr>
              <a:solidFill>
                <a:srgbClr val="FFFF00"/>
              </a:solidFill>
            </a:endParaRPr>
          </a:p>
        </p:txBody>
      </p:sp>
    </p:spTree>
  </p:cSld>
  <p:clrMapOvr>
    <a:masterClrMapping/>
  </p:clrMapOvr>
</p:sld>
</file>

<file path=ppt/slides/slide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07" name="Shape 107"/>
        <p:cNvGrpSpPr/>
        <p:nvPr/>
      </p:nvGrpSpPr>
      <p:grpSpPr>
        <a:xfrm>
          <a:off x="0" y="0"/>
          <a:ext cx="0" cy="0"/>
          <a:chOff x="0" y="0"/>
          <a:chExt cx="0" cy="0"/>
        </a:xfrm>
      </p:grpSpPr>
      <p:sp>
        <p:nvSpPr>
          <p:cNvPr id="108" name="Google Shape;108;p23"/>
          <p:cNvSpPr txBox="1"/>
          <p:nvPr>
            <p:ph idx="4294967295" type="title"/>
          </p:nvPr>
        </p:nvSpPr>
        <p:spPr>
          <a:xfrm>
            <a:off x="266700" y="0"/>
            <a:ext cx="12570000" cy="1320900"/>
          </a:xfrm>
          <a:prstGeom prst="rect">
            <a:avLst/>
          </a:prstGeom>
          <a:noFill/>
          <a:ln>
            <a:noFill/>
          </a:ln>
        </p:spPr>
        <p:txBody>
          <a:bodyPr anchorCtr="0" anchor="b" bIns="50800" lIns="50800" spcFirstLastPara="1" rIns="50800" wrap="square" tIns="50800">
            <a:noAutofit/>
          </a:bodyPr>
          <a:lstStyle/>
          <a:p>
            <a:pPr indent="0" lvl="0" marL="0" marR="0" rtl="0" algn="l">
              <a:lnSpc>
                <a:spcPct val="100000"/>
              </a:lnSpc>
              <a:spcBef>
                <a:spcPts val="0"/>
              </a:spcBef>
              <a:spcAft>
                <a:spcPts val="0"/>
              </a:spcAft>
              <a:buClr>
                <a:srgbClr val="231877"/>
              </a:buClr>
              <a:buFont typeface="Permanent Marker"/>
              <a:buNone/>
            </a:pPr>
            <a:r>
              <a:rPr lang="en-US" sz="5635">
                <a:solidFill>
                  <a:srgbClr val="231877"/>
                </a:solidFill>
              </a:rPr>
              <a:t>KYRIE (SEIGNEUR, PRENDS PITIÉ)</a:t>
            </a:r>
            <a:endParaRPr sz="6300"/>
          </a:p>
        </p:txBody>
      </p:sp>
      <p:sp>
        <p:nvSpPr>
          <p:cNvPr id="109" name="Google Shape;109;p23"/>
          <p:cNvSpPr txBox="1"/>
          <p:nvPr/>
        </p:nvSpPr>
        <p:spPr>
          <a:xfrm>
            <a:off x="266700" y="1415525"/>
            <a:ext cx="12570000" cy="8183100"/>
          </a:xfrm>
          <a:prstGeom prst="rect">
            <a:avLst/>
          </a:prstGeom>
          <a:noFill/>
          <a:ln>
            <a:noFill/>
          </a:ln>
        </p:spPr>
        <p:txBody>
          <a:bodyPr anchorCtr="0" anchor="t" bIns="91425" lIns="91425" spcFirstLastPara="1" rIns="91425" wrap="square" tIns="91425">
            <a:noAutofit/>
          </a:bodyPr>
          <a:lstStyle/>
          <a:p>
            <a:pPr indent="0" lvl="0" marL="0" rtl="0" algn="ctr">
              <a:spcBef>
                <a:spcPts val="0"/>
              </a:spcBef>
              <a:spcAft>
                <a:spcPts val="0"/>
              </a:spcAft>
              <a:buNone/>
            </a:pPr>
            <a:r>
              <a:t/>
            </a:r>
            <a:endParaRPr sz="3900">
              <a:solidFill>
                <a:srgbClr val="231877"/>
              </a:solidFill>
              <a:latin typeface="Droid Sans"/>
              <a:ea typeface="Droid Sans"/>
              <a:cs typeface="Droid Sans"/>
              <a:sym typeface="Droid Sans"/>
            </a:endParaRPr>
          </a:p>
          <a:p>
            <a:pPr indent="0" lvl="0" marL="0" rtl="0" algn="ctr">
              <a:spcBef>
                <a:spcPts val="0"/>
              </a:spcBef>
              <a:spcAft>
                <a:spcPts val="0"/>
              </a:spcAft>
              <a:buNone/>
            </a:pPr>
            <a:r>
              <a:rPr lang="en-US" sz="3900">
                <a:solidFill>
                  <a:srgbClr val="231877"/>
                </a:solidFill>
                <a:latin typeface="Droid Sans"/>
                <a:ea typeface="Droid Sans"/>
                <a:cs typeface="Droid Sans"/>
                <a:sym typeface="Droid Sans"/>
              </a:rPr>
              <a:t>Seigneur, prends pitié (bis)</a:t>
            </a:r>
            <a:endParaRPr sz="3900">
              <a:solidFill>
                <a:srgbClr val="231877"/>
              </a:solidFill>
              <a:latin typeface="Droid Sans"/>
              <a:ea typeface="Droid Sans"/>
              <a:cs typeface="Droid Sans"/>
              <a:sym typeface="Droid Sans"/>
            </a:endParaRPr>
          </a:p>
          <a:p>
            <a:pPr indent="0" lvl="0" marL="0" rtl="0" algn="ctr">
              <a:spcBef>
                <a:spcPts val="0"/>
              </a:spcBef>
              <a:spcAft>
                <a:spcPts val="0"/>
              </a:spcAft>
              <a:buNone/>
            </a:pPr>
            <a:r>
              <a:rPr lang="en-US" sz="3900">
                <a:solidFill>
                  <a:srgbClr val="231877"/>
                </a:solidFill>
                <a:latin typeface="Droid Sans"/>
                <a:ea typeface="Droid Sans"/>
                <a:cs typeface="Droid Sans"/>
                <a:sym typeface="Droid Sans"/>
              </a:rPr>
              <a:t>Parfois, nous doutons des dons que tu nous as donnés. </a:t>
            </a:r>
            <a:endParaRPr sz="3900">
              <a:solidFill>
                <a:srgbClr val="231877"/>
              </a:solidFill>
              <a:latin typeface="Droid Sans"/>
              <a:ea typeface="Droid Sans"/>
              <a:cs typeface="Droid Sans"/>
              <a:sym typeface="Droid Sans"/>
            </a:endParaRPr>
          </a:p>
          <a:p>
            <a:pPr indent="0" lvl="0" marL="0" rtl="0" algn="ctr">
              <a:spcBef>
                <a:spcPts val="0"/>
              </a:spcBef>
              <a:spcAft>
                <a:spcPts val="0"/>
              </a:spcAft>
              <a:buNone/>
            </a:pPr>
            <a:r>
              <a:rPr lang="en-US" sz="3900">
                <a:solidFill>
                  <a:srgbClr val="231877"/>
                </a:solidFill>
                <a:latin typeface="Droid Sans"/>
                <a:ea typeface="Droid Sans"/>
                <a:cs typeface="Droid Sans"/>
                <a:sym typeface="Droid Sans"/>
              </a:rPr>
              <a:t>Seigneur, prends pitié </a:t>
            </a:r>
            <a:endParaRPr sz="3900">
              <a:solidFill>
                <a:srgbClr val="231877"/>
              </a:solidFill>
              <a:latin typeface="Droid Sans"/>
              <a:ea typeface="Droid Sans"/>
              <a:cs typeface="Droid Sans"/>
              <a:sym typeface="Droid Sans"/>
            </a:endParaRPr>
          </a:p>
          <a:p>
            <a:pPr indent="0" lvl="0" marL="0" rtl="0" algn="ctr">
              <a:spcBef>
                <a:spcPts val="0"/>
              </a:spcBef>
              <a:spcAft>
                <a:spcPts val="0"/>
              </a:spcAft>
              <a:buNone/>
            </a:pPr>
            <a:r>
              <a:t/>
            </a:r>
            <a:endParaRPr sz="3900">
              <a:solidFill>
                <a:srgbClr val="231877"/>
              </a:solidFill>
              <a:latin typeface="Droid Sans"/>
              <a:ea typeface="Droid Sans"/>
              <a:cs typeface="Droid Sans"/>
              <a:sym typeface="Droid Sans"/>
            </a:endParaRPr>
          </a:p>
          <a:p>
            <a:pPr indent="0" lvl="0" marL="0" rtl="0" algn="ctr">
              <a:spcBef>
                <a:spcPts val="0"/>
              </a:spcBef>
              <a:spcAft>
                <a:spcPts val="0"/>
              </a:spcAft>
              <a:buNone/>
            </a:pPr>
            <a:r>
              <a:rPr lang="en-US" sz="3900">
                <a:solidFill>
                  <a:srgbClr val="231877"/>
                </a:solidFill>
                <a:latin typeface="Droid Sans"/>
                <a:ea typeface="Droid Sans"/>
                <a:cs typeface="Droid Sans"/>
                <a:sym typeface="Droid Sans"/>
              </a:rPr>
              <a:t>Ô Christ, prends pitié (bis)</a:t>
            </a:r>
            <a:endParaRPr sz="3900">
              <a:solidFill>
                <a:srgbClr val="231877"/>
              </a:solidFill>
              <a:latin typeface="Droid Sans"/>
              <a:ea typeface="Droid Sans"/>
              <a:cs typeface="Droid Sans"/>
              <a:sym typeface="Droid Sans"/>
            </a:endParaRPr>
          </a:p>
          <a:p>
            <a:pPr indent="0" lvl="0" marL="0" rtl="0" algn="ctr">
              <a:spcBef>
                <a:spcPts val="0"/>
              </a:spcBef>
              <a:spcAft>
                <a:spcPts val="0"/>
              </a:spcAft>
              <a:buNone/>
            </a:pPr>
            <a:r>
              <a:rPr lang="en-US" sz="3900">
                <a:solidFill>
                  <a:srgbClr val="231877"/>
                </a:solidFill>
                <a:latin typeface="Droid Sans"/>
                <a:ea typeface="Droid Sans"/>
                <a:cs typeface="Droid Sans"/>
                <a:sym typeface="Droid Sans"/>
              </a:rPr>
              <a:t>Parfois, nous laissons les gens dans la difficulté. </a:t>
            </a:r>
            <a:endParaRPr sz="3900">
              <a:solidFill>
                <a:srgbClr val="231877"/>
              </a:solidFill>
              <a:latin typeface="Droid Sans"/>
              <a:ea typeface="Droid Sans"/>
              <a:cs typeface="Droid Sans"/>
              <a:sym typeface="Droid Sans"/>
            </a:endParaRPr>
          </a:p>
          <a:p>
            <a:pPr indent="0" lvl="0" marL="0" rtl="0" algn="ctr">
              <a:spcBef>
                <a:spcPts val="0"/>
              </a:spcBef>
              <a:spcAft>
                <a:spcPts val="0"/>
              </a:spcAft>
              <a:buNone/>
            </a:pPr>
            <a:r>
              <a:rPr lang="en-US" sz="3900">
                <a:solidFill>
                  <a:srgbClr val="231877"/>
                </a:solidFill>
                <a:latin typeface="Droid Sans"/>
                <a:ea typeface="Droid Sans"/>
                <a:cs typeface="Droid Sans"/>
                <a:sym typeface="Droid Sans"/>
              </a:rPr>
              <a:t>Ô Christ, prends pitié</a:t>
            </a:r>
            <a:endParaRPr sz="3900">
              <a:solidFill>
                <a:srgbClr val="231877"/>
              </a:solidFill>
              <a:latin typeface="Droid Sans"/>
              <a:ea typeface="Droid Sans"/>
              <a:cs typeface="Droid Sans"/>
              <a:sym typeface="Droid Sans"/>
            </a:endParaRPr>
          </a:p>
          <a:p>
            <a:pPr indent="0" lvl="0" marL="0" rtl="0" algn="ctr">
              <a:spcBef>
                <a:spcPts val="0"/>
              </a:spcBef>
              <a:spcAft>
                <a:spcPts val="0"/>
              </a:spcAft>
              <a:buNone/>
            </a:pPr>
            <a:r>
              <a:t/>
            </a:r>
            <a:endParaRPr sz="3900">
              <a:solidFill>
                <a:srgbClr val="231877"/>
              </a:solidFill>
              <a:latin typeface="Droid Sans"/>
              <a:ea typeface="Droid Sans"/>
              <a:cs typeface="Droid Sans"/>
              <a:sym typeface="Droid Sans"/>
            </a:endParaRPr>
          </a:p>
          <a:p>
            <a:pPr indent="0" lvl="0" marL="0" rtl="0" algn="ctr">
              <a:spcBef>
                <a:spcPts val="0"/>
              </a:spcBef>
              <a:spcAft>
                <a:spcPts val="0"/>
              </a:spcAft>
              <a:buNone/>
            </a:pPr>
            <a:r>
              <a:rPr lang="en-US" sz="3900">
                <a:solidFill>
                  <a:srgbClr val="231877"/>
                </a:solidFill>
                <a:latin typeface="Droid Sans"/>
                <a:ea typeface="Droid Sans"/>
                <a:cs typeface="Droid Sans"/>
                <a:sym typeface="Droid Sans"/>
              </a:rPr>
              <a:t>Seigneur, prends pitié (bis)</a:t>
            </a:r>
            <a:endParaRPr sz="3900">
              <a:solidFill>
                <a:srgbClr val="231877"/>
              </a:solidFill>
              <a:latin typeface="Droid Sans"/>
              <a:ea typeface="Droid Sans"/>
              <a:cs typeface="Droid Sans"/>
              <a:sym typeface="Droid Sans"/>
            </a:endParaRPr>
          </a:p>
          <a:p>
            <a:pPr indent="0" lvl="0" marL="0" rtl="0" algn="ctr">
              <a:spcBef>
                <a:spcPts val="0"/>
              </a:spcBef>
              <a:spcAft>
                <a:spcPts val="0"/>
              </a:spcAft>
              <a:buNone/>
            </a:pPr>
            <a:r>
              <a:rPr lang="en-US" sz="3700">
                <a:solidFill>
                  <a:srgbClr val="231877"/>
                </a:solidFill>
                <a:latin typeface="Droid Sans"/>
                <a:ea typeface="Droid Sans"/>
                <a:cs typeface="Droid Sans"/>
                <a:sym typeface="Droid Sans"/>
              </a:rPr>
              <a:t>Parfois, nous t’oublions dans nos vies pleines et effrénées. </a:t>
            </a:r>
            <a:endParaRPr sz="3700">
              <a:solidFill>
                <a:srgbClr val="231877"/>
              </a:solidFill>
              <a:latin typeface="Droid Sans"/>
              <a:ea typeface="Droid Sans"/>
              <a:cs typeface="Droid Sans"/>
              <a:sym typeface="Droid Sans"/>
            </a:endParaRPr>
          </a:p>
          <a:p>
            <a:pPr indent="0" lvl="0" marL="0" rtl="0" algn="ctr">
              <a:spcBef>
                <a:spcPts val="0"/>
              </a:spcBef>
              <a:spcAft>
                <a:spcPts val="0"/>
              </a:spcAft>
              <a:buNone/>
            </a:pPr>
            <a:r>
              <a:rPr lang="en-US" sz="3900">
                <a:solidFill>
                  <a:srgbClr val="231877"/>
                </a:solidFill>
                <a:latin typeface="Droid Sans"/>
                <a:ea typeface="Droid Sans"/>
                <a:cs typeface="Droid Sans"/>
                <a:sym typeface="Droid Sans"/>
              </a:rPr>
              <a:t>Seigneur, prends pitié</a:t>
            </a:r>
            <a:endParaRPr sz="4700">
              <a:solidFill>
                <a:srgbClr val="231877"/>
              </a:solidFill>
              <a:latin typeface="Droid Sans"/>
              <a:ea typeface="Droid Sans"/>
              <a:cs typeface="Droid Sans"/>
              <a:sym typeface="Droid Sans"/>
            </a:endParaRPr>
          </a:p>
        </p:txBody>
      </p:sp>
    </p:spTree>
  </p:cSld>
  <p:clrMapOvr>
    <a:masterClrMapping/>
  </p:clrMapOvr>
</p:sld>
</file>

<file path=ppt/slides/slide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13" name="Shape 113"/>
        <p:cNvGrpSpPr/>
        <p:nvPr/>
      </p:nvGrpSpPr>
      <p:grpSpPr>
        <a:xfrm>
          <a:off x="0" y="0"/>
          <a:ext cx="0" cy="0"/>
          <a:chOff x="0" y="0"/>
          <a:chExt cx="0" cy="0"/>
        </a:xfrm>
      </p:grpSpPr>
      <p:sp>
        <p:nvSpPr>
          <p:cNvPr id="114" name="Google Shape;114;p24"/>
          <p:cNvSpPr txBox="1"/>
          <p:nvPr>
            <p:ph idx="4294967295" type="title"/>
          </p:nvPr>
        </p:nvSpPr>
        <p:spPr>
          <a:xfrm>
            <a:off x="266700" y="0"/>
            <a:ext cx="12570000" cy="1320900"/>
          </a:xfrm>
          <a:prstGeom prst="rect">
            <a:avLst/>
          </a:prstGeom>
          <a:noFill/>
          <a:ln>
            <a:noFill/>
          </a:ln>
        </p:spPr>
        <p:txBody>
          <a:bodyPr anchorCtr="0" anchor="b" bIns="50800" lIns="50800" spcFirstLastPara="1" rIns="50800" wrap="square" tIns="50800">
            <a:noAutofit/>
          </a:bodyPr>
          <a:lstStyle/>
          <a:p>
            <a:pPr indent="0" lvl="0" marL="0" marR="0" rtl="0" algn="l">
              <a:lnSpc>
                <a:spcPct val="100000"/>
              </a:lnSpc>
              <a:spcBef>
                <a:spcPts val="0"/>
              </a:spcBef>
              <a:spcAft>
                <a:spcPts val="0"/>
              </a:spcAft>
              <a:buClr>
                <a:srgbClr val="231877"/>
              </a:buClr>
              <a:buFont typeface="Permanent Marker"/>
              <a:buNone/>
            </a:pPr>
            <a:r>
              <a:rPr lang="en-US" sz="6735">
                <a:solidFill>
                  <a:srgbClr val="231877"/>
                </a:solidFill>
              </a:rPr>
              <a:t>ALLÉLUIA</a:t>
            </a:r>
            <a:endParaRPr sz="6635"/>
          </a:p>
        </p:txBody>
      </p:sp>
      <p:sp>
        <p:nvSpPr>
          <p:cNvPr id="115" name="Google Shape;115;p24"/>
          <p:cNvSpPr txBox="1"/>
          <p:nvPr/>
        </p:nvSpPr>
        <p:spPr>
          <a:xfrm>
            <a:off x="266700" y="1415525"/>
            <a:ext cx="12570000" cy="8183100"/>
          </a:xfrm>
          <a:prstGeom prst="rect">
            <a:avLst/>
          </a:prstGeom>
          <a:noFill/>
          <a:ln>
            <a:noFill/>
          </a:ln>
        </p:spPr>
        <p:txBody>
          <a:bodyPr anchorCtr="0" anchor="t" bIns="91425" lIns="91425" spcFirstLastPara="1" rIns="91425" wrap="square" tIns="91425">
            <a:noAutofit/>
          </a:bodyPr>
          <a:lstStyle/>
          <a:p>
            <a:pPr indent="0" lvl="0" marL="0" rtl="0" algn="ctr">
              <a:spcBef>
                <a:spcPts val="0"/>
              </a:spcBef>
              <a:spcAft>
                <a:spcPts val="0"/>
              </a:spcAft>
              <a:buNone/>
            </a:pPr>
            <a:r>
              <a:t/>
            </a:r>
            <a:endParaRPr sz="3900">
              <a:solidFill>
                <a:srgbClr val="231877"/>
              </a:solidFill>
              <a:latin typeface="Droid Sans"/>
              <a:ea typeface="Droid Sans"/>
              <a:cs typeface="Droid Sans"/>
              <a:sym typeface="Droid Sans"/>
            </a:endParaRPr>
          </a:p>
          <a:p>
            <a:pPr indent="0" lvl="0" marL="0" rtl="0" algn="ctr">
              <a:spcBef>
                <a:spcPts val="0"/>
              </a:spcBef>
              <a:spcAft>
                <a:spcPts val="0"/>
              </a:spcAft>
              <a:buNone/>
            </a:pPr>
            <a:r>
              <a:rPr lang="en-US" sz="4600">
                <a:solidFill>
                  <a:srgbClr val="231877"/>
                </a:solidFill>
                <a:latin typeface="Droid Sans"/>
                <a:ea typeface="Droid Sans"/>
                <a:cs typeface="Droid Sans"/>
                <a:sym typeface="Droid Sans"/>
              </a:rPr>
              <a:t>Alléluia... pour la foi</a:t>
            </a:r>
            <a:endParaRPr sz="4600">
              <a:solidFill>
                <a:srgbClr val="231877"/>
              </a:solidFill>
              <a:latin typeface="Droid Sans"/>
              <a:ea typeface="Droid Sans"/>
              <a:cs typeface="Droid Sans"/>
              <a:sym typeface="Droid Sans"/>
            </a:endParaRPr>
          </a:p>
          <a:p>
            <a:pPr indent="0" lvl="0" marL="0" rtl="0" algn="ctr">
              <a:spcBef>
                <a:spcPts val="0"/>
              </a:spcBef>
              <a:spcAft>
                <a:spcPts val="0"/>
              </a:spcAft>
              <a:buNone/>
            </a:pPr>
            <a:r>
              <a:rPr lang="en-US" sz="4600">
                <a:solidFill>
                  <a:srgbClr val="231877"/>
                </a:solidFill>
                <a:latin typeface="Droid Sans"/>
                <a:ea typeface="Droid Sans"/>
                <a:cs typeface="Droid Sans"/>
                <a:sym typeface="Droid Sans"/>
              </a:rPr>
              <a:t>Alléluia... pour la croix</a:t>
            </a:r>
            <a:endParaRPr sz="4600">
              <a:solidFill>
                <a:srgbClr val="231877"/>
              </a:solidFill>
              <a:latin typeface="Droid Sans"/>
              <a:ea typeface="Droid Sans"/>
              <a:cs typeface="Droid Sans"/>
              <a:sym typeface="Droid Sans"/>
            </a:endParaRPr>
          </a:p>
          <a:p>
            <a:pPr indent="0" lvl="0" marL="0" rtl="0" algn="ctr">
              <a:spcBef>
                <a:spcPts val="0"/>
              </a:spcBef>
              <a:spcAft>
                <a:spcPts val="0"/>
              </a:spcAft>
              <a:buNone/>
            </a:pPr>
            <a:r>
              <a:rPr lang="en-US" sz="4600">
                <a:solidFill>
                  <a:srgbClr val="231877"/>
                </a:solidFill>
                <a:latin typeface="Droid Sans"/>
                <a:ea typeface="Droid Sans"/>
                <a:cs typeface="Droid Sans"/>
                <a:sym typeface="Droid Sans"/>
              </a:rPr>
              <a:t>Alléluia... pour la joie</a:t>
            </a:r>
            <a:endParaRPr sz="4600">
              <a:solidFill>
                <a:srgbClr val="231877"/>
              </a:solidFill>
              <a:latin typeface="Droid Sans"/>
              <a:ea typeface="Droid Sans"/>
              <a:cs typeface="Droid Sans"/>
              <a:sym typeface="Droid Sans"/>
            </a:endParaRPr>
          </a:p>
          <a:p>
            <a:pPr indent="0" lvl="0" marL="0" rtl="0" algn="ctr">
              <a:spcBef>
                <a:spcPts val="0"/>
              </a:spcBef>
              <a:spcAft>
                <a:spcPts val="0"/>
              </a:spcAft>
              <a:buNone/>
            </a:pPr>
            <a:r>
              <a:rPr lang="en-US" sz="4600">
                <a:solidFill>
                  <a:srgbClr val="231877"/>
                </a:solidFill>
                <a:latin typeface="Droid Sans"/>
                <a:ea typeface="Droid Sans"/>
                <a:cs typeface="Droid Sans"/>
                <a:sym typeface="Droid Sans"/>
              </a:rPr>
              <a:t>Allélu, alléluia!</a:t>
            </a:r>
            <a:endParaRPr sz="4600">
              <a:solidFill>
                <a:srgbClr val="231877"/>
              </a:solidFill>
              <a:latin typeface="Droid Sans"/>
              <a:ea typeface="Droid Sans"/>
              <a:cs typeface="Droid Sans"/>
              <a:sym typeface="Droid Sans"/>
            </a:endParaRPr>
          </a:p>
          <a:p>
            <a:pPr indent="0" lvl="0" marL="0" rtl="0" algn="ctr">
              <a:spcBef>
                <a:spcPts val="0"/>
              </a:spcBef>
              <a:spcAft>
                <a:spcPts val="0"/>
              </a:spcAft>
              <a:buNone/>
            </a:pPr>
            <a:r>
              <a:t/>
            </a:r>
            <a:endParaRPr sz="4600">
              <a:solidFill>
                <a:srgbClr val="231877"/>
              </a:solidFill>
              <a:latin typeface="Droid Sans"/>
              <a:ea typeface="Droid Sans"/>
              <a:cs typeface="Droid Sans"/>
              <a:sym typeface="Droid Sans"/>
            </a:endParaRPr>
          </a:p>
          <a:p>
            <a:pPr indent="0" lvl="0" marL="0" rtl="0" algn="ctr">
              <a:spcBef>
                <a:spcPts val="0"/>
              </a:spcBef>
              <a:spcAft>
                <a:spcPts val="0"/>
              </a:spcAft>
              <a:buNone/>
            </a:pPr>
            <a:r>
              <a:rPr lang="en-US" sz="4600">
                <a:solidFill>
                  <a:srgbClr val="231877"/>
                </a:solidFill>
                <a:latin typeface="Droid Sans"/>
                <a:ea typeface="Droid Sans"/>
                <a:cs typeface="Droid Sans"/>
                <a:sym typeface="Droid Sans"/>
              </a:rPr>
              <a:t>Alléluia...pour la vie</a:t>
            </a:r>
            <a:endParaRPr sz="4600">
              <a:solidFill>
                <a:srgbClr val="231877"/>
              </a:solidFill>
              <a:latin typeface="Droid Sans"/>
              <a:ea typeface="Droid Sans"/>
              <a:cs typeface="Droid Sans"/>
              <a:sym typeface="Droid Sans"/>
            </a:endParaRPr>
          </a:p>
          <a:p>
            <a:pPr indent="0" lvl="0" marL="0" rtl="0" algn="ctr">
              <a:spcBef>
                <a:spcPts val="0"/>
              </a:spcBef>
              <a:spcAft>
                <a:spcPts val="0"/>
              </a:spcAft>
              <a:buNone/>
            </a:pPr>
            <a:r>
              <a:rPr lang="en-US" sz="4600">
                <a:solidFill>
                  <a:srgbClr val="231877"/>
                </a:solidFill>
                <a:latin typeface="Droid Sans"/>
                <a:ea typeface="Droid Sans"/>
                <a:cs typeface="Droid Sans"/>
                <a:sym typeface="Droid Sans"/>
              </a:rPr>
              <a:t>Alléluia...pour Marie</a:t>
            </a:r>
            <a:endParaRPr sz="4600">
              <a:solidFill>
                <a:srgbClr val="231877"/>
              </a:solidFill>
              <a:latin typeface="Droid Sans"/>
              <a:ea typeface="Droid Sans"/>
              <a:cs typeface="Droid Sans"/>
              <a:sym typeface="Droid Sans"/>
            </a:endParaRPr>
          </a:p>
          <a:p>
            <a:pPr indent="0" lvl="0" marL="0" rtl="0" algn="ctr">
              <a:spcBef>
                <a:spcPts val="0"/>
              </a:spcBef>
              <a:spcAft>
                <a:spcPts val="0"/>
              </a:spcAft>
              <a:buNone/>
            </a:pPr>
            <a:r>
              <a:rPr lang="en-US" sz="4600">
                <a:solidFill>
                  <a:srgbClr val="231877"/>
                </a:solidFill>
                <a:latin typeface="Droid Sans"/>
                <a:ea typeface="Droid Sans"/>
                <a:cs typeface="Droid Sans"/>
                <a:sym typeface="Droid Sans"/>
              </a:rPr>
              <a:t>Alléluia...pour ton oui</a:t>
            </a:r>
            <a:endParaRPr sz="4600">
              <a:solidFill>
                <a:srgbClr val="231877"/>
              </a:solidFill>
              <a:latin typeface="Droid Sans"/>
              <a:ea typeface="Droid Sans"/>
              <a:cs typeface="Droid Sans"/>
              <a:sym typeface="Droid Sans"/>
            </a:endParaRPr>
          </a:p>
          <a:p>
            <a:pPr indent="0" lvl="0" marL="0" rtl="0" algn="ctr">
              <a:spcBef>
                <a:spcPts val="0"/>
              </a:spcBef>
              <a:spcAft>
                <a:spcPts val="0"/>
              </a:spcAft>
              <a:buNone/>
            </a:pPr>
            <a:r>
              <a:rPr lang="en-US" sz="4600">
                <a:solidFill>
                  <a:srgbClr val="231877"/>
                </a:solidFill>
                <a:latin typeface="Droid Sans"/>
                <a:ea typeface="Droid Sans"/>
                <a:cs typeface="Droid Sans"/>
                <a:sym typeface="Droid Sans"/>
              </a:rPr>
              <a:t>Allélu, alléluia!</a:t>
            </a:r>
            <a:endParaRPr sz="4600">
              <a:solidFill>
                <a:srgbClr val="231877"/>
              </a:solidFill>
              <a:latin typeface="Droid Sans"/>
              <a:ea typeface="Droid Sans"/>
              <a:cs typeface="Droid Sans"/>
              <a:sym typeface="Droid Sans"/>
            </a:endParaRPr>
          </a:p>
          <a:p>
            <a:pPr indent="0" lvl="0" marL="0" rtl="0" algn="ctr">
              <a:spcBef>
                <a:spcPts val="0"/>
              </a:spcBef>
              <a:spcAft>
                <a:spcPts val="0"/>
              </a:spcAft>
              <a:buNone/>
            </a:pPr>
            <a:r>
              <a:rPr lang="en-US" sz="4600">
                <a:solidFill>
                  <a:srgbClr val="231877"/>
                </a:solidFill>
                <a:latin typeface="Droid Sans"/>
                <a:ea typeface="Droid Sans"/>
                <a:cs typeface="Droid Sans"/>
                <a:sym typeface="Droid Sans"/>
              </a:rPr>
              <a:t>Allélu, alléluia!</a:t>
            </a:r>
            <a:endParaRPr sz="4600">
              <a:solidFill>
                <a:srgbClr val="231877"/>
              </a:solidFill>
              <a:latin typeface="Droid Sans"/>
              <a:ea typeface="Droid Sans"/>
              <a:cs typeface="Droid Sans"/>
              <a:sym typeface="Droid Sans"/>
            </a:endParaRPr>
          </a:p>
        </p:txBody>
      </p:sp>
    </p:spTree>
  </p:cSld>
  <p:clrMapOvr>
    <a:masterClrMapping/>
  </p:clrMapOvr>
</p:sld>
</file>

<file path=ppt/slides/slide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19" name="Shape 119"/>
        <p:cNvGrpSpPr/>
        <p:nvPr/>
      </p:nvGrpSpPr>
      <p:grpSpPr>
        <a:xfrm>
          <a:off x="0" y="0"/>
          <a:ext cx="0" cy="0"/>
          <a:chOff x="0" y="0"/>
          <a:chExt cx="0" cy="0"/>
        </a:xfrm>
      </p:grpSpPr>
      <p:sp>
        <p:nvSpPr>
          <p:cNvPr id="120" name="Google Shape;120;p25"/>
          <p:cNvSpPr txBox="1"/>
          <p:nvPr>
            <p:ph type="title"/>
          </p:nvPr>
        </p:nvSpPr>
        <p:spPr>
          <a:xfrm>
            <a:off x="650250" y="130950"/>
            <a:ext cx="11704200" cy="1788900"/>
          </a:xfrm>
          <a:prstGeom prst="rect">
            <a:avLst/>
          </a:prstGeom>
        </p:spPr>
        <p:txBody>
          <a:bodyPr anchorCtr="0" anchor="ctr" bIns="144475" lIns="144475" spcFirstLastPara="1" rIns="144475" wrap="square" tIns="144475">
            <a:noAutofit/>
          </a:bodyPr>
          <a:lstStyle/>
          <a:p>
            <a:pPr indent="-40638" lvl="0" marL="40638" rtl="0" algn="l">
              <a:spcBef>
                <a:spcPts val="0"/>
              </a:spcBef>
              <a:spcAft>
                <a:spcPts val="0"/>
              </a:spcAft>
              <a:buNone/>
            </a:pPr>
            <a:r>
              <a:rPr b="1" lang="en-US" sz="8400">
                <a:solidFill>
                  <a:srgbClr val="231877"/>
                </a:solidFill>
                <a:latin typeface="Caveat"/>
                <a:ea typeface="Caveat"/>
                <a:cs typeface="Caveat"/>
                <a:sym typeface="Caveat"/>
              </a:rPr>
              <a:t>Parole de Dieu</a:t>
            </a:r>
            <a:endParaRPr b="1" sz="8400">
              <a:solidFill>
                <a:srgbClr val="231877"/>
              </a:solidFill>
              <a:latin typeface="Caveat"/>
              <a:ea typeface="Caveat"/>
              <a:cs typeface="Caveat"/>
              <a:sym typeface="Caveat"/>
            </a:endParaRPr>
          </a:p>
        </p:txBody>
      </p:sp>
      <p:pic>
        <p:nvPicPr>
          <p:cNvPr id="121" name="Google Shape;121;p25"/>
          <p:cNvPicPr preferRelativeResize="0"/>
          <p:nvPr/>
        </p:nvPicPr>
        <p:blipFill>
          <a:blip r:embed="rId3">
            <a:alphaModFix/>
          </a:blip>
          <a:stretch>
            <a:fillRect/>
          </a:stretch>
        </p:blipFill>
        <p:spPr>
          <a:xfrm>
            <a:off x="787400" y="2525300"/>
            <a:ext cx="11430000" cy="5972175"/>
          </a:xfrm>
          <a:prstGeom prst="rect">
            <a:avLst/>
          </a:prstGeom>
          <a:noFill/>
          <a:ln>
            <a:noFill/>
          </a:ln>
        </p:spPr>
      </p:pic>
    </p:spTree>
  </p:cSld>
  <p:clrMapOvr>
    <a:masterClrMapping/>
  </p:clrMapOvr>
</p:sld>
</file>

<file path=ppt/slides/slide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25" name="Shape 125"/>
        <p:cNvGrpSpPr/>
        <p:nvPr/>
      </p:nvGrpSpPr>
      <p:grpSpPr>
        <a:xfrm>
          <a:off x="0" y="0"/>
          <a:ext cx="0" cy="0"/>
          <a:chOff x="0" y="0"/>
          <a:chExt cx="0" cy="0"/>
        </a:xfrm>
      </p:grpSpPr>
      <p:sp>
        <p:nvSpPr>
          <p:cNvPr id="126" name="Google Shape;126;p26"/>
          <p:cNvSpPr txBox="1"/>
          <p:nvPr>
            <p:ph idx="4294967295" type="title"/>
          </p:nvPr>
        </p:nvSpPr>
        <p:spPr>
          <a:xfrm>
            <a:off x="239225" y="237526"/>
            <a:ext cx="12526199" cy="7718700"/>
          </a:xfrm>
          <a:prstGeom prst="rect">
            <a:avLst/>
          </a:prstGeom>
          <a:noFill/>
          <a:ln>
            <a:noFill/>
          </a:ln>
        </p:spPr>
        <p:txBody>
          <a:bodyPr anchorCtr="0" anchor="b" bIns="50800" lIns="50800" spcFirstLastPara="1" rIns="50800" wrap="square" tIns="50800">
            <a:noAutofit/>
          </a:bodyPr>
          <a:lstStyle/>
          <a:p>
            <a:pPr indent="-40638" lvl="0" marL="40638" marR="40638" rtl="0" algn="l">
              <a:spcBef>
                <a:spcPts val="0"/>
              </a:spcBef>
              <a:spcAft>
                <a:spcPts val="0"/>
              </a:spcAft>
              <a:buNone/>
            </a:pPr>
            <a:r>
              <a:rPr lang="en-US" sz="8400">
                <a:solidFill>
                  <a:srgbClr val="231877"/>
                </a:solidFill>
              </a:rPr>
              <a:t>Parole de Dieu</a:t>
            </a:r>
            <a:endParaRPr sz="4800">
              <a:latin typeface="Droid Sans"/>
              <a:ea typeface="Droid Sans"/>
              <a:cs typeface="Droid Sans"/>
              <a:sym typeface="Droid Sans"/>
            </a:endParaRPr>
          </a:p>
          <a:p>
            <a:pPr indent="0" lvl="0" marL="0" marR="0" rtl="0" algn="l">
              <a:lnSpc>
                <a:spcPct val="100000"/>
              </a:lnSpc>
              <a:spcBef>
                <a:spcPts val="0"/>
              </a:spcBef>
              <a:spcAft>
                <a:spcPts val="0"/>
              </a:spcAft>
              <a:buClr>
                <a:srgbClr val="3995D6"/>
              </a:buClr>
              <a:buFont typeface="Permanent Marker"/>
              <a:buNone/>
            </a:pPr>
            <a:r>
              <a:t/>
            </a:r>
            <a:endParaRPr b="0" i="0" sz="4800" u="none" cap="none" strike="noStrike">
              <a:solidFill>
                <a:srgbClr val="231877"/>
              </a:solidFill>
              <a:latin typeface="Droid Sans"/>
              <a:ea typeface="Droid Sans"/>
              <a:cs typeface="Droid Sans"/>
              <a:sym typeface="Droid Sans"/>
            </a:endParaRPr>
          </a:p>
          <a:p>
            <a:pPr indent="0" lvl="0" marL="0" marR="0" rtl="0" algn="l">
              <a:lnSpc>
                <a:spcPct val="100000"/>
              </a:lnSpc>
              <a:spcBef>
                <a:spcPts val="0"/>
              </a:spcBef>
              <a:spcAft>
                <a:spcPts val="0"/>
              </a:spcAft>
              <a:buClr>
                <a:srgbClr val="231877"/>
              </a:buClr>
              <a:buFont typeface="Permanent Marker"/>
              <a:buNone/>
            </a:pPr>
            <a:r>
              <a:rPr b="0" i="0" lang="en-US" sz="4800" u="none" cap="none" strike="noStrike">
                <a:solidFill>
                  <a:srgbClr val="231877"/>
                </a:solidFill>
                <a:latin typeface="Droid Sans"/>
                <a:ea typeface="Droid Sans"/>
                <a:cs typeface="Droid Sans"/>
                <a:sym typeface="Droid Sans"/>
              </a:rPr>
              <a:t>Le Seigneur soit avec vous</a:t>
            </a:r>
            <a:endParaRPr b="0" i="0" sz="4800" u="none" cap="none" strike="noStrike">
              <a:solidFill>
                <a:srgbClr val="231877"/>
              </a:solidFill>
              <a:latin typeface="Droid Sans"/>
              <a:ea typeface="Droid Sans"/>
              <a:cs typeface="Droid Sans"/>
              <a:sym typeface="Droid Sans"/>
            </a:endParaRPr>
          </a:p>
          <a:p>
            <a:pPr indent="0" lvl="0" marL="0" marR="0" rtl="0" algn="l">
              <a:lnSpc>
                <a:spcPct val="100000"/>
              </a:lnSpc>
              <a:spcBef>
                <a:spcPts val="0"/>
              </a:spcBef>
              <a:spcAft>
                <a:spcPts val="0"/>
              </a:spcAft>
              <a:buClr>
                <a:srgbClr val="3995D6"/>
              </a:buClr>
              <a:buFont typeface="Permanent Marker"/>
              <a:buNone/>
            </a:pPr>
            <a:r>
              <a:t/>
            </a:r>
            <a:endParaRPr b="0" i="0" sz="4800" u="none" cap="none" strike="noStrike">
              <a:solidFill>
                <a:srgbClr val="231877"/>
              </a:solidFill>
              <a:latin typeface="Droid Sans"/>
              <a:ea typeface="Droid Sans"/>
              <a:cs typeface="Droid Sans"/>
              <a:sym typeface="Droid Sans"/>
            </a:endParaRPr>
          </a:p>
          <a:p>
            <a:pPr indent="0" lvl="0" marL="0" marR="0" rtl="0" algn="l">
              <a:lnSpc>
                <a:spcPct val="100000"/>
              </a:lnSpc>
              <a:spcBef>
                <a:spcPts val="0"/>
              </a:spcBef>
              <a:spcAft>
                <a:spcPts val="0"/>
              </a:spcAft>
              <a:buClr>
                <a:srgbClr val="231877"/>
              </a:buClr>
              <a:buFont typeface="Permanent Marker"/>
              <a:buNone/>
            </a:pPr>
            <a:r>
              <a:rPr b="1" i="0" lang="en-US" sz="4800" u="sng" cap="none" strike="noStrike">
                <a:solidFill>
                  <a:srgbClr val="231877"/>
                </a:solidFill>
                <a:latin typeface="Droid Sans"/>
                <a:ea typeface="Droid Sans"/>
                <a:cs typeface="Droid Sans"/>
                <a:sym typeface="Droid Sans"/>
              </a:rPr>
              <a:t>Et avec votre Esprit.</a:t>
            </a:r>
            <a:r>
              <a:rPr b="0" i="0" lang="en-US" sz="4800" u="none" cap="none" strike="noStrike">
                <a:solidFill>
                  <a:srgbClr val="231877"/>
                </a:solidFill>
                <a:latin typeface="Droid Sans"/>
                <a:ea typeface="Droid Sans"/>
                <a:cs typeface="Droid Sans"/>
                <a:sym typeface="Droid Sans"/>
              </a:rPr>
              <a:t>	</a:t>
            </a:r>
            <a:endParaRPr b="0" i="0" sz="4800" u="none" cap="none" strike="noStrike">
              <a:solidFill>
                <a:srgbClr val="231877"/>
              </a:solidFill>
              <a:latin typeface="Droid Sans"/>
              <a:ea typeface="Droid Sans"/>
              <a:cs typeface="Droid Sans"/>
              <a:sym typeface="Droid Sans"/>
            </a:endParaRPr>
          </a:p>
          <a:p>
            <a:pPr indent="0" lvl="0" marL="0" marR="0" rtl="0" algn="l">
              <a:lnSpc>
                <a:spcPct val="100000"/>
              </a:lnSpc>
              <a:spcBef>
                <a:spcPts val="0"/>
              </a:spcBef>
              <a:spcAft>
                <a:spcPts val="0"/>
              </a:spcAft>
              <a:buClr>
                <a:srgbClr val="3995D6"/>
              </a:buClr>
              <a:buFont typeface="Permanent Marker"/>
              <a:buNone/>
            </a:pPr>
            <a:r>
              <a:t/>
            </a:r>
            <a:endParaRPr b="0" i="0" sz="4800" u="none" cap="none" strike="noStrike">
              <a:solidFill>
                <a:srgbClr val="231877"/>
              </a:solidFill>
              <a:latin typeface="Droid Sans"/>
              <a:ea typeface="Droid Sans"/>
              <a:cs typeface="Droid Sans"/>
              <a:sym typeface="Droid Sans"/>
            </a:endParaRPr>
          </a:p>
          <a:p>
            <a:pPr indent="0" lvl="0" marL="0" marR="0" rtl="0" algn="l">
              <a:lnSpc>
                <a:spcPct val="100000"/>
              </a:lnSpc>
              <a:spcBef>
                <a:spcPts val="0"/>
              </a:spcBef>
              <a:spcAft>
                <a:spcPts val="0"/>
              </a:spcAft>
              <a:buClr>
                <a:srgbClr val="231877"/>
              </a:buClr>
              <a:buFont typeface="Permanent Marker"/>
              <a:buNone/>
            </a:pPr>
            <a:r>
              <a:rPr b="0" i="0" lang="en-US" sz="4800" u="none" cap="none" strike="noStrike">
                <a:solidFill>
                  <a:srgbClr val="231877"/>
                </a:solidFill>
                <a:latin typeface="Droid Sans"/>
                <a:ea typeface="Droid Sans"/>
                <a:cs typeface="Droid Sans"/>
                <a:sym typeface="Droid Sans"/>
              </a:rPr>
              <a:t>Évangile de Jésus-Christ selon </a:t>
            </a:r>
            <a:r>
              <a:rPr lang="en-US" sz="4800">
                <a:solidFill>
                  <a:srgbClr val="231877"/>
                </a:solidFill>
                <a:latin typeface="Droid Sans"/>
                <a:ea typeface="Droid Sans"/>
                <a:cs typeface="Droid Sans"/>
                <a:sym typeface="Droid Sans"/>
              </a:rPr>
              <a:t>S</a:t>
            </a:r>
            <a:r>
              <a:rPr b="0" i="0" lang="en-US" sz="4800" u="none" cap="none" strike="noStrike">
                <a:solidFill>
                  <a:srgbClr val="231877"/>
                </a:solidFill>
                <a:latin typeface="Droid Sans"/>
                <a:ea typeface="Droid Sans"/>
                <a:cs typeface="Droid Sans"/>
                <a:sym typeface="Droid Sans"/>
              </a:rPr>
              <a:t>aint Luc </a:t>
            </a:r>
            <a:br>
              <a:rPr b="0" i="0" lang="en-US" sz="4800" u="none" cap="none" strike="noStrike">
                <a:solidFill>
                  <a:srgbClr val="231877"/>
                </a:solidFill>
                <a:latin typeface="Droid Sans"/>
                <a:ea typeface="Droid Sans"/>
                <a:cs typeface="Droid Sans"/>
                <a:sym typeface="Droid Sans"/>
              </a:rPr>
            </a:br>
            <a:r>
              <a:rPr b="0" i="0" lang="en-US" sz="4800" u="none" cap="none" strike="noStrike">
                <a:solidFill>
                  <a:srgbClr val="231877"/>
                </a:solidFill>
                <a:latin typeface="Droid Sans"/>
                <a:ea typeface="Droid Sans"/>
                <a:cs typeface="Droid Sans"/>
                <a:sym typeface="Droid Sans"/>
              </a:rPr>
              <a:t>(</a:t>
            </a:r>
            <a:r>
              <a:rPr lang="en-US" sz="4800">
                <a:solidFill>
                  <a:srgbClr val="231877"/>
                </a:solidFill>
                <a:latin typeface="Droid Sans"/>
                <a:ea typeface="Droid Sans"/>
                <a:cs typeface="Droid Sans"/>
                <a:sym typeface="Droid Sans"/>
              </a:rPr>
              <a:t>24, 35-48</a:t>
            </a:r>
            <a:r>
              <a:rPr b="0" i="0" lang="en-US" sz="4800" u="none" cap="none" strike="noStrike">
                <a:solidFill>
                  <a:srgbClr val="231877"/>
                </a:solidFill>
                <a:latin typeface="Droid Sans"/>
                <a:ea typeface="Droid Sans"/>
                <a:cs typeface="Droid Sans"/>
                <a:sym typeface="Droid Sans"/>
              </a:rPr>
              <a:t>)</a:t>
            </a:r>
            <a:endParaRPr b="0" i="0" sz="4800" u="none" cap="none" strike="noStrike">
              <a:solidFill>
                <a:srgbClr val="231877"/>
              </a:solidFill>
              <a:latin typeface="Droid Sans"/>
              <a:ea typeface="Droid Sans"/>
              <a:cs typeface="Droid Sans"/>
              <a:sym typeface="Droid Sans"/>
            </a:endParaRPr>
          </a:p>
          <a:p>
            <a:pPr indent="0" lvl="0" marL="0" marR="0" rtl="0" algn="l">
              <a:lnSpc>
                <a:spcPct val="100000"/>
              </a:lnSpc>
              <a:spcBef>
                <a:spcPts val="0"/>
              </a:spcBef>
              <a:spcAft>
                <a:spcPts val="0"/>
              </a:spcAft>
              <a:buClr>
                <a:srgbClr val="3995D6"/>
              </a:buClr>
              <a:buFont typeface="Permanent Marker"/>
              <a:buNone/>
            </a:pPr>
            <a:r>
              <a:t/>
            </a:r>
            <a:endParaRPr b="0" i="0" sz="4800" u="none" cap="none" strike="noStrike">
              <a:solidFill>
                <a:srgbClr val="231877"/>
              </a:solidFill>
              <a:latin typeface="Droid Sans"/>
              <a:ea typeface="Droid Sans"/>
              <a:cs typeface="Droid Sans"/>
              <a:sym typeface="Droid Sans"/>
            </a:endParaRPr>
          </a:p>
          <a:p>
            <a:pPr indent="0" lvl="0" marL="0" marR="0" rtl="0" algn="l">
              <a:lnSpc>
                <a:spcPct val="100000"/>
              </a:lnSpc>
              <a:spcBef>
                <a:spcPts val="0"/>
              </a:spcBef>
              <a:spcAft>
                <a:spcPts val="0"/>
              </a:spcAft>
              <a:buClr>
                <a:srgbClr val="231877"/>
              </a:buClr>
              <a:buFont typeface="Permanent Marker"/>
              <a:buNone/>
            </a:pPr>
            <a:r>
              <a:rPr b="1" i="0" lang="en-US" sz="4800" u="sng" cap="none" strike="noStrike">
                <a:solidFill>
                  <a:srgbClr val="231877"/>
                </a:solidFill>
                <a:latin typeface="Droid Sans"/>
                <a:ea typeface="Droid Sans"/>
                <a:cs typeface="Droid Sans"/>
                <a:sym typeface="Droid Sans"/>
              </a:rPr>
              <a:t>Gloire à Toi, Seigneur.</a:t>
            </a:r>
            <a:endParaRPr sz="4800">
              <a:latin typeface="Droid Sans"/>
              <a:ea typeface="Droid Sans"/>
              <a:cs typeface="Droid Sans"/>
              <a:sym typeface="Droid Sans"/>
            </a:endParaRPr>
          </a:p>
        </p:txBody>
      </p:sp>
    </p:spTree>
  </p:cSld>
  <p:clrMapOvr>
    <a:masterClrMapping/>
  </p:clrMapOvr>
</p:sld>
</file>

<file path=ppt/slides/slide1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30" name="Shape 130"/>
        <p:cNvGrpSpPr/>
        <p:nvPr/>
      </p:nvGrpSpPr>
      <p:grpSpPr>
        <a:xfrm>
          <a:off x="0" y="0"/>
          <a:ext cx="0" cy="0"/>
          <a:chOff x="0" y="0"/>
          <a:chExt cx="0" cy="0"/>
        </a:xfrm>
      </p:grpSpPr>
      <p:sp>
        <p:nvSpPr>
          <p:cNvPr id="131" name="Google Shape;131;p27"/>
          <p:cNvSpPr txBox="1"/>
          <p:nvPr>
            <p:ph idx="4294967295" type="title"/>
          </p:nvPr>
        </p:nvSpPr>
        <p:spPr>
          <a:xfrm>
            <a:off x="239225" y="237517"/>
            <a:ext cx="12526200" cy="9399600"/>
          </a:xfrm>
          <a:prstGeom prst="rect">
            <a:avLst/>
          </a:prstGeom>
          <a:noFill/>
          <a:ln>
            <a:noFill/>
          </a:ln>
        </p:spPr>
        <p:txBody>
          <a:bodyPr anchorCtr="0" anchor="b" bIns="50800" lIns="50800" spcFirstLastPara="1" rIns="50800" wrap="square" tIns="50800">
            <a:noAutofit/>
          </a:bodyPr>
          <a:lstStyle/>
          <a:p>
            <a:pPr indent="0" lvl="0" marL="0" marR="0" rtl="0" algn="l">
              <a:lnSpc>
                <a:spcPct val="100000"/>
              </a:lnSpc>
              <a:spcBef>
                <a:spcPts val="0"/>
              </a:spcBef>
              <a:spcAft>
                <a:spcPts val="0"/>
              </a:spcAft>
              <a:buNone/>
            </a:pPr>
            <a:r>
              <a:rPr lang="en-US" sz="4400">
                <a:solidFill>
                  <a:srgbClr val="231877"/>
                </a:solidFill>
                <a:latin typeface="Droid Sans"/>
                <a:ea typeface="Droid Sans"/>
                <a:cs typeface="Droid Sans"/>
                <a:sym typeface="Droid Sans"/>
              </a:rPr>
              <a:t>En ce temps-là, les disciples qui rentraient d’Emmaüs racontaient aux onze Apôtres et à leurs compagnons ce qui s’était passé sur la route, et comment le Seigneur s’était fait reconnaître par eux à la fraction du pain. Comme ils en parlaient encore, lui-même fut présent au milieu d’eux, et leur dit : « La paix soit avec vous ! » Saisis de frayeur et de crainte, ils croyaient voir un esprit. Jésus leur dit : « Pourquoi êtes-vous bouleversés ? Et pourquoi ces pensées qui surgissent dans votre cœur ? </a:t>
            </a:r>
            <a:r>
              <a:rPr b="1" lang="en-US" sz="4400">
                <a:solidFill>
                  <a:srgbClr val="231877"/>
                </a:solidFill>
                <a:latin typeface="Droid Sans"/>
                <a:ea typeface="Droid Sans"/>
                <a:cs typeface="Droid Sans"/>
                <a:sym typeface="Droid Sans"/>
              </a:rPr>
              <a:t>Voyez mes mains et mes pieds : c’est bien moi ! Touchez-moi, regardez : un esprit n’a pas de chair ni d’os comme vous constatez que j’en ai. »</a:t>
            </a:r>
            <a:endParaRPr b="1" sz="4400">
              <a:solidFill>
                <a:srgbClr val="231877"/>
              </a:solidFill>
              <a:latin typeface="Droid Sans"/>
              <a:ea typeface="Droid Sans"/>
              <a:cs typeface="Droid Sans"/>
              <a:sym typeface="Droid Sans"/>
            </a:endParaRPr>
          </a:p>
        </p:txBody>
      </p:sp>
    </p:spTree>
  </p:cSld>
  <p:clrMapOvr>
    <a:masterClrMapping/>
  </p:clrMapOvr>
</p:sld>
</file>

<file path=ppt/slides/slide1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35" name="Shape 135"/>
        <p:cNvGrpSpPr/>
        <p:nvPr/>
      </p:nvGrpSpPr>
      <p:grpSpPr>
        <a:xfrm>
          <a:off x="0" y="0"/>
          <a:ext cx="0" cy="0"/>
          <a:chOff x="0" y="0"/>
          <a:chExt cx="0" cy="0"/>
        </a:xfrm>
      </p:grpSpPr>
      <p:sp>
        <p:nvSpPr>
          <p:cNvPr id="136" name="Google Shape;136;p28"/>
          <p:cNvSpPr txBox="1"/>
          <p:nvPr>
            <p:ph idx="4294967295" type="title"/>
          </p:nvPr>
        </p:nvSpPr>
        <p:spPr>
          <a:xfrm>
            <a:off x="239225" y="237517"/>
            <a:ext cx="12526200" cy="9399600"/>
          </a:xfrm>
          <a:prstGeom prst="rect">
            <a:avLst/>
          </a:prstGeom>
          <a:noFill/>
          <a:ln>
            <a:noFill/>
          </a:ln>
        </p:spPr>
        <p:txBody>
          <a:bodyPr anchorCtr="0" anchor="b" bIns="50800" lIns="50800" spcFirstLastPara="1" rIns="50800" wrap="square" tIns="50800">
            <a:noAutofit/>
          </a:bodyPr>
          <a:lstStyle/>
          <a:p>
            <a:pPr indent="0" lvl="0" marL="0" marR="0" rtl="0" algn="l">
              <a:lnSpc>
                <a:spcPct val="100000"/>
              </a:lnSpc>
              <a:spcBef>
                <a:spcPts val="0"/>
              </a:spcBef>
              <a:spcAft>
                <a:spcPts val="0"/>
              </a:spcAft>
              <a:buNone/>
            </a:pPr>
            <a:r>
              <a:rPr lang="en-US" sz="4700">
                <a:solidFill>
                  <a:srgbClr val="231877"/>
                </a:solidFill>
                <a:latin typeface="Droid Sans"/>
                <a:ea typeface="Droid Sans"/>
                <a:cs typeface="Droid Sans"/>
                <a:sym typeface="Droid Sans"/>
              </a:rPr>
              <a:t>Après cette parole, il leur montra ses mains et ses pieds. </a:t>
            </a:r>
            <a:r>
              <a:rPr b="1" lang="en-US" sz="4700">
                <a:solidFill>
                  <a:srgbClr val="231877"/>
                </a:solidFill>
                <a:latin typeface="Droid Sans"/>
                <a:ea typeface="Droid Sans"/>
                <a:cs typeface="Droid Sans"/>
                <a:sym typeface="Droid Sans"/>
              </a:rPr>
              <a:t>Dans leur joie, ils n’osaient pas encore y croire</a:t>
            </a:r>
            <a:r>
              <a:rPr lang="en-US" sz="4700">
                <a:solidFill>
                  <a:srgbClr val="231877"/>
                </a:solidFill>
                <a:latin typeface="Droid Sans"/>
                <a:ea typeface="Droid Sans"/>
                <a:cs typeface="Droid Sans"/>
                <a:sym typeface="Droid Sans"/>
              </a:rPr>
              <a:t>, et restaient saisis d’étonnement. Jésus leur dit : « Avez-vous ici quelque chose à manger ? » Ils lui présentèrent une part de poisson grillé qu’il prit et mangea devant eux. Puis il leur déclara : « Voici les paroles que je vous ai dites quand j’étais encore avec vous : “Il faut que s’accomplisse tout ce qui a été écrit à mon sujet dans la loi de Moïse, les Prophètes et les Psaumes.” » Alors il ouvrit leur intelligence à la compréhension des Écritures.</a:t>
            </a:r>
            <a:endParaRPr b="1" sz="4700">
              <a:solidFill>
                <a:srgbClr val="231877"/>
              </a:solidFill>
              <a:latin typeface="Droid Sans"/>
              <a:ea typeface="Droid Sans"/>
              <a:cs typeface="Droid Sans"/>
              <a:sym typeface="Droid Sans"/>
            </a:endParaRPr>
          </a:p>
        </p:txBody>
      </p:sp>
    </p:spTree>
  </p:cSld>
  <p:clrMapOvr>
    <a:masterClrMapping/>
  </p:clrMapOvr>
</p:sld>
</file>

<file path=ppt/slides/slide1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40" name="Shape 140"/>
        <p:cNvGrpSpPr/>
        <p:nvPr/>
      </p:nvGrpSpPr>
      <p:grpSpPr>
        <a:xfrm>
          <a:off x="0" y="0"/>
          <a:ext cx="0" cy="0"/>
          <a:chOff x="0" y="0"/>
          <a:chExt cx="0" cy="0"/>
        </a:xfrm>
      </p:grpSpPr>
      <p:sp>
        <p:nvSpPr>
          <p:cNvPr id="141" name="Google Shape;141;p29"/>
          <p:cNvSpPr txBox="1"/>
          <p:nvPr>
            <p:ph idx="4294967295" type="title"/>
          </p:nvPr>
        </p:nvSpPr>
        <p:spPr>
          <a:xfrm>
            <a:off x="239225" y="237517"/>
            <a:ext cx="12526200" cy="9399600"/>
          </a:xfrm>
          <a:prstGeom prst="rect">
            <a:avLst/>
          </a:prstGeom>
          <a:noFill/>
          <a:ln>
            <a:noFill/>
          </a:ln>
        </p:spPr>
        <p:txBody>
          <a:bodyPr anchorCtr="0" anchor="b" bIns="50800" lIns="50800" spcFirstLastPara="1" rIns="50800" wrap="square" tIns="50800">
            <a:noAutofit/>
          </a:bodyPr>
          <a:lstStyle/>
          <a:p>
            <a:pPr indent="0" lvl="0" marL="0" marR="0" rtl="0" algn="l">
              <a:lnSpc>
                <a:spcPct val="100000"/>
              </a:lnSpc>
              <a:spcBef>
                <a:spcPts val="0"/>
              </a:spcBef>
              <a:spcAft>
                <a:spcPts val="0"/>
              </a:spcAft>
              <a:buNone/>
            </a:pPr>
            <a:r>
              <a:rPr lang="en-US" sz="6500">
                <a:solidFill>
                  <a:srgbClr val="231877"/>
                </a:solidFill>
                <a:latin typeface="Droid Sans"/>
                <a:ea typeface="Droid Sans"/>
                <a:cs typeface="Droid Sans"/>
                <a:sym typeface="Droid Sans"/>
              </a:rPr>
              <a:t>Il leur dit : « Ainsi est-il écrit que le Christ souffrirait, qu’il ressusciterait d’entre les morts le troisième jour, et que la conversion serait proclamée en son nom, pour le pardon des péchés, à toutes les nations, en commençant par Jérusalem. À vous d’en être les témoins. »</a:t>
            </a:r>
            <a:endParaRPr b="1" sz="6500">
              <a:solidFill>
                <a:srgbClr val="231877"/>
              </a:solidFill>
              <a:latin typeface="Droid Sans"/>
              <a:ea typeface="Droid Sans"/>
              <a:cs typeface="Droid Sans"/>
              <a:sym typeface="Droid Sans"/>
            </a:endParaRPr>
          </a:p>
        </p:txBody>
      </p:sp>
    </p:spTree>
  </p:cSld>
  <p:clrMapOvr>
    <a:masterClrMapping/>
  </p:clrMapOvr>
</p:sld>
</file>

<file path=ppt/slides/slide1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45" name="Shape 145"/>
        <p:cNvGrpSpPr/>
        <p:nvPr/>
      </p:nvGrpSpPr>
      <p:grpSpPr>
        <a:xfrm>
          <a:off x="0" y="0"/>
          <a:ext cx="0" cy="0"/>
          <a:chOff x="0" y="0"/>
          <a:chExt cx="0" cy="0"/>
        </a:xfrm>
      </p:grpSpPr>
      <p:sp>
        <p:nvSpPr>
          <p:cNvPr id="146" name="Google Shape;146;p30"/>
          <p:cNvSpPr txBox="1"/>
          <p:nvPr>
            <p:ph idx="4294967295" type="title"/>
          </p:nvPr>
        </p:nvSpPr>
        <p:spPr>
          <a:xfrm>
            <a:off x="239225" y="237526"/>
            <a:ext cx="12526199" cy="5066700"/>
          </a:xfrm>
          <a:prstGeom prst="rect">
            <a:avLst/>
          </a:prstGeom>
          <a:noFill/>
          <a:ln>
            <a:noFill/>
          </a:ln>
        </p:spPr>
        <p:txBody>
          <a:bodyPr anchorCtr="0" anchor="b" bIns="50800" lIns="50800" spcFirstLastPara="1" rIns="50800" wrap="square" tIns="50800">
            <a:noAutofit/>
          </a:bodyPr>
          <a:lstStyle/>
          <a:p>
            <a:pPr indent="-40638" lvl="0" marL="40638" marR="40638" rtl="0" algn="l">
              <a:spcBef>
                <a:spcPts val="0"/>
              </a:spcBef>
              <a:spcAft>
                <a:spcPts val="0"/>
              </a:spcAft>
              <a:buNone/>
            </a:pPr>
            <a:r>
              <a:rPr lang="en-US" sz="8400">
                <a:solidFill>
                  <a:srgbClr val="231877"/>
                </a:solidFill>
              </a:rPr>
              <a:t>Parole de Dieu</a:t>
            </a:r>
            <a:endParaRPr sz="6000">
              <a:latin typeface="Droid Sans"/>
              <a:ea typeface="Droid Sans"/>
              <a:cs typeface="Droid Sans"/>
              <a:sym typeface="Droid Sans"/>
            </a:endParaRPr>
          </a:p>
          <a:p>
            <a:pPr indent="0" lvl="0" marL="0" marR="0" rtl="0" algn="l">
              <a:lnSpc>
                <a:spcPct val="100000"/>
              </a:lnSpc>
              <a:spcBef>
                <a:spcPts val="0"/>
              </a:spcBef>
              <a:spcAft>
                <a:spcPts val="0"/>
              </a:spcAft>
              <a:buClr>
                <a:srgbClr val="3995D6"/>
              </a:buClr>
              <a:buFont typeface="Permanent Marker"/>
              <a:buNone/>
            </a:pPr>
            <a:r>
              <a:t/>
            </a:r>
            <a:endParaRPr b="0" i="0" sz="6000" u="none" cap="none" strike="noStrike">
              <a:solidFill>
                <a:srgbClr val="231877"/>
              </a:solidFill>
              <a:latin typeface="Droid Sans"/>
              <a:ea typeface="Droid Sans"/>
              <a:cs typeface="Droid Sans"/>
              <a:sym typeface="Droid Sans"/>
            </a:endParaRPr>
          </a:p>
          <a:p>
            <a:pPr indent="0" lvl="0" marL="0" marR="0" rtl="0" algn="l">
              <a:lnSpc>
                <a:spcPct val="100000"/>
              </a:lnSpc>
              <a:spcBef>
                <a:spcPts val="0"/>
              </a:spcBef>
              <a:spcAft>
                <a:spcPts val="0"/>
              </a:spcAft>
              <a:buClr>
                <a:srgbClr val="231877"/>
              </a:buClr>
              <a:buFont typeface="Permanent Marker"/>
              <a:buNone/>
            </a:pPr>
            <a:r>
              <a:rPr b="0" i="0" lang="en-US" sz="6000" u="none" cap="none" strike="noStrike">
                <a:solidFill>
                  <a:srgbClr val="231877"/>
                </a:solidFill>
                <a:latin typeface="Droid Sans"/>
                <a:ea typeface="Droid Sans"/>
                <a:cs typeface="Droid Sans"/>
                <a:sym typeface="Droid Sans"/>
              </a:rPr>
              <a:t>Acclamons la Parole de Dieu.</a:t>
            </a:r>
            <a:endParaRPr b="0" i="0" sz="6000" u="none" cap="none" strike="noStrike">
              <a:solidFill>
                <a:srgbClr val="231877"/>
              </a:solidFill>
              <a:latin typeface="Droid Sans"/>
              <a:ea typeface="Droid Sans"/>
              <a:cs typeface="Droid Sans"/>
              <a:sym typeface="Droid Sans"/>
            </a:endParaRPr>
          </a:p>
          <a:p>
            <a:pPr indent="0" lvl="0" marL="0" marR="0" rtl="0" algn="l">
              <a:lnSpc>
                <a:spcPct val="100000"/>
              </a:lnSpc>
              <a:spcBef>
                <a:spcPts val="0"/>
              </a:spcBef>
              <a:spcAft>
                <a:spcPts val="0"/>
              </a:spcAft>
              <a:buClr>
                <a:srgbClr val="3995D6"/>
              </a:buClr>
              <a:buFont typeface="Permanent Marker"/>
              <a:buNone/>
            </a:pPr>
            <a:r>
              <a:t/>
            </a:r>
            <a:endParaRPr b="0" i="0" sz="6000" u="none" cap="none" strike="noStrike">
              <a:solidFill>
                <a:srgbClr val="231877"/>
              </a:solidFill>
              <a:latin typeface="Droid Sans"/>
              <a:ea typeface="Droid Sans"/>
              <a:cs typeface="Droid Sans"/>
              <a:sym typeface="Droid Sans"/>
            </a:endParaRPr>
          </a:p>
          <a:p>
            <a:pPr indent="0" lvl="0" marL="0" marR="0" rtl="0" algn="l">
              <a:lnSpc>
                <a:spcPct val="100000"/>
              </a:lnSpc>
              <a:spcBef>
                <a:spcPts val="0"/>
              </a:spcBef>
              <a:spcAft>
                <a:spcPts val="0"/>
              </a:spcAft>
              <a:buClr>
                <a:srgbClr val="231877"/>
              </a:buClr>
              <a:buFont typeface="Permanent Marker"/>
              <a:buNone/>
            </a:pPr>
            <a:r>
              <a:rPr b="1" i="0" lang="en-US" sz="6000" u="sng" cap="none" strike="noStrike">
                <a:solidFill>
                  <a:srgbClr val="231877"/>
                </a:solidFill>
                <a:latin typeface="Droid Sans"/>
                <a:ea typeface="Droid Sans"/>
                <a:cs typeface="Droid Sans"/>
                <a:sym typeface="Droid Sans"/>
              </a:rPr>
              <a:t>Louange à Toi, Seigneur, Jésus.</a:t>
            </a:r>
            <a:endParaRPr sz="6000">
              <a:latin typeface="Droid Sans"/>
              <a:ea typeface="Droid Sans"/>
              <a:cs typeface="Droid Sans"/>
              <a:sym typeface="Droid Sans"/>
            </a:endParaRPr>
          </a:p>
        </p:txBody>
      </p:sp>
    </p:spTree>
  </p:cSld>
  <p:clrMapOvr>
    <a:masterClrMapping/>
  </p:clrMapOvr>
</p:sld>
</file>

<file path=ppt/slides/slide1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50" name="Shape 150"/>
        <p:cNvGrpSpPr/>
        <p:nvPr/>
      </p:nvGrpSpPr>
      <p:grpSpPr>
        <a:xfrm>
          <a:off x="0" y="0"/>
          <a:ext cx="0" cy="0"/>
          <a:chOff x="0" y="0"/>
          <a:chExt cx="0" cy="0"/>
        </a:xfrm>
      </p:grpSpPr>
      <p:pic>
        <p:nvPicPr>
          <p:cNvPr id="151" name="Google Shape;151;p31"/>
          <p:cNvPicPr preferRelativeResize="0"/>
          <p:nvPr/>
        </p:nvPicPr>
        <p:blipFill rotWithShape="1">
          <a:blip r:embed="rId3">
            <a:alphaModFix/>
          </a:blip>
          <a:srcRect b="32441" l="0" r="0" t="0"/>
          <a:stretch/>
        </p:blipFill>
        <p:spPr>
          <a:xfrm>
            <a:off x="0" y="2405764"/>
            <a:ext cx="13004800" cy="4942080"/>
          </a:xfrm>
          <a:prstGeom prst="rect">
            <a:avLst/>
          </a:prstGeom>
          <a:noFill/>
          <a:ln>
            <a:noFill/>
          </a:ln>
        </p:spPr>
      </p:pic>
      <p:sp>
        <p:nvSpPr>
          <p:cNvPr id="152" name="Google Shape;152;p31"/>
          <p:cNvSpPr txBox="1"/>
          <p:nvPr/>
        </p:nvSpPr>
        <p:spPr>
          <a:xfrm>
            <a:off x="9941618" y="9010631"/>
            <a:ext cx="3063000" cy="512100"/>
          </a:xfrm>
          <a:prstGeom prst="rect">
            <a:avLst/>
          </a:prstGeom>
          <a:noFill/>
          <a:ln>
            <a:noFill/>
          </a:ln>
        </p:spPr>
        <p:txBody>
          <a:bodyPr anchorCtr="0" anchor="t" bIns="130025" lIns="130025" spcFirstLastPara="1" rIns="130025" wrap="square" tIns="130025">
            <a:noAutofit/>
          </a:bodyPr>
          <a:lstStyle/>
          <a:p>
            <a:pPr indent="0" lvl="0" marL="0" rtl="0" algn="r">
              <a:spcBef>
                <a:spcPts val="900"/>
              </a:spcBef>
              <a:spcAft>
                <a:spcPts val="0"/>
              </a:spcAft>
              <a:buNone/>
            </a:pPr>
            <a:r>
              <a:rPr lang="en-US" sz="1800">
                <a:solidFill>
                  <a:srgbClr val="0B5394"/>
                </a:solidFill>
                <a:latin typeface="Tinos"/>
                <a:ea typeface="Tinos"/>
                <a:cs typeface="Tinos"/>
                <a:sym typeface="Tinos"/>
              </a:rPr>
              <a:t>CARÊME - ANNÉE A</a:t>
            </a:r>
            <a:endParaRPr sz="1800">
              <a:solidFill>
                <a:srgbClr val="0B5394"/>
              </a:solidFill>
              <a:latin typeface="Tinos"/>
              <a:ea typeface="Tinos"/>
              <a:cs typeface="Tinos"/>
              <a:sym typeface="Tinos"/>
            </a:endParaRPr>
          </a:p>
          <a:p>
            <a:pPr indent="0" lvl="0" marL="0" rtl="0" algn="r">
              <a:spcBef>
                <a:spcPts val="900"/>
              </a:spcBef>
              <a:spcAft>
                <a:spcPts val="0"/>
              </a:spcAft>
              <a:buNone/>
            </a:pPr>
            <a:r>
              <a:t/>
            </a:r>
            <a:endParaRPr sz="4300">
              <a:latin typeface="Tinos"/>
              <a:ea typeface="Tinos"/>
              <a:cs typeface="Tinos"/>
              <a:sym typeface="Tinos"/>
            </a:endParaRPr>
          </a:p>
        </p:txBody>
      </p:sp>
      <p:sp>
        <p:nvSpPr>
          <p:cNvPr id="153" name="Google Shape;153;p31"/>
          <p:cNvSpPr txBox="1"/>
          <p:nvPr/>
        </p:nvSpPr>
        <p:spPr>
          <a:xfrm>
            <a:off x="0" y="0"/>
            <a:ext cx="13004700" cy="1386600"/>
          </a:xfrm>
          <a:prstGeom prst="rect">
            <a:avLst/>
          </a:prstGeom>
          <a:noFill/>
          <a:ln>
            <a:noFill/>
          </a:ln>
        </p:spPr>
        <p:txBody>
          <a:bodyPr anchorCtr="0" anchor="t" bIns="130025" lIns="130025" spcFirstLastPara="1" rIns="130025" wrap="square" tIns="130025">
            <a:noAutofit/>
          </a:bodyPr>
          <a:lstStyle/>
          <a:p>
            <a:pPr indent="0" lvl="0" marL="0" rtl="0" algn="ctr">
              <a:spcBef>
                <a:spcPts val="0"/>
              </a:spcBef>
              <a:spcAft>
                <a:spcPts val="0"/>
              </a:spcAft>
              <a:buNone/>
            </a:pPr>
            <a:r>
              <a:rPr b="1" lang="en-US" sz="10000">
                <a:solidFill>
                  <a:srgbClr val="0B5394"/>
                </a:solidFill>
                <a:latin typeface="Caveat"/>
                <a:ea typeface="Caveat"/>
                <a:cs typeface="Caveat"/>
                <a:sym typeface="Caveat"/>
              </a:rPr>
              <a:t>Je peux V </a:t>
            </a:r>
            <a:r>
              <a:rPr lang="en-US" sz="10000">
                <a:solidFill>
                  <a:srgbClr val="0B5394"/>
                </a:solidFill>
                <a:uFill>
                  <a:noFill/>
                </a:uFill>
                <a:latin typeface="Caveat"/>
                <a:ea typeface="Caveat"/>
                <a:cs typeface="Caveat"/>
                <a:sym typeface="Caveat"/>
                <a:hlinkClick r:id="rId4">
                  <a:extLst>
                    <a:ext uri="{A12FA001-AC4F-418D-AE19-62706E023703}">
                      <ahyp:hlinkClr val="tx"/>
                    </a:ext>
                  </a:extLst>
                </a:hlinkClick>
              </a:rPr>
              <a:t>💙</a:t>
            </a:r>
            <a:r>
              <a:rPr b="1" lang="en-US" sz="10000">
                <a:solidFill>
                  <a:srgbClr val="0B5394"/>
                </a:solidFill>
                <a:latin typeface="Caveat"/>
                <a:ea typeface="Caveat"/>
                <a:cs typeface="Caveat"/>
                <a:sym typeface="Caveat"/>
              </a:rPr>
              <a:t>IR</a:t>
            </a:r>
            <a:endParaRPr sz="10000">
              <a:solidFill>
                <a:srgbClr val="FF0000"/>
              </a:solidFill>
              <a:latin typeface="Caveat"/>
              <a:ea typeface="Caveat"/>
              <a:cs typeface="Caveat"/>
              <a:sym typeface="Caveat"/>
            </a:endParaRPr>
          </a:p>
          <a:p>
            <a:pPr indent="0" lvl="0" marL="0" rtl="0" algn="ctr">
              <a:spcBef>
                <a:spcPts val="0"/>
              </a:spcBef>
              <a:spcAft>
                <a:spcPts val="0"/>
              </a:spcAft>
              <a:buClr>
                <a:schemeClr val="dk1"/>
              </a:buClr>
              <a:buSzPts val="1600"/>
              <a:buFont typeface="Arial"/>
              <a:buNone/>
            </a:pPr>
            <a:r>
              <a:rPr i="1" lang="en-US" sz="3700">
                <a:solidFill>
                  <a:srgbClr val="0B5394"/>
                </a:solidFill>
                <a:latin typeface="Caveat"/>
                <a:ea typeface="Caveat"/>
                <a:cs typeface="Caveat"/>
                <a:sym typeface="Caveat"/>
              </a:rPr>
              <a:t>Réflexion biblique</a:t>
            </a:r>
            <a:endParaRPr sz="7700">
              <a:solidFill>
                <a:srgbClr val="0B5394"/>
              </a:solidFill>
              <a:latin typeface="Caveat"/>
              <a:ea typeface="Caveat"/>
              <a:cs typeface="Caveat"/>
              <a:sym typeface="Caveat"/>
            </a:endParaRPr>
          </a:p>
        </p:txBody>
      </p:sp>
      <p:sp>
        <p:nvSpPr>
          <p:cNvPr id="154" name="Google Shape;154;p31"/>
          <p:cNvSpPr txBox="1"/>
          <p:nvPr/>
        </p:nvSpPr>
        <p:spPr>
          <a:xfrm>
            <a:off x="611058" y="8095040"/>
            <a:ext cx="9777000" cy="1536000"/>
          </a:xfrm>
          <a:prstGeom prst="rect">
            <a:avLst/>
          </a:prstGeom>
          <a:noFill/>
          <a:ln>
            <a:noFill/>
          </a:ln>
        </p:spPr>
        <p:txBody>
          <a:bodyPr anchorCtr="0" anchor="t" bIns="72250" lIns="72250" spcFirstLastPara="1" rIns="72250" wrap="square" tIns="72250">
            <a:noAutofit/>
          </a:bodyPr>
          <a:lstStyle/>
          <a:p>
            <a:pPr indent="0" lvl="0" marL="0" rtl="0" algn="l">
              <a:spcBef>
                <a:spcPts val="0"/>
              </a:spcBef>
              <a:spcAft>
                <a:spcPts val="0"/>
              </a:spcAft>
              <a:buNone/>
            </a:pPr>
            <a:r>
              <a:rPr b="1" lang="en-US" sz="7100">
                <a:solidFill>
                  <a:srgbClr val="0B5394"/>
                </a:solidFill>
                <a:latin typeface="Caveat"/>
                <a:ea typeface="Caveat"/>
                <a:cs typeface="Caveat"/>
                <a:sym typeface="Caveat"/>
              </a:rPr>
              <a:t>CR 💝IRE pour mieux V </a:t>
            </a:r>
            <a:r>
              <a:rPr lang="en-US" sz="7100">
                <a:solidFill>
                  <a:srgbClr val="0B5394"/>
                </a:solidFill>
                <a:uFill>
                  <a:noFill/>
                </a:uFill>
                <a:latin typeface="Caveat"/>
                <a:ea typeface="Caveat"/>
                <a:cs typeface="Caveat"/>
                <a:sym typeface="Caveat"/>
                <a:hlinkClick r:id="rId5">
                  <a:extLst>
                    <a:ext uri="{A12FA001-AC4F-418D-AE19-62706E023703}">
                      <ahyp:hlinkClr val="tx"/>
                    </a:ext>
                  </a:extLst>
                </a:hlinkClick>
              </a:rPr>
              <a:t>💙</a:t>
            </a:r>
            <a:r>
              <a:rPr b="1" lang="en-US" sz="7100">
                <a:solidFill>
                  <a:srgbClr val="0B5394"/>
                </a:solidFill>
                <a:latin typeface="Caveat"/>
                <a:ea typeface="Caveat"/>
                <a:cs typeface="Caveat"/>
                <a:sym typeface="Caveat"/>
              </a:rPr>
              <a:t>IR</a:t>
            </a:r>
            <a:endParaRPr sz="7100">
              <a:solidFill>
                <a:srgbClr val="0B5394"/>
              </a:solidFill>
              <a:latin typeface="Permanent Marker"/>
              <a:ea typeface="Permanent Marker"/>
              <a:cs typeface="Permanent Marker"/>
              <a:sym typeface="Permanent Marker"/>
            </a:endParaRPr>
          </a:p>
        </p:txBody>
      </p:sp>
      <p:pic>
        <p:nvPicPr>
          <p:cNvPr id="155" name="Google Shape;155;p31"/>
          <p:cNvPicPr preferRelativeResize="0"/>
          <p:nvPr/>
        </p:nvPicPr>
        <p:blipFill rotWithShape="1">
          <a:blip r:embed="rId6">
            <a:alphaModFix/>
          </a:blip>
          <a:srcRect b="22524" l="16549" r="19307" t="15628"/>
          <a:stretch/>
        </p:blipFill>
        <p:spPr>
          <a:xfrm>
            <a:off x="10954927" y="7676871"/>
            <a:ext cx="1593195" cy="1536142"/>
          </a:xfrm>
          <a:prstGeom prst="rect">
            <a:avLst/>
          </a:prstGeom>
          <a:noFill/>
          <a:ln>
            <a:noFill/>
          </a:ln>
        </p:spPr>
      </p:pic>
    </p:spTree>
  </p:cSld>
  <p:clrMapOvr>
    <a:masterClrMapping/>
  </p:clrMapOvr>
</p:sld>
</file>

<file path=ppt/slides/slide1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59" name="Shape 159"/>
        <p:cNvGrpSpPr/>
        <p:nvPr/>
      </p:nvGrpSpPr>
      <p:grpSpPr>
        <a:xfrm>
          <a:off x="0" y="0"/>
          <a:ext cx="0" cy="0"/>
          <a:chOff x="0" y="0"/>
          <a:chExt cx="0" cy="0"/>
        </a:xfrm>
      </p:grpSpPr>
      <p:sp>
        <p:nvSpPr>
          <p:cNvPr id="160" name="Google Shape;160;p32"/>
          <p:cNvSpPr txBox="1"/>
          <p:nvPr>
            <p:ph idx="4294967295" type="title"/>
          </p:nvPr>
        </p:nvSpPr>
        <p:spPr>
          <a:xfrm>
            <a:off x="0" y="0"/>
            <a:ext cx="13017600" cy="9501600"/>
          </a:xfrm>
          <a:prstGeom prst="rect">
            <a:avLst/>
          </a:prstGeom>
          <a:noFill/>
          <a:ln>
            <a:noFill/>
          </a:ln>
        </p:spPr>
        <p:txBody>
          <a:bodyPr anchorCtr="0" anchor="ctr" bIns="50800" lIns="50800" spcFirstLastPara="1" rIns="50800" wrap="square" tIns="50800">
            <a:noAutofit/>
          </a:bodyPr>
          <a:lstStyle/>
          <a:p>
            <a:pPr indent="0" lvl="0" marL="0" rtl="0" algn="ctr">
              <a:spcBef>
                <a:spcPts val="0"/>
              </a:spcBef>
              <a:spcAft>
                <a:spcPts val="0"/>
              </a:spcAft>
              <a:buNone/>
            </a:pPr>
            <a:r>
              <a:rPr b="1" lang="en-US" sz="20000">
                <a:solidFill>
                  <a:srgbClr val="0B5394"/>
                </a:solidFill>
                <a:latin typeface="Caveat"/>
                <a:ea typeface="Caveat"/>
                <a:cs typeface="Caveat"/>
                <a:sym typeface="Caveat"/>
              </a:rPr>
              <a:t>CR 💝IRE pour mieux </a:t>
            </a:r>
            <a:endParaRPr b="1" sz="20000">
              <a:solidFill>
                <a:srgbClr val="0B5394"/>
              </a:solidFill>
              <a:latin typeface="Caveat"/>
              <a:ea typeface="Caveat"/>
              <a:cs typeface="Caveat"/>
              <a:sym typeface="Caveat"/>
            </a:endParaRPr>
          </a:p>
          <a:p>
            <a:pPr indent="0" lvl="0" marL="0" rtl="0" algn="ctr">
              <a:spcBef>
                <a:spcPts val="0"/>
              </a:spcBef>
              <a:spcAft>
                <a:spcPts val="0"/>
              </a:spcAft>
              <a:buNone/>
            </a:pPr>
            <a:r>
              <a:rPr b="1" lang="en-US" sz="20000">
                <a:solidFill>
                  <a:srgbClr val="0B5394"/>
                </a:solidFill>
                <a:latin typeface="Caveat"/>
                <a:ea typeface="Caveat"/>
                <a:cs typeface="Caveat"/>
                <a:sym typeface="Caveat"/>
              </a:rPr>
              <a:t>V </a:t>
            </a:r>
            <a:r>
              <a:rPr b="1" lang="en-US" sz="20000">
                <a:solidFill>
                  <a:srgbClr val="0B5394"/>
                </a:solidFill>
                <a:uFill>
                  <a:noFill/>
                </a:uFill>
                <a:latin typeface="Caveat"/>
                <a:ea typeface="Caveat"/>
                <a:cs typeface="Caveat"/>
                <a:sym typeface="Caveat"/>
                <a:hlinkClick r:id="rId3">
                  <a:extLst>
                    <a:ext uri="{A12FA001-AC4F-418D-AE19-62706E023703}">
                      <ahyp:hlinkClr val="tx"/>
                    </a:ext>
                  </a:extLst>
                </a:hlinkClick>
              </a:rPr>
              <a:t>💙</a:t>
            </a:r>
            <a:r>
              <a:rPr b="1" lang="en-US" sz="20000">
                <a:solidFill>
                  <a:srgbClr val="0B5394"/>
                </a:solidFill>
                <a:latin typeface="Caveat"/>
                <a:ea typeface="Caveat"/>
                <a:cs typeface="Caveat"/>
                <a:sym typeface="Caveat"/>
              </a:rPr>
              <a:t>IR</a:t>
            </a:r>
            <a:endParaRPr b="1" sz="20000"/>
          </a:p>
        </p:txBody>
      </p:sp>
    </p:spTree>
  </p:cSld>
  <p:clrMapOvr>
    <a:masterClrMapping/>
  </p:clrMapOvr>
</p:sld>
</file>

<file path=ppt/slides/slide1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64" name="Shape 164"/>
        <p:cNvGrpSpPr/>
        <p:nvPr/>
      </p:nvGrpSpPr>
      <p:grpSpPr>
        <a:xfrm>
          <a:off x="0" y="0"/>
          <a:ext cx="0" cy="0"/>
          <a:chOff x="0" y="0"/>
          <a:chExt cx="0" cy="0"/>
        </a:xfrm>
      </p:grpSpPr>
      <p:sp>
        <p:nvSpPr>
          <p:cNvPr id="165" name="Google Shape;165;p33"/>
          <p:cNvSpPr/>
          <p:nvPr/>
        </p:nvSpPr>
        <p:spPr>
          <a:xfrm>
            <a:off x="0" y="82550"/>
            <a:ext cx="13004700" cy="1155600"/>
          </a:xfrm>
          <a:prstGeom prst="rect">
            <a:avLst/>
          </a:prstGeom>
          <a:noFill/>
          <a:ln>
            <a:noFill/>
          </a:ln>
        </p:spPr>
        <p:txBody>
          <a:bodyPr anchorCtr="0" anchor="ctr" bIns="0" lIns="0" spcFirstLastPara="1" rIns="0" wrap="square" tIns="0">
            <a:noAutofit/>
          </a:bodyPr>
          <a:lstStyle/>
          <a:p>
            <a:pPr indent="0" lvl="0" marL="0" marR="0" rtl="0" algn="ctr">
              <a:lnSpc>
                <a:spcPct val="100000"/>
              </a:lnSpc>
              <a:spcBef>
                <a:spcPts val="0"/>
              </a:spcBef>
              <a:spcAft>
                <a:spcPts val="0"/>
              </a:spcAft>
              <a:buClr>
                <a:srgbClr val="231877"/>
              </a:buClr>
              <a:buFont typeface="Permanent Marker"/>
              <a:buNone/>
            </a:pPr>
            <a:r>
              <a:rPr b="0" i="0" lang="en-US" sz="8400" u="none" cap="none" strike="noStrike">
                <a:solidFill>
                  <a:srgbClr val="231877"/>
                </a:solidFill>
                <a:latin typeface="Permanent Marker"/>
                <a:ea typeface="Permanent Marker"/>
                <a:cs typeface="Permanent Marker"/>
                <a:sym typeface="Permanent Marker"/>
              </a:rPr>
              <a:t>Prière universelle</a:t>
            </a:r>
            <a:endParaRPr/>
          </a:p>
        </p:txBody>
      </p:sp>
      <p:pic>
        <p:nvPicPr>
          <p:cNvPr id="166" name="Google Shape;166;p33"/>
          <p:cNvPicPr preferRelativeResize="0"/>
          <p:nvPr/>
        </p:nvPicPr>
        <p:blipFill>
          <a:blip r:embed="rId3">
            <a:alphaModFix/>
          </a:blip>
          <a:stretch>
            <a:fillRect/>
          </a:stretch>
        </p:blipFill>
        <p:spPr>
          <a:xfrm>
            <a:off x="0" y="1739700"/>
            <a:ext cx="13004800" cy="7034760"/>
          </a:xfrm>
          <a:prstGeom prst="rect">
            <a:avLst/>
          </a:prstGeom>
          <a:noFill/>
          <a:ln>
            <a:noFill/>
          </a:ln>
        </p:spPr>
      </p:pic>
    </p:spTree>
  </p:cSld>
  <p:clrMapOvr>
    <a:masterClrMapping/>
  </p:clrMapOvr>
</p:sld>
</file>

<file path=ppt/slides/slide1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70" name="Shape 170"/>
        <p:cNvGrpSpPr/>
        <p:nvPr/>
      </p:nvGrpSpPr>
      <p:grpSpPr>
        <a:xfrm>
          <a:off x="0" y="0"/>
          <a:ext cx="0" cy="0"/>
          <a:chOff x="0" y="0"/>
          <a:chExt cx="0" cy="0"/>
        </a:xfrm>
      </p:grpSpPr>
      <p:sp>
        <p:nvSpPr>
          <p:cNvPr id="171" name="Google Shape;171;p34"/>
          <p:cNvSpPr txBox="1"/>
          <p:nvPr>
            <p:ph idx="4294967295" type="title"/>
          </p:nvPr>
        </p:nvSpPr>
        <p:spPr>
          <a:xfrm>
            <a:off x="239225" y="237525"/>
            <a:ext cx="12526200" cy="8411400"/>
          </a:xfrm>
          <a:prstGeom prst="rect">
            <a:avLst/>
          </a:prstGeom>
          <a:noFill/>
          <a:ln>
            <a:noFill/>
          </a:ln>
        </p:spPr>
        <p:txBody>
          <a:bodyPr anchorCtr="0" anchor="b" bIns="50800" lIns="50800" spcFirstLastPara="1" rIns="50800" wrap="square" tIns="50800">
            <a:noAutofit/>
          </a:bodyPr>
          <a:lstStyle/>
          <a:p>
            <a:pPr indent="0" lvl="0" marL="0" marR="0" rtl="0" algn="l">
              <a:lnSpc>
                <a:spcPct val="100000"/>
              </a:lnSpc>
              <a:spcBef>
                <a:spcPts val="0"/>
              </a:spcBef>
              <a:spcAft>
                <a:spcPts val="0"/>
              </a:spcAft>
              <a:buClr>
                <a:schemeClr val="dk1"/>
              </a:buClr>
              <a:buSzPts val="1100"/>
              <a:buFont typeface="Arial"/>
              <a:buNone/>
            </a:pPr>
            <a:r>
              <a:rPr lang="en-US" sz="6000">
                <a:solidFill>
                  <a:srgbClr val="231877"/>
                </a:solidFill>
                <a:latin typeface="Droid Sans"/>
                <a:ea typeface="Droid Sans"/>
                <a:cs typeface="Droid Sans"/>
                <a:sym typeface="Droid Sans"/>
              </a:rPr>
              <a:t>Le pain qui fait ouvrir les yeux, le pain qui ouvre nos oreilles, c'est toi, Seigneur, ce Pain vivant. Que nos yeux et nos oreilles s'ouvrent à ta Parole. Viens Seigneur, marche avec nous.</a:t>
            </a:r>
            <a:endParaRPr sz="6000">
              <a:solidFill>
                <a:srgbClr val="231877"/>
              </a:solidFill>
              <a:latin typeface="Droid Sans"/>
              <a:ea typeface="Droid Sans"/>
              <a:cs typeface="Droid Sans"/>
              <a:sym typeface="Droid Sans"/>
            </a:endParaRPr>
          </a:p>
          <a:p>
            <a:pPr indent="0" lvl="0" marL="0" marR="0" rtl="0" algn="l">
              <a:lnSpc>
                <a:spcPct val="100000"/>
              </a:lnSpc>
              <a:spcBef>
                <a:spcPts val="0"/>
              </a:spcBef>
              <a:spcAft>
                <a:spcPts val="0"/>
              </a:spcAft>
              <a:buClr>
                <a:schemeClr val="dk1"/>
              </a:buClr>
              <a:buSzPts val="1100"/>
              <a:buFont typeface="Arial"/>
              <a:buNone/>
            </a:pPr>
            <a:r>
              <a:t/>
            </a:r>
            <a:endParaRPr sz="5100">
              <a:solidFill>
                <a:srgbClr val="231877"/>
              </a:solidFill>
              <a:latin typeface="Droid Sans"/>
              <a:ea typeface="Droid Sans"/>
              <a:cs typeface="Droid Sans"/>
              <a:sym typeface="Droid Sans"/>
            </a:endParaRPr>
          </a:p>
          <a:p>
            <a:pPr indent="0" lvl="0" marL="0" marR="0" rtl="0" algn="l">
              <a:lnSpc>
                <a:spcPct val="100000"/>
              </a:lnSpc>
              <a:spcBef>
                <a:spcPts val="0"/>
              </a:spcBef>
              <a:spcAft>
                <a:spcPts val="0"/>
              </a:spcAft>
              <a:buClr>
                <a:schemeClr val="dk1"/>
              </a:buClr>
              <a:buSzPts val="1100"/>
              <a:buFont typeface="Arial"/>
              <a:buNone/>
            </a:pPr>
            <a:r>
              <a:rPr b="1" lang="en-US" sz="4900">
                <a:solidFill>
                  <a:srgbClr val="231877"/>
                </a:solidFill>
                <a:latin typeface="Droid Sans"/>
                <a:ea typeface="Droid Sans"/>
                <a:cs typeface="Droid Sans"/>
                <a:sym typeface="Droid Sans"/>
              </a:rPr>
              <a:t>Tous : Viens Seigneur, marche avec nous.</a:t>
            </a:r>
            <a:endParaRPr b="1" sz="4900">
              <a:solidFill>
                <a:srgbClr val="231877"/>
              </a:solidFill>
              <a:latin typeface="Droid Sans"/>
              <a:ea typeface="Droid Sans"/>
              <a:cs typeface="Droid Sans"/>
              <a:sym typeface="Droid Sans"/>
            </a:endParaRPr>
          </a:p>
        </p:txBody>
      </p:sp>
    </p:spTree>
  </p:cSld>
  <p:clrMapOvr>
    <a:masterClrMapping/>
  </p:clrMapOvr>
</p:sld>
</file>

<file path=ppt/slides/slide1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75" name="Shape 175"/>
        <p:cNvGrpSpPr/>
        <p:nvPr/>
      </p:nvGrpSpPr>
      <p:grpSpPr>
        <a:xfrm>
          <a:off x="0" y="0"/>
          <a:ext cx="0" cy="0"/>
          <a:chOff x="0" y="0"/>
          <a:chExt cx="0" cy="0"/>
        </a:xfrm>
      </p:grpSpPr>
      <p:sp>
        <p:nvSpPr>
          <p:cNvPr id="176" name="Google Shape;176;p35"/>
          <p:cNvSpPr txBox="1"/>
          <p:nvPr>
            <p:ph idx="4294967295" type="title"/>
          </p:nvPr>
        </p:nvSpPr>
        <p:spPr>
          <a:xfrm>
            <a:off x="239225" y="237525"/>
            <a:ext cx="12526200" cy="8411400"/>
          </a:xfrm>
          <a:prstGeom prst="rect">
            <a:avLst/>
          </a:prstGeom>
          <a:noFill/>
          <a:ln>
            <a:noFill/>
          </a:ln>
        </p:spPr>
        <p:txBody>
          <a:bodyPr anchorCtr="0" anchor="b" bIns="50800" lIns="50800" spcFirstLastPara="1" rIns="50800" wrap="square" tIns="50800">
            <a:noAutofit/>
          </a:bodyPr>
          <a:lstStyle/>
          <a:p>
            <a:pPr indent="0" lvl="0" marL="0" marR="0" rtl="0" algn="l">
              <a:lnSpc>
                <a:spcPct val="100000"/>
              </a:lnSpc>
              <a:spcBef>
                <a:spcPts val="0"/>
              </a:spcBef>
              <a:spcAft>
                <a:spcPts val="0"/>
              </a:spcAft>
              <a:buClr>
                <a:schemeClr val="dk1"/>
              </a:buClr>
              <a:buSzPts val="1100"/>
              <a:buFont typeface="Arial"/>
              <a:buNone/>
            </a:pPr>
            <a:r>
              <a:rPr lang="en-US" sz="6000">
                <a:solidFill>
                  <a:srgbClr val="231877"/>
                </a:solidFill>
                <a:latin typeface="Droid Sans"/>
                <a:ea typeface="Droid Sans"/>
                <a:cs typeface="Droid Sans"/>
                <a:sym typeface="Droid Sans"/>
              </a:rPr>
              <a:t>Le pain qui remet en chemin. C'est toi Seigneur, Pain vivant. Tu nous invites, Seigneur, à reprendre sans cesse la route, sans nous décourager, sans nous lasser. Sois avec nous sur toutes nos routes. Viens Seigneur, marche avec nous.</a:t>
            </a:r>
            <a:endParaRPr sz="6000">
              <a:solidFill>
                <a:srgbClr val="231877"/>
              </a:solidFill>
              <a:latin typeface="Droid Sans"/>
              <a:ea typeface="Droid Sans"/>
              <a:cs typeface="Droid Sans"/>
              <a:sym typeface="Droid Sans"/>
            </a:endParaRPr>
          </a:p>
          <a:p>
            <a:pPr indent="0" lvl="0" marL="0" marR="0" rtl="0" algn="l">
              <a:lnSpc>
                <a:spcPct val="100000"/>
              </a:lnSpc>
              <a:spcBef>
                <a:spcPts val="0"/>
              </a:spcBef>
              <a:spcAft>
                <a:spcPts val="0"/>
              </a:spcAft>
              <a:buClr>
                <a:schemeClr val="dk1"/>
              </a:buClr>
              <a:buSzPts val="1100"/>
              <a:buFont typeface="Arial"/>
              <a:buNone/>
            </a:pPr>
            <a:r>
              <a:t/>
            </a:r>
            <a:endParaRPr sz="5100">
              <a:solidFill>
                <a:srgbClr val="231877"/>
              </a:solidFill>
              <a:latin typeface="Droid Sans"/>
              <a:ea typeface="Droid Sans"/>
              <a:cs typeface="Droid Sans"/>
              <a:sym typeface="Droid Sans"/>
            </a:endParaRPr>
          </a:p>
          <a:p>
            <a:pPr indent="0" lvl="0" marL="0" marR="0" rtl="0" algn="l">
              <a:lnSpc>
                <a:spcPct val="100000"/>
              </a:lnSpc>
              <a:spcBef>
                <a:spcPts val="0"/>
              </a:spcBef>
              <a:spcAft>
                <a:spcPts val="0"/>
              </a:spcAft>
              <a:buClr>
                <a:schemeClr val="dk1"/>
              </a:buClr>
              <a:buSzPts val="1100"/>
              <a:buFont typeface="Arial"/>
              <a:buNone/>
            </a:pPr>
            <a:r>
              <a:rPr b="1" lang="en-US" sz="4900">
                <a:solidFill>
                  <a:srgbClr val="231877"/>
                </a:solidFill>
                <a:latin typeface="Droid Sans"/>
                <a:ea typeface="Droid Sans"/>
                <a:cs typeface="Droid Sans"/>
                <a:sym typeface="Droid Sans"/>
              </a:rPr>
              <a:t>Tous : Viens Seigneur, marche avec nous.</a:t>
            </a:r>
            <a:endParaRPr b="1" sz="4900">
              <a:solidFill>
                <a:srgbClr val="231877"/>
              </a:solidFill>
              <a:latin typeface="Droid Sans"/>
              <a:ea typeface="Droid Sans"/>
              <a:cs typeface="Droid Sans"/>
              <a:sym typeface="Droid Sans"/>
            </a:endParaRPr>
          </a:p>
        </p:txBody>
      </p:sp>
    </p:spTree>
  </p:cSld>
  <p:clrMapOvr>
    <a:masterClrMapping/>
  </p:clrMapOvr>
</p:sld>
</file>

<file path=ppt/slides/slide1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80" name="Shape 180"/>
        <p:cNvGrpSpPr/>
        <p:nvPr/>
      </p:nvGrpSpPr>
      <p:grpSpPr>
        <a:xfrm>
          <a:off x="0" y="0"/>
          <a:ext cx="0" cy="0"/>
          <a:chOff x="0" y="0"/>
          <a:chExt cx="0" cy="0"/>
        </a:xfrm>
      </p:grpSpPr>
      <p:sp>
        <p:nvSpPr>
          <p:cNvPr id="181" name="Google Shape;181;p36"/>
          <p:cNvSpPr txBox="1"/>
          <p:nvPr>
            <p:ph idx="4294967295" type="title"/>
          </p:nvPr>
        </p:nvSpPr>
        <p:spPr>
          <a:xfrm>
            <a:off x="239225" y="237525"/>
            <a:ext cx="12526200" cy="8411400"/>
          </a:xfrm>
          <a:prstGeom prst="rect">
            <a:avLst/>
          </a:prstGeom>
          <a:noFill/>
          <a:ln>
            <a:noFill/>
          </a:ln>
        </p:spPr>
        <p:txBody>
          <a:bodyPr anchorCtr="0" anchor="b" bIns="50800" lIns="50800" spcFirstLastPara="1" rIns="50800" wrap="square" tIns="50800">
            <a:noAutofit/>
          </a:bodyPr>
          <a:lstStyle/>
          <a:p>
            <a:pPr indent="0" lvl="0" marL="0" marR="0" rtl="0" algn="l">
              <a:lnSpc>
                <a:spcPct val="100000"/>
              </a:lnSpc>
              <a:spcBef>
                <a:spcPts val="0"/>
              </a:spcBef>
              <a:spcAft>
                <a:spcPts val="0"/>
              </a:spcAft>
              <a:buClr>
                <a:schemeClr val="dk1"/>
              </a:buClr>
              <a:buSzPts val="1100"/>
              <a:buFont typeface="Arial"/>
              <a:buNone/>
            </a:pPr>
            <a:r>
              <a:rPr lang="en-US" sz="6000">
                <a:solidFill>
                  <a:srgbClr val="231877"/>
                </a:solidFill>
                <a:latin typeface="Droid Sans"/>
                <a:ea typeface="Droid Sans"/>
                <a:cs typeface="Droid Sans"/>
                <a:sym typeface="Droid Sans"/>
              </a:rPr>
              <a:t>Le pain qui met le cœur en fête, c'est toi Seigneur, Pain vivant. Comme les disciples sur la route, rends nos cœurs remplis d'amour quand nous partageons ta Parole et ton Pain. Viens Seigneur, marche avec nous.</a:t>
            </a:r>
            <a:endParaRPr sz="6000">
              <a:solidFill>
                <a:srgbClr val="231877"/>
              </a:solidFill>
              <a:latin typeface="Droid Sans"/>
              <a:ea typeface="Droid Sans"/>
              <a:cs typeface="Droid Sans"/>
              <a:sym typeface="Droid Sans"/>
            </a:endParaRPr>
          </a:p>
          <a:p>
            <a:pPr indent="0" lvl="0" marL="0" marR="0" rtl="0" algn="l">
              <a:lnSpc>
                <a:spcPct val="100000"/>
              </a:lnSpc>
              <a:spcBef>
                <a:spcPts val="0"/>
              </a:spcBef>
              <a:spcAft>
                <a:spcPts val="0"/>
              </a:spcAft>
              <a:buClr>
                <a:schemeClr val="dk1"/>
              </a:buClr>
              <a:buSzPts val="1100"/>
              <a:buFont typeface="Arial"/>
              <a:buNone/>
            </a:pPr>
            <a:r>
              <a:t/>
            </a:r>
            <a:endParaRPr sz="5100">
              <a:solidFill>
                <a:srgbClr val="231877"/>
              </a:solidFill>
              <a:latin typeface="Droid Sans"/>
              <a:ea typeface="Droid Sans"/>
              <a:cs typeface="Droid Sans"/>
              <a:sym typeface="Droid Sans"/>
            </a:endParaRPr>
          </a:p>
          <a:p>
            <a:pPr indent="0" lvl="0" marL="0" marR="0" rtl="0" algn="l">
              <a:lnSpc>
                <a:spcPct val="100000"/>
              </a:lnSpc>
              <a:spcBef>
                <a:spcPts val="0"/>
              </a:spcBef>
              <a:spcAft>
                <a:spcPts val="0"/>
              </a:spcAft>
              <a:buClr>
                <a:schemeClr val="dk1"/>
              </a:buClr>
              <a:buSzPts val="1100"/>
              <a:buFont typeface="Arial"/>
              <a:buNone/>
            </a:pPr>
            <a:r>
              <a:rPr b="1" lang="en-US" sz="4900">
                <a:solidFill>
                  <a:srgbClr val="231877"/>
                </a:solidFill>
                <a:latin typeface="Droid Sans"/>
                <a:ea typeface="Droid Sans"/>
                <a:cs typeface="Droid Sans"/>
                <a:sym typeface="Droid Sans"/>
              </a:rPr>
              <a:t>Tous : Viens Seigneur, marche avec nous.</a:t>
            </a:r>
            <a:endParaRPr b="1" sz="4900">
              <a:solidFill>
                <a:srgbClr val="231877"/>
              </a:solidFill>
              <a:latin typeface="Droid Sans"/>
              <a:ea typeface="Droid Sans"/>
              <a:cs typeface="Droid Sans"/>
              <a:sym typeface="Droid Sans"/>
            </a:endParaRPr>
          </a:p>
        </p:txBody>
      </p:sp>
    </p:spTree>
  </p:cSld>
  <p:clrMapOvr>
    <a:masterClrMapping/>
  </p:clrMapOvr>
</p:sld>
</file>

<file path=ppt/slides/slide2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85" name="Shape 185"/>
        <p:cNvGrpSpPr/>
        <p:nvPr/>
      </p:nvGrpSpPr>
      <p:grpSpPr>
        <a:xfrm>
          <a:off x="0" y="0"/>
          <a:ext cx="0" cy="0"/>
          <a:chOff x="0" y="0"/>
          <a:chExt cx="0" cy="0"/>
        </a:xfrm>
      </p:grpSpPr>
      <p:sp>
        <p:nvSpPr>
          <p:cNvPr id="186" name="Google Shape;186;p37"/>
          <p:cNvSpPr txBox="1"/>
          <p:nvPr>
            <p:ph idx="4294967295" type="title"/>
          </p:nvPr>
        </p:nvSpPr>
        <p:spPr>
          <a:xfrm>
            <a:off x="239225" y="585000"/>
            <a:ext cx="12526500" cy="8933700"/>
          </a:xfrm>
          <a:prstGeom prst="rect">
            <a:avLst/>
          </a:prstGeom>
          <a:noFill/>
          <a:ln>
            <a:noFill/>
          </a:ln>
        </p:spPr>
        <p:txBody>
          <a:bodyPr anchorCtr="0" anchor="b" bIns="50800" lIns="50800" spcFirstLastPara="1" rIns="50800" wrap="square" tIns="50800">
            <a:noAutofit/>
          </a:bodyPr>
          <a:lstStyle/>
          <a:p>
            <a:pPr indent="0" lvl="0" marL="0" marR="0" rtl="0" algn="l">
              <a:lnSpc>
                <a:spcPct val="100000"/>
              </a:lnSpc>
              <a:spcBef>
                <a:spcPts val="0"/>
              </a:spcBef>
              <a:spcAft>
                <a:spcPts val="0"/>
              </a:spcAft>
              <a:buClr>
                <a:srgbClr val="231877"/>
              </a:buClr>
              <a:buFont typeface="Permanent Marker"/>
              <a:buNone/>
            </a:pPr>
            <a:r>
              <a:rPr lang="en-US" sz="5800">
                <a:solidFill>
                  <a:srgbClr val="231877"/>
                </a:solidFill>
                <a:latin typeface="Droid Sans"/>
                <a:ea typeface="Droid Sans"/>
                <a:cs typeface="Droid Sans"/>
                <a:sym typeface="Droid Sans"/>
              </a:rPr>
              <a:t>Jésus ressuscité, nous voulons comme les disciples d'Emmaüs proclamer la Bonne Nouvelle à tous : Tu es vivant, et tu marches sur la route de la vie avec nous. Nourris-nous de ton amour, de ta tendresse, de ton pardon et de ta bonté pour les siècles des siècles.</a:t>
            </a:r>
            <a:endParaRPr sz="5800">
              <a:solidFill>
                <a:srgbClr val="231877"/>
              </a:solidFill>
              <a:latin typeface="Droid Sans"/>
              <a:ea typeface="Droid Sans"/>
              <a:cs typeface="Droid Sans"/>
              <a:sym typeface="Droid Sans"/>
            </a:endParaRPr>
          </a:p>
          <a:p>
            <a:pPr indent="0" lvl="0" marL="0" marR="0" rtl="0" algn="l">
              <a:lnSpc>
                <a:spcPct val="100000"/>
              </a:lnSpc>
              <a:spcBef>
                <a:spcPts val="0"/>
              </a:spcBef>
              <a:spcAft>
                <a:spcPts val="0"/>
              </a:spcAft>
              <a:buClr>
                <a:srgbClr val="231877"/>
              </a:buClr>
              <a:buFont typeface="Permanent Marker"/>
              <a:buNone/>
            </a:pPr>
            <a:r>
              <a:t/>
            </a:r>
            <a:endParaRPr sz="6000">
              <a:solidFill>
                <a:srgbClr val="231877"/>
              </a:solidFill>
              <a:latin typeface="Droid Sans"/>
              <a:ea typeface="Droid Sans"/>
              <a:cs typeface="Droid Sans"/>
              <a:sym typeface="Droid Sans"/>
            </a:endParaRPr>
          </a:p>
          <a:p>
            <a:pPr indent="0" lvl="0" marL="0" marR="0" rtl="0" algn="l">
              <a:lnSpc>
                <a:spcPct val="100000"/>
              </a:lnSpc>
              <a:spcBef>
                <a:spcPts val="0"/>
              </a:spcBef>
              <a:spcAft>
                <a:spcPts val="0"/>
              </a:spcAft>
              <a:buClr>
                <a:srgbClr val="231877"/>
              </a:buClr>
              <a:buFont typeface="Permanent Marker"/>
              <a:buNone/>
            </a:pPr>
            <a:r>
              <a:rPr b="1" i="0" lang="en-US" sz="6000" u="sng" cap="none" strike="noStrike">
                <a:solidFill>
                  <a:srgbClr val="231877"/>
                </a:solidFill>
                <a:latin typeface="Droid Sans"/>
                <a:ea typeface="Droid Sans"/>
                <a:cs typeface="Droid Sans"/>
                <a:sym typeface="Droid Sans"/>
              </a:rPr>
              <a:t>Amen.</a:t>
            </a:r>
            <a:endParaRPr sz="6000">
              <a:latin typeface="Droid Sans"/>
              <a:ea typeface="Droid Sans"/>
              <a:cs typeface="Droid Sans"/>
              <a:sym typeface="Droid Sans"/>
            </a:endParaRPr>
          </a:p>
        </p:txBody>
      </p:sp>
    </p:spTree>
  </p:cSld>
  <p:clrMapOvr>
    <a:masterClrMapping/>
  </p:clrMapOvr>
</p:sld>
</file>

<file path=ppt/slides/slide2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90" name="Shape 190"/>
        <p:cNvGrpSpPr/>
        <p:nvPr/>
      </p:nvGrpSpPr>
      <p:grpSpPr>
        <a:xfrm>
          <a:off x="0" y="0"/>
          <a:ext cx="0" cy="0"/>
          <a:chOff x="0" y="0"/>
          <a:chExt cx="0" cy="0"/>
        </a:xfrm>
      </p:grpSpPr>
      <p:sp>
        <p:nvSpPr>
          <p:cNvPr id="191" name="Google Shape;191;p38"/>
          <p:cNvSpPr txBox="1"/>
          <p:nvPr>
            <p:ph idx="4294967295" type="title"/>
          </p:nvPr>
        </p:nvSpPr>
        <p:spPr>
          <a:xfrm>
            <a:off x="266700" y="0"/>
            <a:ext cx="12570000" cy="1320900"/>
          </a:xfrm>
          <a:prstGeom prst="rect">
            <a:avLst/>
          </a:prstGeom>
          <a:noFill/>
          <a:ln>
            <a:noFill/>
          </a:ln>
        </p:spPr>
        <p:txBody>
          <a:bodyPr anchorCtr="0" anchor="b" bIns="50800" lIns="50800" spcFirstLastPara="1" rIns="50800" wrap="square" tIns="50800">
            <a:noAutofit/>
          </a:bodyPr>
          <a:lstStyle/>
          <a:p>
            <a:pPr indent="0" lvl="0" marL="0" marR="0" rtl="0" algn="l">
              <a:lnSpc>
                <a:spcPct val="100000"/>
              </a:lnSpc>
              <a:spcBef>
                <a:spcPts val="0"/>
              </a:spcBef>
              <a:spcAft>
                <a:spcPts val="0"/>
              </a:spcAft>
              <a:buClr>
                <a:srgbClr val="231877"/>
              </a:buClr>
              <a:buFont typeface="Permanent Marker"/>
              <a:buNone/>
            </a:pPr>
            <a:r>
              <a:rPr lang="en-US" sz="7035">
                <a:solidFill>
                  <a:srgbClr val="231877"/>
                </a:solidFill>
              </a:rPr>
              <a:t>Je t’offre Jésus</a:t>
            </a:r>
            <a:endParaRPr sz="7700"/>
          </a:p>
        </p:txBody>
      </p:sp>
      <p:sp>
        <p:nvSpPr>
          <p:cNvPr id="192" name="Google Shape;192;p38"/>
          <p:cNvSpPr txBox="1"/>
          <p:nvPr/>
        </p:nvSpPr>
        <p:spPr>
          <a:xfrm>
            <a:off x="266700" y="1415525"/>
            <a:ext cx="12570000" cy="8183100"/>
          </a:xfrm>
          <a:prstGeom prst="rect">
            <a:avLst/>
          </a:prstGeom>
          <a:noFill/>
          <a:ln>
            <a:noFill/>
          </a:ln>
        </p:spPr>
        <p:txBody>
          <a:bodyPr anchorCtr="0" anchor="t" bIns="91425" lIns="91425" spcFirstLastPara="1" rIns="91425" wrap="square" tIns="91425">
            <a:noAutofit/>
          </a:bodyPr>
          <a:lstStyle/>
          <a:p>
            <a:pPr indent="0" lvl="0" marL="0" rtl="0" algn="ctr">
              <a:spcBef>
                <a:spcPts val="0"/>
              </a:spcBef>
              <a:spcAft>
                <a:spcPts val="0"/>
              </a:spcAft>
              <a:buNone/>
            </a:pPr>
            <a:br>
              <a:rPr lang="en-US" sz="6000">
                <a:solidFill>
                  <a:srgbClr val="231877"/>
                </a:solidFill>
                <a:latin typeface="Droid Sans"/>
                <a:ea typeface="Droid Sans"/>
                <a:cs typeface="Droid Sans"/>
                <a:sym typeface="Droid Sans"/>
              </a:rPr>
            </a:br>
            <a:r>
              <a:rPr lang="en-US" sz="4700">
                <a:solidFill>
                  <a:srgbClr val="231877"/>
                </a:solidFill>
                <a:latin typeface="Droid Sans"/>
                <a:ea typeface="Droid Sans"/>
                <a:cs typeface="Droid Sans"/>
                <a:sym typeface="Droid Sans"/>
              </a:rPr>
              <a:t>Je t’offre Jésus, je t’offre mon coeur</a:t>
            </a:r>
            <a:endParaRPr sz="4700">
              <a:solidFill>
                <a:srgbClr val="231877"/>
              </a:solidFill>
              <a:latin typeface="Droid Sans"/>
              <a:ea typeface="Droid Sans"/>
              <a:cs typeface="Droid Sans"/>
              <a:sym typeface="Droid Sans"/>
            </a:endParaRPr>
          </a:p>
          <a:p>
            <a:pPr indent="0" lvl="0" marL="0" rtl="0" algn="ctr">
              <a:spcBef>
                <a:spcPts val="0"/>
              </a:spcBef>
              <a:spcAft>
                <a:spcPts val="0"/>
              </a:spcAft>
              <a:buNone/>
            </a:pPr>
            <a:r>
              <a:rPr lang="en-US" sz="4700">
                <a:solidFill>
                  <a:srgbClr val="231877"/>
                </a:solidFill>
                <a:latin typeface="Droid Sans"/>
                <a:ea typeface="Droid Sans"/>
                <a:cs typeface="Droid Sans"/>
                <a:sym typeface="Droid Sans"/>
              </a:rPr>
              <a:t>Je t’offre Jésus, je t’offre ma vie</a:t>
            </a:r>
            <a:endParaRPr sz="4700">
              <a:solidFill>
                <a:srgbClr val="231877"/>
              </a:solidFill>
              <a:latin typeface="Droid Sans"/>
              <a:ea typeface="Droid Sans"/>
              <a:cs typeface="Droid Sans"/>
              <a:sym typeface="Droid Sans"/>
            </a:endParaRPr>
          </a:p>
          <a:p>
            <a:pPr indent="0" lvl="0" marL="0" rtl="0" algn="ctr">
              <a:spcBef>
                <a:spcPts val="0"/>
              </a:spcBef>
              <a:spcAft>
                <a:spcPts val="0"/>
              </a:spcAft>
              <a:buNone/>
            </a:pPr>
            <a:r>
              <a:t/>
            </a:r>
            <a:endParaRPr sz="4700">
              <a:solidFill>
                <a:srgbClr val="231877"/>
              </a:solidFill>
              <a:latin typeface="Droid Sans"/>
              <a:ea typeface="Droid Sans"/>
              <a:cs typeface="Droid Sans"/>
              <a:sym typeface="Droid Sans"/>
            </a:endParaRPr>
          </a:p>
          <a:p>
            <a:pPr indent="0" lvl="0" marL="0" rtl="0" algn="ctr">
              <a:spcBef>
                <a:spcPts val="0"/>
              </a:spcBef>
              <a:spcAft>
                <a:spcPts val="0"/>
              </a:spcAft>
              <a:buNone/>
            </a:pPr>
            <a:r>
              <a:rPr lang="en-US" sz="4700">
                <a:solidFill>
                  <a:srgbClr val="231877"/>
                </a:solidFill>
                <a:latin typeface="Droid Sans"/>
                <a:ea typeface="Droid Sans"/>
                <a:cs typeface="Droid Sans"/>
                <a:sym typeface="Droid Sans"/>
              </a:rPr>
              <a:t>Toute mon espérance, </a:t>
            </a:r>
            <a:endParaRPr sz="4700">
              <a:solidFill>
                <a:srgbClr val="231877"/>
              </a:solidFill>
              <a:latin typeface="Droid Sans"/>
              <a:ea typeface="Droid Sans"/>
              <a:cs typeface="Droid Sans"/>
              <a:sym typeface="Droid Sans"/>
            </a:endParaRPr>
          </a:p>
          <a:p>
            <a:pPr indent="0" lvl="0" marL="0" rtl="0" algn="ctr">
              <a:spcBef>
                <a:spcPts val="0"/>
              </a:spcBef>
              <a:spcAft>
                <a:spcPts val="0"/>
              </a:spcAft>
              <a:buNone/>
            </a:pPr>
            <a:r>
              <a:rPr lang="en-US" sz="4700">
                <a:solidFill>
                  <a:srgbClr val="231877"/>
                </a:solidFill>
                <a:latin typeface="Droid Sans"/>
                <a:ea typeface="Droid Sans"/>
                <a:cs typeface="Droid Sans"/>
                <a:sym typeface="Droid Sans"/>
              </a:rPr>
              <a:t>je l’ai toujours eue en toi</a:t>
            </a:r>
            <a:endParaRPr sz="4700">
              <a:solidFill>
                <a:srgbClr val="231877"/>
              </a:solidFill>
              <a:latin typeface="Droid Sans"/>
              <a:ea typeface="Droid Sans"/>
              <a:cs typeface="Droid Sans"/>
              <a:sym typeface="Droid Sans"/>
            </a:endParaRPr>
          </a:p>
          <a:p>
            <a:pPr indent="0" lvl="0" marL="0" rtl="0" algn="ctr">
              <a:spcBef>
                <a:spcPts val="0"/>
              </a:spcBef>
              <a:spcAft>
                <a:spcPts val="0"/>
              </a:spcAft>
              <a:buNone/>
            </a:pPr>
            <a:r>
              <a:t/>
            </a:r>
            <a:endParaRPr sz="4700">
              <a:solidFill>
                <a:srgbClr val="231877"/>
              </a:solidFill>
              <a:latin typeface="Droid Sans"/>
              <a:ea typeface="Droid Sans"/>
              <a:cs typeface="Droid Sans"/>
              <a:sym typeface="Droid Sans"/>
            </a:endParaRPr>
          </a:p>
          <a:p>
            <a:pPr indent="0" lvl="0" marL="0" rtl="0" algn="ctr">
              <a:spcBef>
                <a:spcPts val="0"/>
              </a:spcBef>
              <a:spcAft>
                <a:spcPts val="0"/>
              </a:spcAft>
              <a:buNone/>
            </a:pPr>
            <a:r>
              <a:rPr lang="en-US" sz="4700">
                <a:solidFill>
                  <a:srgbClr val="231877"/>
                </a:solidFill>
                <a:latin typeface="Droid Sans"/>
                <a:ea typeface="Droid Sans"/>
                <a:cs typeface="Droid Sans"/>
                <a:sym typeface="Droid Sans"/>
              </a:rPr>
              <a:t>Je te donne mes louanges, </a:t>
            </a:r>
            <a:endParaRPr sz="4700">
              <a:solidFill>
                <a:srgbClr val="231877"/>
              </a:solidFill>
              <a:latin typeface="Droid Sans"/>
              <a:ea typeface="Droid Sans"/>
              <a:cs typeface="Droid Sans"/>
              <a:sym typeface="Droid Sans"/>
            </a:endParaRPr>
          </a:p>
          <a:p>
            <a:pPr indent="0" lvl="0" marL="0" rtl="0" algn="ctr">
              <a:spcBef>
                <a:spcPts val="0"/>
              </a:spcBef>
              <a:spcAft>
                <a:spcPts val="0"/>
              </a:spcAft>
              <a:buNone/>
            </a:pPr>
            <a:r>
              <a:rPr lang="en-US" sz="4700">
                <a:solidFill>
                  <a:srgbClr val="231877"/>
                </a:solidFill>
                <a:latin typeface="Droid Sans"/>
                <a:ea typeface="Droid Sans"/>
                <a:cs typeface="Droid Sans"/>
                <a:sym typeface="Droid Sans"/>
              </a:rPr>
              <a:t>mon chant et mes souffrances</a:t>
            </a:r>
            <a:endParaRPr sz="4700">
              <a:solidFill>
                <a:srgbClr val="231877"/>
              </a:solidFill>
              <a:latin typeface="Droid Sans"/>
              <a:ea typeface="Droid Sans"/>
              <a:cs typeface="Droid Sans"/>
              <a:sym typeface="Droid Sans"/>
            </a:endParaRPr>
          </a:p>
          <a:p>
            <a:pPr indent="0" lvl="0" marL="0" rtl="0" algn="ctr">
              <a:spcBef>
                <a:spcPts val="0"/>
              </a:spcBef>
              <a:spcAft>
                <a:spcPts val="0"/>
              </a:spcAft>
              <a:buNone/>
            </a:pPr>
            <a:r>
              <a:t/>
            </a:r>
            <a:endParaRPr sz="4700">
              <a:solidFill>
                <a:srgbClr val="231877"/>
              </a:solidFill>
              <a:latin typeface="Droid Sans"/>
              <a:ea typeface="Droid Sans"/>
              <a:cs typeface="Droid Sans"/>
              <a:sym typeface="Droid Sans"/>
            </a:endParaRPr>
          </a:p>
          <a:p>
            <a:pPr indent="0" lvl="0" marL="0" rtl="0" algn="ctr">
              <a:spcBef>
                <a:spcPts val="0"/>
              </a:spcBef>
              <a:spcAft>
                <a:spcPts val="0"/>
              </a:spcAft>
              <a:buNone/>
            </a:pPr>
            <a:r>
              <a:rPr lang="en-US" sz="4700">
                <a:solidFill>
                  <a:srgbClr val="231877"/>
                </a:solidFill>
                <a:latin typeface="Droid Sans"/>
                <a:ea typeface="Droid Sans"/>
                <a:cs typeface="Droid Sans"/>
                <a:sym typeface="Droid Sans"/>
              </a:rPr>
              <a:t>Pour toi, Jésus, pour toi.... Seigneur... Jésus</a:t>
            </a:r>
            <a:endParaRPr sz="4700">
              <a:solidFill>
                <a:srgbClr val="231877"/>
              </a:solidFill>
              <a:latin typeface="Droid Sans"/>
              <a:ea typeface="Droid Sans"/>
              <a:cs typeface="Droid Sans"/>
              <a:sym typeface="Droid Sans"/>
            </a:endParaRPr>
          </a:p>
        </p:txBody>
      </p:sp>
    </p:spTree>
  </p:cSld>
  <p:clrMapOvr>
    <a:masterClrMapping/>
  </p:clrMapOvr>
</p:sld>
</file>

<file path=ppt/slides/slide2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96" name="Shape 196"/>
        <p:cNvGrpSpPr/>
        <p:nvPr/>
      </p:nvGrpSpPr>
      <p:grpSpPr>
        <a:xfrm>
          <a:off x="0" y="0"/>
          <a:ext cx="0" cy="0"/>
          <a:chOff x="0" y="0"/>
          <a:chExt cx="0" cy="0"/>
        </a:xfrm>
      </p:grpSpPr>
      <p:sp>
        <p:nvSpPr>
          <p:cNvPr id="197" name="Google Shape;197;p39"/>
          <p:cNvSpPr txBox="1"/>
          <p:nvPr>
            <p:ph idx="4294967295" type="title"/>
          </p:nvPr>
        </p:nvSpPr>
        <p:spPr>
          <a:xfrm>
            <a:off x="266700" y="0"/>
            <a:ext cx="12570000" cy="1320900"/>
          </a:xfrm>
          <a:prstGeom prst="rect">
            <a:avLst/>
          </a:prstGeom>
          <a:noFill/>
          <a:ln>
            <a:noFill/>
          </a:ln>
        </p:spPr>
        <p:txBody>
          <a:bodyPr anchorCtr="0" anchor="b" bIns="50800" lIns="50800" spcFirstLastPara="1" rIns="50800" wrap="square" tIns="50800">
            <a:noAutofit/>
          </a:bodyPr>
          <a:lstStyle/>
          <a:p>
            <a:pPr indent="0" lvl="0" marL="0" marR="0" rtl="0" algn="l">
              <a:lnSpc>
                <a:spcPct val="100000"/>
              </a:lnSpc>
              <a:spcBef>
                <a:spcPts val="0"/>
              </a:spcBef>
              <a:spcAft>
                <a:spcPts val="0"/>
              </a:spcAft>
              <a:buClr>
                <a:srgbClr val="231877"/>
              </a:buClr>
              <a:buFont typeface="Permanent Marker"/>
              <a:buNone/>
            </a:pPr>
            <a:r>
              <a:rPr lang="en-US" sz="7035">
                <a:solidFill>
                  <a:srgbClr val="231877"/>
                </a:solidFill>
              </a:rPr>
              <a:t>NOTRE PÈRE de Un brin de paradis</a:t>
            </a:r>
            <a:endParaRPr sz="7700"/>
          </a:p>
        </p:txBody>
      </p:sp>
      <p:pic>
        <p:nvPicPr>
          <p:cNvPr descr="Chant Notre Père du groupe Un brin de paradis avec la collaboration de Brian St-Pierre en 2015.&#10;&#10;*** Veuillez noter les modifications au Notre Père en français depuis le 2 décembre 2018. Il sera de mise de chanter &quot;Ne nous laisse pas entrer... En tentation&quot; Au lieu de &quot;Et ne nous soumets pas... À la tentation&quot;. Les paroles ont été changés dans les documents ci-joints. Toutefois, étant donné les coûts de production de musique, le chant n'a pas encore été modifié. ***&#10;&#10;Télécharger la chanson gratuitement :&#10;https://drive.google.com/open?id=0B6MGmqiiNFdsVjRGS181TFI0aTA" id="198" name="Google Shape;198;p39" title="Notre Père">
            <a:hlinkClick r:id="rId3"/>
          </p:cNvPr>
          <p:cNvPicPr preferRelativeResize="0"/>
          <p:nvPr/>
        </p:nvPicPr>
        <p:blipFill>
          <a:blip r:embed="rId4">
            <a:alphaModFix/>
          </a:blip>
          <a:stretch>
            <a:fillRect/>
          </a:stretch>
        </p:blipFill>
        <p:spPr>
          <a:xfrm>
            <a:off x="1572538" y="1473300"/>
            <a:ext cx="9859724" cy="7394800"/>
          </a:xfrm>
          <a:prstGeom prst="rect">
            <a:avLst/>
          </a:prstGeom>
          <a:noFill/>
          <a:ln>
            <a:noFill/>
          </a:ln>
        </p:spPr>
      </p:pic>
    </p:spTree>
  </p:cSld>
  <p:clrMapOvr>
    <a:masterClrMapping/>
  </p:clrMapOvr>
</p:sld>
</file>

<file path=ppt/slides/slide2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02" name="Shape 202"/>
        <p:cNvGrpSpPr/>
        <p:nvPr/>
      </p:nvGrpSpPr>
      <p:grpSpPr>
        <a:xfrm>
          <a:off x="0" y="0"/>
          <a:ext cx="0" cy="0"/>
          <a:chOff x="0" y="0"/>
          <a:chExt cx="0" cy="0"/>
        </a:xfrm>
      </p:grpSpPr>
      <p:sp>
        <p:nvSpPr>
          <p:cNvPr id="203" name="Google Shape;203;p40"/>
          <p:cNvSpPr txBox="1"/>
          <p:nvPr>
            <p:ph idx="4294967295" type="title"/>
          </p:nvPr>
        </p:nvSpPr>
        <p:spPr>
          <a:xfrm>
            <a:off x="266700" y="0"/>
            <a:ext cx="12570000" cy="1320900"/>
          </a:xfrm>
          <a:prstGeom prst="rect">
            <a:avLst/>
          </a:prstGeom>
          <a:noFill/>
          <a:ln>
            <a:noFill/>
          </a:ln>
        </p:spPr>
        <p:txBody>
          <a:bodyPr anchorCtr="0" anchor="b" bIns="50800" lIns="50800" spcFirstLastPara="1" rIns="50800" wrap="square" tIns="50800">
            <a:noAutofit/>
          </a:bodyPr>
          <a:lstStyle/>
          <a:p>
            <a:pPr indent="0" lvl="0" marL="0" marR="0" rtl="0" algn="l">
              <a:lnSpc>
                <a:spcPct val="100000"/>
              </a:lnSpc>
              <a:spcBef>
                <a:spcPts val="0"/>
              </a:spcBef>
              <a:spcAft>
                <a:spcPts val="0"/>
              </a:spcAft>
              <a:buClr>
                <a:srgbClr val="231877"/>
              </a:buClr>
              <a:buFont typeface="Permanent Marker"/>
              <a:buNone/>
            </a:pPr>
            <a:r>
              <a:rPr lang="en-US" sz="7035">
                <a:solidFill>
                  <a:srgbClr val="231877"/>
                </a:solidFill>
              </a:rPr>
              <a:t>NOTRE PÈRE du groupe Glorious</a:t>
            </a:r>
            <a:endParaRPr sz="7700"/>
          </a:p>
        </p:txBody>
      </p:sp>
      <p:pic>
        <p:nvPicPr>
          <p:cNvPr descr="Retrouvez ce chant en téléchargement MP3 sur Glorious.fr : http://bit.ly/2xxA1sI&#10;La partition en PDF à télécharger : http://bit.ly/2y96zde&#10;Le CD que vous recevrez chez vous : http://bit.ly/2fRpTRc&#10;Le livret de partition à recevoir chez vous : hhttp://bit.ly/2wVAiGg&#10;&#10;LYON Centre est la paroisse où Glorious anime des soirées et des messes pleines de louange sur Lyon ! Des milliers de personnes se rassemblent pour louer Dieu d'une manière nouvelle !&#10;&#10;Sortir un album de notre paroisse ? Notre rêve était d'enregistrer notre louange, notre joie, notre ferveur avec tous les paroissiens ! Aujourd'hui c'est chose faite : notre 1er pas pour encourager toutes les églises en France à voir grand et à voir loin ! &#10;Dieu est avec nous... &#10;&#10;&#10;NOTRE PERE&#10;Texte : AELF&#10;Musique : Thomas Pouzin &amp; Benjamin Pouzin&#10;&#10;  C            Dm/C             C       C                Dm/C          C&#10;Notre Père qui es aux cieux, Que Ton nom soit sanctifié.&#10;&#10;  F    C               G Am     F   C          G         Am&#10;Que ton règne vienne. Que Ta volonté soit faite &#10;&#10;  F       G                        C&#10;Sur la terre comme au ciel.&#10;&#10;  C       Dm/C              C    C    Dm/C            C&#10;Donne nous aujourd’hui, Notre pain de ce jour&#10;&#10;  F   C                 G       Am       F           C                  G       Am&#10;Pardonne nous nos offenses Comme nous pardonnons aussi, &#10;&#10;       F                  G            C&#10;A ceux qui nous ont offensés.&#10;&#10;              Am     Em            F            C&#10;Ne nous laisse pas entrer en tentation, &#10;&#10;            F        C          Gsus4 G&#10;Mais délivre nous du mal.&#10;&#10;                    C                  F&#10;Car c’est à Toi qu’appartiennent&#10;&#10;     Am                 Em7            F G&#10;Le règne la puissance et la gloire&#10;&#10; Am        Em7              F  G       C&#10;Pour les siècles des siècles Amen&#10;&#10;            Am                Em &#10;ABBA PERE ABBA PERE &#10;&#10;              F                  C Em/B&#10;ABBA PERE ABBA PERE &#10;&#10;            Am                Em &#10;ABBA PERE ABBA PERE &#10;&#10;       F        G&#10;ABBA ABBA" id="204" name="Google Shape;204;p40" title="Glorious - NOTRE PÈRE - Album : Messe de la Grâce">
            <a:hlinkClick r:id="rId3"/>
          </p:cNvPr>
          <p:cNvPicPr preferRelativeResize="0"/>
          <p:nvPr/>
        </p:nvPicPr>
        <p:blipFill>
          <a:blip r:embed="rId4">
            <a:alphaModFix/>
          </a:blip>
          <a:stretch>
            <a:fillRect/>
          </a:stretch>
        </p:blipFill>
        <p:spPr>
          <a:xfrm>
            <a:off x="1140288" y="1473300"/>
            <a:ext cx="10822825" cy="8117125"/>
          </a:xfrm>
          <a:prstGeom prst="rect">
            <a:avLst/>
          </a:prstGeom>
          <a:noFill/>
          <a:ln>
            <a:noFill/>
          </a:ln>
        </p:spPr>
      </p:pic>
    </p:spTree>
  </p:cSld>
  <p:clrMapOvr>
    <a:masterClrMapping/>
  </p:clrMapOvr>
</p:sld>
</file>

<file path=ppt/slides/slide2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08" name="Shape 208"/>
        <p:cNvGrpSpPr/>
        <p:nvPr/>
      </p:nvGrpSpPr>
      <p:grpSpPr>
        <a:xfrm>
          <a:off x="0" y="0"/>
          <a:ext cx="0" cy="0"/>
          <a:chOff x="0" y="0"/>
          <a:chExt cx="0" cy="0"/>
        </a:xfrm>
      </p:grpSpPr>
      <p:sp>
        <p:nvSpPr>
          <p:cNvPr id="209" name="Google Shape;209;p41"/>
          <p:cNvSpPr txBox="1"/>
          <p:nvPr>
            <p:ph idx="4294967295" type="title"/>
          </p:nvPr>
        </p:nvSpPr>
        <p:spPr>
          <a:xfrm>
            <a:off x="266700" y="0"/>
            <a:ext cx="12570000" cy="1320900"/>
          </a:xfrm>
          <a:prstGeom prst="rect">
            <a:avLst/>
          </a:prstGeom>
          <a:noFill/>
          <a:ln>
            <a:noFill/>
          </a:ln>
        </p:spPr>
        <p:txBody>
          <a:bodyPr anchorCtr="0" anchor="b" bIns="50800" lIns="50800" spcFirstLastPara="1" rIns="50800" wrap="square" tIns="50800">
            <a:noAutofit/>
          </a:bodyPr>
          <a:lstStyle/>
          <a:p>
            <a:pPr indent="0" lvl="0" marL="0" marR="0" rtl="0" algn="l">
              <a:lnSpc>
                <a:spcPct val="100000"/>
              </a:lnSpc>
              <a:spcBef>
                <a:spcPts val="0"/>
              </a:spcBef>
              <a:spcAft>
                <a:spcPts val="0"/>
              </a:spcAft>
              <a:buClr>
                <a:srgbClr val="231877"/>
              </a:buClr>
              <a:buFont typeface="Permanent Marker"/>
              <a:buNone/>
            </a:pPr>
            <a:r>
              <a:rPr lang="en-US" sz="6835">
                <a:solidFill>
                  <a:srgbClr val="231877"/>
                </a:solidFill>
              </a:rPr>
              <a:t>Ouvre les yeux de mon coeur</a:t>
            </a:r>
            <a:endParaRPr sz="6635"/>
          </a:p>
        </p:txBody>
      </p:sp>
      <p:pic>
        <p:nvPicPr>
          <p:cNvPr descr="Paul Baloche &amp; Friends chant '' Ouvre Les Yeux De Mon Coeur '' Paroles et Images de l'album '' Ouvre Les Yeux de Mon Coeur ''" id="210" name="Google Shape;210;p41" title="Paul Baloche &amp; Friends - Ouvre Les Yeux De Mon Coeur - Paroles et Images">
            <a:hlinkClick r:id="rId3"/>
          </p:cNvPr>
          <p:cNvPicPr preferRelativeResize="0"/>
          <p:nvPr/>
        </p:nvPicPr>
        <p:blipFill>
          <a:blip r:embed="rId4">
            <a:alphaModFix/>
          </a:blip>
          <a:stretch>
            <a:fillRect/>
          </a:stretch>
        </p:blipFill>
        <p:spPr>
          <a:xfrm>
            <a:off x="1410938" y="1531475"/>
            <a:ext cx="10182925" cy="7637200"/>
          </a:xfrm>
          <a:prstGeom prst="rect">
            <a:avLst/>
          </a:prstGeom>
          <a:noFill/>
          <a:ln>
            <a:noFill/>
          </a:ln>
        </p:spPr>
      </p:pic>
    </p:spTree>
  </p:cSld>
  <p:clrMapOvr>
    <a:masterClrMapping/>
  </p:clrMapOvr>
</p:sld>
</file>

<file path=ppt/slides/slide2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14" name="Shape 214"/>
        <p:cNvGrpSpPr/>
        <p:nvPr/>
      </p:nvGrpSpPr>
      <p:grpSpPr>
        <a:xfrm>
          <a:off x="0" y="0"/>
          <a:ext cx="0" cy="0"/>
          <a:chOff x="0" y="0"/>
          <a:chExt cx="0" cy="0"/>
        </a:xfrm>
      </p:grpSpPr>
      <p:sp>
        <p:nvSpPr>
          <p:cNvPr id="215" name="Google Shape;215;p42"/>
          <p:cNvSpPr txBox="1"/>
          <p:nvPr>
            <p:ph idx="4294967295" type="title"/>
          </p:nvPr>
        </p:nvSpPr>
        <p:spPr>
          <a:xfrm>
            <a:off x="239225" y="491525"/>
            <a:ext cx="12526200" cy="9097500"/>
          </a:xfrm>
          <a:prstGeom prst="rect">
            <a:avLst/>
          </a:prstGeom>
          <a:noFill/>
          <a:ln>
            <a:noFill/>
          </a:ln>
        </p:spPr>
        <p:txBody>
          <a:bodyPr anchorCtr="0" anchor="b" bIns="50800" lIns="50800" spcFirstLastPara="1" rIns="50800" wrap="square" tIns="50800">
            <a:noAutofit/>
          </a:bodyPr>
          <a:lstStyle/>
          <a:p>
            <a:pPr indent="0" lvl="0" marL="0" marR="0" rtl="0" algn="l">
              <a:lnSpc>
                <a:spcPct val="100000"/>
              </a:lnSpc>
              <a:spcBef>
                <a:spcPts val="0"/>
              </a:spcBef>
              <a:spcAft>
                <a:spcPts val="0"/>
              </a:spcAft>
              <a:buClr>
                <a:srgbClr val="231877"/>
              </a:buClr>
              <a:buFont typeface="Permanent Marker"/>
              <a:buNone/>
            </a:pPr>
            <a:r>
              <a:rPr lang="en-US" sz="6000">
                <a:solidFill>
                  <a:srgbClr val="231877"/>
                </a:solidFill>
                <a:latin typeface="Droid Sans"/>
                <a:ea typeface="Droid Sans"/>
                <a:cs typeface="Droid Sans"/>
                <a:sym typeface="Droid Sans"/>
              </a:rPr>
              <a:t>Dieu qui nous rencontre sur notre route, donne-nous la grâce de te reconnaître et de marcher avec toi tous les jours de notre vie. Fais-nous devenir, un peu plus chaque jour, celui que nous avons reçu, Jésus, ton Fils qui vit et règne pour les siècles des siècles. </a:t>
            </a:r>
            <a:endParaRPr b="0" i="0" sz="6000" u="none" cap="none" strike="noStrike">
              <a:solidFill>
                <a:srgbClr val="231877"/>
              </a:solidFill>
              <a:latin typeface="Droid Sans"/>
              <a:ea typeface="Droid Sans"/>
              <a:cs typeface="Droid Sans"/>
              <a:sym typeface="Droid Sans"/>
            </a:endParaRPr>
          </a:p>
          <a:p>
            <a:pPr indent="0" lvl="0" marL="0" marR="0" rtl="0" algn="l">
              <a:lnSpc>
                <a:spcPct val="100000"/>
              </a:lnSpc>
              <a:spcBef>
                <a:spcPts val="0"/>
              </a:spcBef>
              <a:spcAft>
                <a:spcPts val="0"/>
              </a:spcAft>
              <a:buClr>
                <a:srgbClr val="231877"/>
              </a:buClr>
              <a:buFont typeface="Permanent Marker"/>
              <a:buNone/>
            </a:pPr>
            <a:r>
              <a:rPr b="0" i="0" lang="en-US" sz="6000" u="none" cap="none" strike="noStrike">
                <a:solidFill>
                  <a:srgbClr val="231877"/>
                </a:solidFill>
                <a:latin typeface="Droid Sans"/>
                <a:ea typeface="Droid Sans"/>
                <a:cs typeface="Droid Sans"/>
                <a:sym typeface="Droid Sans"/>
              </a:rPr>
              <a:t> </a:t>
            </a:r>
            <a:endParaRPr b="0" i="0" sz="6000" u="none" cap="none" strike="noStrike">
              <a:solidFill>
                <a:srgbClr val="231877"/>
              </a:solidFill>
              <a:latin typeface="Droid Sans"/>
              <a:ea typeface="Droid Sans"/>
              <a:cs typeface="Droid Sans"/>
              <a:sym typeface="Droid Sans"/>
            </a:endParaRPr>
          </a:p>
          <a:p>
            <a:pPr indent="0" lvl="0" marL="0" marR="0" rtl="0" algn="l">
              <a:lnSpc>
                <a:spcPct val="100000"/>
              </a:lnSpc>
              <a:spcBef>
                <a:spcPts val="0"/>
              </a:spcBef>
              <a:spcAft>
                <a:spcPts val="0"/>
              </a:spcAft>
              <a:buClr>
                <a:srgbClr val="231877"/>
              </a:buClr>
              <a:buFont typeface="Permanent Marker"/>
              <a:buNone/>
            </a:pPr>
            <a:r>
              <a:rPr b="1" i="0" lang="en-US" sz="6000" u="sng" cap="none" strike="noStrike">
                <a:solidFill>
                  <a:srgbClr val="231877"/>
                </a:solidFill>
                <a:latin typeface="Droid Sans"/>
                <a:ea typeface="Droid Sans"/>
                <a:cs typeface="Droid Sans"/>
                <a:sym typeface="Droid Sans"/>
              </a:rPr>
              <a:t>Amen.</a:t>
            </a:r>
            <a:endParaRPr sz="6000">
              <a:latin typeface="Droid Sans"/>
              <a:ea typeface="Droid Sans"/>
              <a:cs typeface="Droid Sans"/>
              <a:sym typeface="Droid Sans"/>
            </a:endParaRPr>
          </a:p>
        </p:txBody>
      </p:sp>
    </p:spTree>
  </p:cSld>
  <p:clrMapOvr>
    <a:masterClrMapping/>
  </p:clrMapOvr>
</p:sld>
</file>

<file path=ppt/slides/slide2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19" name="Shape 219"/>
        <p:cNvGrpSpPr/>
        <p:nvPr/>
      </p:nvGrpSpPr>
      <p:grpSpPr>
        <a:xfrm>
          <a:off x="0" y="0"/>
          <a:ext cx="0" cy="0"/>
          <a:chOff x="0" y="0"/>
          <a:chExt cx="0" cy="0"/>
        </a:xfrm>
      </p:grpSpPr>
      <p:pic>
        <p:nvPicPr>
          <p:cNvPr descr="Chant thème de l'AVENT et du CARÊME pour l'année liturgique A pour les écoles catholiques de langue française en Ontario.&#10;&#10;© Un brin de paradis &amp; OPÉCO&#10;&#10;Paroles, production et direction : Jonathan Roy&#10;Musique et arrangements : Brian St-Pierre&#10;Chant : Noah Rivard et Mélina St-Pierre&#10;Montage vidéo : Jonathan Roy&#10;Un brin de paradis © 2021&#10;&#10;Pour toute demande relative à cette chanson, veuillez communiquer avec Jonathan Roy : jopasto@gmail.com&#10;&#10;Voici le lien pour télécharger la chanson, la vidéo, la version instrumentale, les paroles et les partitions : https://tiny.one/jeveuxvoir&#10;&#10;Voici le lien pour télécharger d'autres chansons de notre répertoire : https://tinyurl.com/unbrindeparadis&#10;&#10;--------------&#10;&#10;Je veux V💙 IR&#10;&#10;&#10;/C / /&#10;&#10;C                                                              G&#10;Je croyais voir, mais j’étais seul dans le soir&#10;                  Am&#10;Voyant l’étoile, celle qui me guide, mon espoir&#10;             F&#10;Ébloui, quel cadeau à recevoir&#10;C      G&#10;Tout se transforme, j’peux enfin t’apercevoir&#10;                Am&#10;Un p’tit bébé qui naît dans une humble gloire&#10;               F&#10;C’est dans la crèche que l’amour est victoire&#10;    Dm                     G&#10;Grâce à ton regard, mes yeux s’ouvrent...&#10;&#10;      &#10;         C&#10;Et je veux VOIR, VOIR, VOIR…&#10;               G&#10;Avec les yeux du coeur, la vie sans avoir peur&#10;              Am       F         &#10;Je veux VOIR, VOIR, VOIR, VOIR, VOIR…&#10;  C&#10;Oui, je veux VOIR, VOIR, VOIR…&#10;                  G&#10;Le pardon sans rancoeur, l’Amour en grand vainqueur&#10;              Am        F&#10;Je veux VOIR, VOIR, VOIR, VOIR, VOIR…&#10;            C&#10;Oui, je veux VOIR&#10;&#10;&#10;C         G&#10;J’étais aveugle, je ne voyais que du noir&#10;                                             Am&#10;J’avais si soif et tu m’as donné à boire&#10;                       F&#10;J’voulais vaincre les tentations du pouvoir&#10;C                      G&#10;Voir à nouveau, vivre une nouvelle histoire&#10;             Am&#10;Levant les yeux, je peux enfin t’entrevoir&#10;         F&#10;Et tu me dis: “N’aie pas peur, tu n’as qu’à croire”&#10;              Dm        G&#10;Grâce à ton regard mes yeux s’ouvrent…&#10;&#10;          C&#10;Et je veux VOIR, VOIR, VOIR…&#10;               G&#10;Avec les yeux du coeur, la vie sans avoir peur&#10;              Am       F         &#10;Je veux VOIR, VOIR, VOIR, VOIR, VOIR…&#10;  C&#10;Oui, je veux VOIR, VOIR, VOIR…&#10;                  G&#10;Le pardon sans rancoeur, l’Amour en grand vainqueur&#10;              Am        F&#10;Je veux VOIR, VOIR, VOIR, VOIR, VOIR…&#10;&#10;&#10;Dm             G&#10;J’ferme les yeux, je laisse l’amour me mouvoir...&#10;Dm            G                                     C&#10;J’ouvre les yeux, j’suis le changement que je veux voir&#10;      G         Am       F&#10;Oh oh...oh oh...&#10;&#10;&#10;            C&#10;Oui, je peux VOIR, VOIR, VOIR…&#10;      G&#10;Avec les yeux du coeur, la vie sans avoir peur&#10;     Am        F&#10;Je peux VOIR, VOIR, VOIR, VOIR, VOIR…&#10;            C&#10;Oui, je peux VOIR, VOIR, VOIR…&#10;          G  &#10;Le pardon sans rancoeur, l’Amour en grand vainqueur&#10;      Am       F&#10;Je peux VOIR, VOIR, VOIR, VOIR, VOIR…&#10;           C      G        Am          F&#10;Oui, je peux VOIR, je peux VOIR, oh oh oh oh oh&#10;            C     G       Am           F&#10;Oui, je peux VOIR, je peux VOIR, oh oh oh oh oh&#10;    C&#10;Oui, je peux VOIR!" id="220" name="Google Shape;220;p43" title="Je veux V💙 IR">
            <a:hlinkClick r:id="rId3"/>
          </p:cNvPr>
          <p:cNvPicPr preferRelativeResize="0"/>
          <p:nvPr/>
        </p:nvPicPr>
        <p:blipFill>
          <a:blip r:embed="rId4">
            <a:alphaModFix/>
          </a:blip>
          <a:stretch>
            <a:fillRect/>
          </a:stretch>
        </p:blipFill>
        <p:spPr>
          <a:xfrm>
            <a:off x="0" y="0"/>
            <a:ext cx="13004800" cy="9753600"/>
          </a:xfrm>
          <a:prstGeom prst="rect">
            <a:avLst/>
          </a:prstGeom>
          <a:noFill/>
          <a:ln>
            <a:noFill/>
          </a:ln>
        </p:spPr>
      </p:pic>
    </p:spTree>
  </p:cSld>
  <p:clrMapOvr>
    <a:masterClrMapping/>
  </p:clrMapOvr>
  <p:timing>
    <p:tnLst>
      <p:par>
        <p:cTn dur="indefinite" nodeType="tmRoot" restart="never">
          <p:childTnLst>
            <p:seq concurrent="1" nextAc="seek">
              <p:cTn dur="indefinite" id="2" nodeType="mainSeq">
                <p:childTnLst>
                  <p:par>
                    <p:cTn fill="hold">
                      <p:stCondLst>
                        <p:cond delay="indefinite"/>
                      </p:stCondLst>
                      <p:childTnLst>
                        <p:par>
                          <p:cTn fill="hold">
                            <p:stCondLst>
                              <p:cond delay="0"/>
                            </p:stCondLst>
                            <p:childTnLst>
                              <p:par>
                                <p:cTn fill="hold" nodeType="clickEffect" presetClass="entr" presetID="10" presetSubtype="0">
                                  <p:stCondLst>
                                    <p:cond delay="0"/>
                                  </p:stCondLst>
                                  <p:childTnLst>
                                    <p:set>
                                      <p:cBhvr>
                                        <p:cTn dur="1" fill="hold">
                                          <p:stCondLst>
                                            <p:cond delay="0"/>
                                          </p:stCondLst>
                                        </p:cTn>
                                        <p:tgtEl>
                                          <p:spTgt spid="220"/>
                                        </p:tgtEl>
                                        <p:attrNameLst>
                                          <p:attrName>style.visibility</p:attrName>
                                        </p:attrNameLst>
                                      </p:cBhvr>
                                      <p:to>
                                        <p:strVal val="visible"/>
                                      </p:to>
                                    </p:set>
                                    <p:animEffect filter="fade" transition="in">
                                      <p:cBhvr>
                                        <p:cTn dur="1000"/>
                                        <p:tgtEl>
                                          <p:spTgt spid="220"/>
                                        </p:tgtEl>
                                      </p:cBhvr>
                                    </p:animEffect>
                                  </p:childTnLst>
                                </p:cTn>
                              </p:par>
                            </p:childTnLst>
                          </p:cTn>
                        </p:par>
                      </p:childTnLst>
                    </p:cTn>
                  </p:par>
                </p:childTnLst>
              </p:cTn>
              <p:prevCondLst>
                <p:cond evt="onPrev">
                  <p:tgtEl>
                    <p:sldTgt/>
                  </p:tgtEl>
                </p:cond>
              </p:prevCondLst>
              <p:nextCondLst>
                <p:cond evt="onNext">
                  <p:tgtEl>
                    <p:sldTgt/>
                  </p:tgtEl>
                </p:cond>
              </p:nextCondLst>
            </p:seq>
          </p:childTnLst>
        </p:cTn>
      </p:par>
    </p:tnLst>
  </p:timing>
</p:sld>
</file>

<file path=ppt/slides/slide2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24" name="Shape 224"/>
        <p:cNvGrpSpPr/>
        <p:nvPr/>
      </p:nvGrpSpPr>
      <p:grpSpPr>
        <a:xfrm>
          <a:off x="0" y="0"/>
          <a:ext cx="0" cy="0"/>
          <a:chOff x="0" y="0"/>
          <a:chExt cx="0" cy="0"/>
        </a:xfrm>
      </p:grpSpPr>
      <p:pic>
        <p:nvPicPr>
          <p:cNvPr id="225" name="Google Shape;225;p44"/>
          <p:cNvPicPr preferRelativeResize="0"/>
          <p:nvPr/>
        </p:nvPicPr>
        <p:blipFill rotWithShape="1">
          <a:blip r:embed="rId3">
            <a:alphaModFix/>
          </a:blip>
          <a:srcRect b="32441" l="0" r="0" t="0"/>
          <a:stretch/>
        </p:blipFill>
        <p:spPr>
          <a:xfrm>
            <a:off x="0" y="2405764"/>
            <a:ext cx="13004800" cy="4942080"/>
          </a:xfrm>
          <a:prstGeom prst="rect">
            <a:avLst/>
          </a:prstGeom>
          <a:noFill/>
          <a:ln>
            <a:noFill/>
          </a:ln>
        </p:spPr>
      </p:pic>
      <p:sp>
        <p:nvSpPr>
          <p:cNvPr id="226" name="Google Shape;226;p44"/>
          <p:cNvSpPr txBox="1"/>
          <p:nvPr/>
        </p:nvSpPr>
        <p:spPr>
          <a:xfrm>
            <a:off x="9941618" y="9010631"/>
            <a:ext cx="3063000" cy="512100"/>
          </a:xfrm>
          <a:prstGeom prst="rect">
            <a:avLst/>
          </a:prstGeom>
          <a:noFill/>
          <a:ln>
            <a:noFill/>
          </a:ln>
        </p:spPr>
        <p:txBody>
          <a:bodyPr anchorCtr="0" anchor="t" bIns="130025" lIns="130025" spcFirstLastPara="1" rIns="130025" wrap="square" tIns="130025">
            <a:noAutofit/>
          </a:bodyPr>
          <a:lstStyle/>
          <a:p>
            <a:pPr indent="0" lvl="0" marL="0" rtl="0" algn="r">
              <a:spcBef>
                <a:spcPts val="900"/>
              </a:spcBef>
              <a:spcAft>
                <a:spcPts val="0"/>
              </a:spcAft>
              <a:buNone/>
            </a:pPr>
            <a:r>
              <a:rPr lang="en-US" sz="1800">
                <a:solidFill>
                  <a:srgbClr val="0B5394"/>
                </a:solidFill>
                <a:latin typeface="Tinos"/>
                <a:ea typeface="Tinos"/>
                <a:cs typeface="Tinos"/>
                <a:sym typeface="Tinos"/>
              </a:rPr>
              <a:t>CARÊME - ANNÉE A</a:t>
            </a:r>
            <a:endParaRPr sz="1800">
              <a:solidFill>
                <a:srgbClr val="0B5394"/>
              </a:solidFill>
              <a:latin typeface="Tinos"/>
              <a:ea typeface="Tinos"/>
              <a:cs typeface="Tinos"/>
              <a:sym typeface="Tinos"/>
            </a:endParaRPr>
          </a:p>
          <a:p>
            <a:pPr indent="0" lvl="0" marL="0" rtl="0" algn="r">
              <a:spcBef>
                <a:spcPts val="900"/>
              </a:spcBef>
              <a:spcAft>
                <a:spcPts val="0"/>
              </a:spcAft>
              <a:buNone/>
            </a:pPr>
            <a:r>
              <a:t/>
            </a:r>
            <a:endParaRPr sz="4300">
              <a:latin typeface="Tinos"/>
              <a:ea typeface="Tinos"/>
              <a:cs typeface="Tinos"/>
              <a:sym typeface="Tinos"/>
            </a:endParaRPr>
          </a:p>
        </p:txBody>
      </p:sp>
      <p:sp>
        <p:nvSpPr>
          <p:cNvPr id="227" name="Google Shape;227;p44"/>
          <p:cNvSpPr txBox="1"/>
          <p:nvPr/>
        </p:nvSpPr>
        <p:spPr>
          <a:xfrm>
            <a:off x="0" y="0"/>
            <a:ext cx="13004700" cy="1386600"/>
          </a:xfrm>
          <a:prstGeom prst="rect">
            <a:avLst/>
          </a:prstGeom>
          <a:noFill/>
          <a:ln>
            <a:noFill/>
          </a:ln>
        </p:spPr>
        <p:txBody>
          <a:bodyPr anchorCtr="0" anchor="t" bIns="130025" lIns="130025" spcFirstLastPara="1" rIns="130025" wrap="square" tIns="130025">
            <a:noAutofit/>
          </a:bodyPr>
          <a:lstStyle/>
          <a:p>
            <a:pPr indent="0" lvl="0" marL="0" rtl="0" algn="ctr">
              <a:spcBef>
                <a:spcPts val="0"/>
              </a:spcBef>
              <a:spcAft>
                <a:spcPts val="0"/>
              </a:spcAft>
              <a:buNone/>
            </a:pPr>
            <a:r>
              <a:rPr b="1" lang="en-US" sz="10000">
                <a:solidFill>
                  <a:srgbClr val="0B5394"/>
                </a:solidFill>
                <a:latin typeface="Caveat"/>
                <a:ea typeface="Caveat"/>
                <a:cs typeface="Caveat"/>
                <a:sym typeface="Caveat"/>
              </a:rPr>
              <a:t>Je peux V </a:t>
            </a:r>
            <a:r>
              <a:rPr lang="en-US" sz="10000">
                <a:solidFill>
                  <a:srgbClr val="0B5394"/>
                </a:solidFill>
                <a:uFill>
                  <a:noFill/>
                </a:uFill>
                <a:latin typeface="Caveat"/>
                <a:ea typeface="Caveat"/>
                <a:cs typeface="Caveat"/>
                <a:sym typeface="Caveat"/>
                <a:hlinkClick r:id="rId4">
                  <a:extLst>
                    <a:ext uri="{A12FA001-AC4F-418D-AE19-62706E023703}">
                      <ahyp:hlinkClr val="tx"/>
                    </a:ext>
                  </a:extLst>
                </a:hlinkClick>
              </a:rPr>
              <a:t>💙</a:t>
            </a:r>
            <a:r>
              <a:rPr b="1" lang="en-US" sz="10000">
                <a:solidFill>
                  <a:srgbClr val="0B5394"/>
                </a:solidFill>
                <a:latin typeface="Caveat"/>
                <a:ea typeface="Caveat"/>
                <a:cs typeface="Caveat"/>
                <a:sym typeface="Caveat"/>
              </a:rPr>
              <a:t>IR</a:t>
            </a:r>
            <a:endParaRPr sz="10000">
              <a:solidFill>
                <a:srgbClr val="FF0000"/>
              </a:solidFill>
              <a:latin typeface="Caveat"/>
              <a:ea typeface="Caveat"/>
              <a:cs typeface="Caveat"/>
              <a:sym typeface="Caveat"/>
            </a:endParaRPr>
          </a:p>
          <a:p>
            <a:pPr indent="0" lvl="0" marL="0" rtl="0" algn="ctr">
              <a:spcBef>
                <a:spcPts val="0"/>
              </a:spcBef>
              <a:spcAft>
                <a:spcPts val="0"/>
              </a:spcAft>
              <a:buClr>
                <a:schemeClr val="dk1"/>
              </a:buClr>
              <a:buSzPts val="1600"/>
              <a:buFont typeface="Arial"/>
              <a:buNone/>
            </a:pPr>
            <a:r>
              <a:rPr i="1" lang="en-US" sz="3700">
                <a:solidFill>
                  <a:srgbClr val="0B5394"/>
                </a:solidFill>
                <a:latin typeface="Caveat"/>
                <a:ea typeface="Caveat"/>
                <a:cs typeface="Caveat"/>
                <a:sym typeface="Caveat"/>
              </a:rPr>
              <a:t>Célébration de la Parole</a:t>
            </a:r>
            <a:endParaRPr sz="7700">
              <a:solidFill>
                <a:srgbClr val="0B5394"/>
              </a:solidFill>
              <a:latin typeface="Caveat"/>
              <a:ea typeface="Caveat"/>
              <a:cs typeface="Caveat"/>
              <a:sym typeface="Caveat"/>
            </a:endParaRPr>
          </a:p>
        </p:txBody>
      </p:sp>
      <p:sp>
        <p:nvSpPr>
          <p:cNvPr id="228" name="Google Shape;228;p44"/>
          <p:cNvSpPr txBox="1"/>
          <p:nvPr/>
        </p:nvSpPr>
        <p:spPr>
          <a:xfrm>
            <a:off x="611058" y="8095040"/>
            <a:ext cx="9777000" cy="1536000"/>
          </a:xfrm>
          <a:prstGeom prst="rect">
            <a:avLst/>
          </a:prstGeom>
          <a:noFill/>
          <a:ln>
            <a:noFill/>
          </a:ln>
        </p:spPr>
        <p:txBody>
          <a:bodyPr anchorCtr="0" anchor="t" bIns="72250" lIns="72250" spcFirstLastPara="1" rIns="72250" wrap="square" tIns="72250">
            <a:noAutofit/>
          </a:bodyPr>
          <a:lstStyle/>
          <a:p>
            <a:pPr indent="0" lvl="0" marL="0" rtl="0" algn="l">
              <a:spcBef>
                <a:spcPts val="0"/>
              </a:spcBef>
              <a:spcAft>
                <a:spcPts val="0"/>
              </a:spcAft>
              <a:buNone/>
            </a:pPr>
            <a:r>
              <a:rPr b="1" lang="en-US" sz="7100">
                <a:solidFill>
                  <a:srgbClr val="0B5394"/>
                </a:solidFill>
                <a:latin typeface="Caveat"/>
                <a:ea typeface="Caveat"/>
                <a:cs typeface="Caveat"/>
                <a:sym typeface="Caveat"/>
              </a:rPr>
              <a:t>CR 💝IRE pour mieux V </a:t>
            </a:r>
            <a:r>
              <a:rPr lang="en-US" sz="7100">
                <a:solidFill>
                  <a:srgbClr val="0B5394"/>
                </a:solidFill>
                <a:uFill>
                  <a:noFill/>
                </a:uFill>
                <a:latin typeface="Caveat"/>
                <a:ea typeface="Caveat"/>
                <a:cs typeface="Caveat"/>
                <a:sym typeface="Caveat"/>
                <a:hlinkClick r:id="rId5">
                  <a:extLst>
                    <a:ext uri="{A12FA001-AC4F-418D-AE19-62706E023703}">
                      <ahyp:hlinkClr val="tx"/>
                    </a:ext>
                  </a:extLst>
                </a:hlinkClick>
              </a:rPr>
              <a:t>💙</a:t>
            </a:r>
            <a:r>
              <a:rPr b="1" lang="en-US" sz="7100">
                <a:solidFill>
                  <a:srgbClr val="0B5394"/>
                </a:solidFill>
                <a:latin typeface="Caveat"/>
                <a:ea typeface="Caveat"/>
                <a:cs typeface="Caveat"/>
                <a:sym typeface="Caveat"/>
              </a:rPr>
              <a:t>IR</a:t>
            </a:r>
            <a:endParaRPr sz="7100">
              <a:solidFill>
                <a:srgbClr val="0B5394"/>
              </a:solidFill>
              <a:latin typeface="Permanent Marker"/>
              <a:ea typeface="Permanent Marker"/>
              <a:cs typeface="Permanent Marker"/>
              <a:sym typeface="Permanent Marker"/>
            </a:endParaRPr>
          </a:p>
        </p:txBody>
      </p:sp>
      <p:pic>
        <p:nvPicPr>
          <p:cNvPr id="229" name="Google Shape;229;p44"/>
          <p:cNvPicPr preferRelativeResize="0"/>
          <p:nvPr/>
        </p:nvPicPr>
        <p:blipFill rotWithShape="1">
          <a:blip r:embed="rId6">
            <a:alphaModFix/>
          </a:blip>
          <a:srcRect b="22524" l="16549" r="19307" t="15628"/>
          <a:stretch/>
        </p:blipFill>
        <p:spPr>
          <a:xfrm>
            <a:off x="10954927" y="7676871"/>
            <a:ext cx="1593195" cy="1536142"/>
          </a:xfrm>
          <a:prstGeom prst="rect">
            <a:avLst/>
          </a:prstGeom>
          <a:noFill/>
          <a:ln>
            <a:noFill/>
          </a:ln>
        </p:spPr>
      </p:pic>
    </p:spTree>
  </p:cSld>
  <p:clrMapOvr>
    <a:masterClrMapping/>
  </p:clrMapOvr>
</p:sld>
</file>

<file path=ppt/theme/theme1.xml><?xml version="1.0" encoding="utf-8"?>
<a:theme xmlns:a="http://schemas.openxmlformats.org/drawingml/2006/main" xmlns:r="http://schemas.openxmlformats.org/officeDocument/2006/relationships" name="Luxe">
  <a:themeElements>
    <a:clrScheme name="Luxe">
      <a:dk1>
        <a:srgbClr val="000000"/>
      </a:dk1>
      <a:lt1>
        <a:srgbClr val="FFFFFF"/>
      </a:lt1>
      <a:dk2>
        <a:srgbClr val="B7B7B7"/>
      </a:dk2>
      <a:lt2>
        <a:srgbClr val="CCA677"/>
      </a:lt2>
      <a:accent1>
        <a:srgbClr val="5D4037"/>
      </a:accent1>
      <a:accent2>
        <a:srgbClr val="455A64"/>
      </a:accent2>
      <a:accent3>
        <a:srgbClr val="607D8B"/>
      </a:accent3>
      <a:accent4>
        <a:srgbClr val="78909C"/>
      </a:accent4>
      <a:accent5>
        <a:srgbClr val="57BB8A"/>
      </a:accent5>
      <a:accent6>
        <a:srgbClr val="DCE755"/>
      </a:accent6>
      <a:hlink>
        <a:srgbClr val="57BB8A"/>
      </a:hlink>
      <a:folHlink>
        <a:srgbClr val="57BB8A"/>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ppt/theme/theme2.xml><?xml version="1.0" encoding="utf-8"?>
<a:theme xmlns:a="http://schemas.openxmlformats.org/drawingml/2006/main" xmlns:r="http://schemas.openxmlformats.org/officeDocument/2006/relationships">
  <a:themeElements>
    <a:clrScheme name="Default">
      <a:dk1>
        <a:srgbClr val="000000"/>
      </a:dk1>
      <a:lt1>
        <a:srgbClr val="FFFFFF"/>
      </a:lt1>
      <a:dk2>
        <a:srgbClr val="158158"/>
      </a:dk2>
      <a:lt2>
        <a:srgbClr val="F3F3F3"/>
      </a:lt2>
      <a:accent1>
        <a:srgbClr val="058DC7"/>
      </a:accent1>
      <a:accent2>
        <a:srgbClr val="50B432"/>
      </a:accent2>
      <a:accent3>
        <a:srgbClr val="ED561B"/>
      </a:accent3>
      <a:accent4>
        <a:srgbClr val="EDEF00"/>
      </a:accent4>
      <a:accent5>
        <a:srgbClr val="24CBE5"/>
      </a:accent5>
      <a:accent6>
        <a:srgbClr val="64E572"/>
      </a:accent6>
      <a:hlink>
        <a:srgbClr val="2200CC"/>
      </a:hlink>
      <a:folHlink>
        <a:srgbClr val="551A8B"/>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