
<file path=[Content_Types].xml><?xml version="1.0" encoding="utf-8"?>
<Types xmlns="http://schemas.openxmlformats.org/package/2006/content-types">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2.xml"/>
  <Override ContentType="application/vnd.openxmlformats-officedocument.presentationml.slideLayout+xml" PartName="/ppt/slideLayouts/slideLayout1.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50"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Lst>
  <p:sldSz cy="6858000" cx="9144000"/>
  <p:notesSz cx="6858000" cy="9947275"/>
  <p:embeddedFontLst>
    <p:embeddedFont>
      <p:font typeface="Corbel"/>
      <p:regular r:id="rId21"/>
      <p:bold r:id="rId22"/>
      <p:italic r:id="rId23"/>
      <p:boldItalic r:id="rId24"/>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000000"/>
          </p15:clr>
        </p15:guide>
        <p15:guide id="2" pos="2880">
          <p15:clr>
            <a:srgbClr val="000000"/>
          </p15:clr>
        </p15:guide>
      </p15:sldGuideLst>
    </p:ext>
    <p:ext uri="{2D200454-40CA-4A62-9FC3-DE9A4176ACB9}">
      <p15:notesGuideLst>
        <p15:guide id="1" orient="horz" pos="2880">
          <p15:clr>
            <a:srgbClr val="000000"/>
          </p15:clr>
        </p15:guide>
        <p15:guide id="2" pos="2160">
          <p15:clr>
            <a:srgbClr val="000000"/>
          </p15:clr>
        </p15:guide>
      </p15:notes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2880"/>
      </p:guideLst>
    </p:cSldViewPr>
  </p:slideViewPr>
  <p:notesViewPr>
    <p:cSldViewPr snapToGrid="0">
      <p:cViewPr varScale="1">
        <p:scale>
          <a:sx n="100" d="100"/>
          <a:sy n="100" d="100"/>
        </p:scale>
        <p:origin x="0" y="0"/>
      </p:cViewPr>
      <p:guideLst>
        <p:guide pos="2880" orient="horz"/>
        <p:guide pos="2160"/>
      </p:guideLst>
    </p:cSldViewPr>
  </p:notesViewPr>
</p:viewPr>
</file>

<file path=ppt/_rels/presentation.xml.rels><?xml version="1.0" encoding="UTF-8" standalone="yes"?><Relationships xmlns="http://schemas.openxmlformats.org/package/2006/relationships"><Relationship Id="rId20" Type="http://schemas.openxmlformats.org/officeDocument/2006/relationships/slide" Target="slides/slide15.xml"/><Relationship Id="rId11" Type="http://schemas.openxmlformats.org/officeDocument/2006/relationships/slide" Target="slides/slide6.xml"/><Relationship Id="rId22" Type="http://schemas.openxmlformats.org/officeDocument/2006/relationships/font" Target="fonts/Corbel-bold.fntdata"/><Relationship Id="rId10" Type="http://schemas.openxmlformats.org/officeDocument/2006/relationships/slide" Target="slides/slide5.xml"/><Relationship Id="rId21" Type="http://schemas.openxmlformats.org/officeDocument/2006/relationships/font" Target="fonts/Corbel-regular.fntdata"/><Relationship Id="rId13" Type="http://schemas.openxmlformats.org/officeDocument/2006/relationships/slide" Target="slides/slide8.xml"/><Relationship Id="rId24" Type="http://schemas.openxmlformats.org/officeDocument/2006/relationships/font" Target="fonts/Corbel-boldItalic.fntdata"/><Relationship Id="rId12" Type="http://schemas.openxmlformats.org/officeDocument/2006/relationships/slide" Target="slides/slide7.xml"/><Relationship Id="rId23" Type="http://schemas.openxmlformats.org/officeDocument/2006/relationships/font" Target="fonts/Corbel-italic.fntdata"/><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slide" Target="slides/slide12.xml"/><Relationship Id="rId16" Type="http://schemas.openxmlformats.org/officeDocument/2006/relationships/slide" Target="slides/slide11.xml"/><Relationship Id="rId5" Type="http://schemas.openxmlformats.org/officeDocument/2006/relationships/notesMaster" Target="notesMasters/notesMaster1.xml"/><Relationship Id="rId19" Type="http://schemas.openxmlformats.org/officeDocument/2006/relationships/slide" Target="slides/slide14.xml"/><Relationship Id="rId6" Type="http://schemas.openxmlformats.org/officeDocument/2006/relationships/slide" Target="slides/slide1.xml"/><Relationship Id="rId18" Type="http://schemas.openxmlformats.org/officeDocument/2006/relationships/slide" Target="slides/slide13.xml"/><Relationship Id="rId7" Type="http://schemas.openxmlformats.org/officeDocument/2006/relationships/slide" Target="slides/slide2.xml"/><Relationship Id="rId8"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FFFFF"/>
        </a:solidFill>
      </p:bgPr>
    </p:bg>
    <p:spTree>
      <p:nvGrpSpPr>
        <p:cNvPr id="2" name="Shape 2"/>
        <p:cNvGrpSpPr/>
        <p:nvPr/>
      </p:nvGrpSpPr>
      <p:grpSpPr>
        <a:xfrm>
          <a:off x="0" y="0"/>
          <a:ext cx="0" cy="0"/>
          <a:chOff x="0" y="0"/>
          <a:chExt cx="0" cy="0"/>
        </a:xfrm>
      </p:grpSpPr>
      <p:sp>
        <p:nvSpPr>
          <p:cNvPr id="3" name="Google Shape;3;n"/>
          <p:cNvSpPr/>
          <p:nvPr/>
        </p:nvSpPr>
        <p:spPr>
          <a:xfrm>
            <a:off x="0" y="0"/>
            <a:ext cx="6858000" cy="9947275"/>
          </a:xfrm>
          <a:prstGeom prst="roundRect">
            <a:avLst>
              <a:gd fmla="val 5" name="adj"/>
            </a:avLst>
          </a:prstGeom>
          <a:solidFill>
            <a:srgbClr val="FFFFFF"/>
          </a:solidFill>
          <a:ln>
            <a:noFill/>
          </a:ln>
        </p:spPr>
        <p:txBody>
          <a:bodyPr anchorCtr="0" anchor="ctr" bIns="45700" lIns="91425" spcFirstLastPara="1" rIns="91425" wrap="square" tIns="45700">
            <a:noAutofit/>
          </a:bodyPr>
          <a:lstStyle/>
          <a:p>
            <a:pPr indent="0" lvl="0" marL="0" marR="0" rtl="0" algn="l">
              <a:lnSpc>
                <a:spcPct val="71000"/>
              </a:lnSpc>
              <a:spcBef>
                <a:spcPts val="0"/>
              </a:spcBef>
              <a:spcAft>
                <a:spcPts val="0"/>
              </a:spcAft>
              <a:buNone/>
            </a:pPr>
            <a:r>
              <a:t/>
            </a:r>
            <a:endParaRPr b="0" i="0" sz="2400" u="none">
              <a:solidFill>
                <a:srgbClr val="FFFFFF"/>
              </a:solidFill>
              <a:latin typeface="Times New Roman"/>
              <a:ea typeface="Times New Roman"/>
              <a:cs typeface="Times New Roman"/>
              <a:sym typeface="Times New Roman"/>
            </a:endParaRPr>
          </a:p>
        </p:txBody>
      </p:sp>
      <p:sp>
        <p:nvSpPr>
          <p:cNvPr id="4" name="Google Shape;4;n"/>
          <p:cNvSpPr/>
          <p:nvPr/>
        </p:nvSpPr>
        <p:spPr>
          <a:xfrm>
            <a:off x="0" y="0"/>
            <a:ext cx="6858000" cy="9947275"/>
          </a:xfrm>
          <a:prstGeom prst="roundRect">
            <a:avLst>
              <a:gd fmla="val 5" name="adj"/>
            </a:avLst>
          </a:prstGeom>
          <a:solidFill>
            <a:srgbClr val="FFFFFF"/>
          </a:solidFill>
          <a:ln>
            <a:noFill/>
          </a:ln>
        </p:spPr>
        <p:txBody>
          <a:bodyPr anchorCtr="0" anchor="ctr" bIns="45700" lIns="91425" spcFirstLastPara="1" rIns="91425" wrap="square" tIns="45700">
            <a:noAutofit/>
          </a:bodyPr>
          <a:lstStyle/>
          <a:p>
            <a:pPr indent="0" lvl="0" marL="0" marR="0" rtl="0" algn="l">
              <a:lnSpc>
                <a:spcPct val="71000"/>
              </a:lnSpc>
              <a:spcBef>
                <a:spcPts val="0"/>
              </a:spcBef>
              <a:spcAft>
                <a:spcPts val="0"/>
              </a:spcAft>
              <a:buNone/>
            </a:pPr>
            <a:r>
              <a:t/>
            </a:r>
            <a:endParaRPr b="0" i="0" sz="2400" u="none">
              <a:solidFill>
                <a:srgbClr val="FFFFFF"/>
              </a:solidFill>
              <a:latin typeface="Times New Roman"/>
              <a:ea typeface="Times New Roman"/>
              <a:cs typeface="Times New Roman"/>
              <a:sym typeface="Times New Roman"/>
            </a:endParaRPr>
          </a:p>
        </p:txBody>
      </p:sp>
      <p:sp>
        <p:nvSpPr>
          <p:cNvPr id="5" name="Google Shape;5;n"/>
          <p:cNvSpPr/>
          <p:nvPr/>
        </p:nvSpPr>
        <p:spPr>
          <a:xfrm>
            <a:off x="0" y="0"/>
            <a:ext cx="6858000" cy="9947275"/>
          </a:xfrm>
          <a:prstGeom prst="roundRect">
            <a:avLst>
              <a:gd fmla="val 5" name="adj"/>
            </a:avLst>
          </a:prstGeom>
          <a:solidFill>
            <a:srgbClr val="FFFFFF"/>
          </a:solidFill>
          <a:ln>
            <a:noFill/>
          </a:ln>
        </p:spPr>
        <p:txBody>
          <a:bodyPr anchorCtr="0" anchor="ctr" bIns="45700" lIns="91425" spcFirstLastPara="1" rIns="91425" wrap="square" tIns="45700">
            <a:noAutofit/>
          </a:bodyPr>
          <a:lstStyle/>
          <a:p>
            <a:pPr indent="0" lvl="0" marL="0" marR="0" rtl="0" algn="l">
              <a:lnSpc>
                <a:spcPct val="71000"/>
              </a:lnSpc>
              <a:spcBef>
                <a:spcPts val="0"/>
              </a:spcBef>
              <a:spcAft>
                <a:spcPts val="0"/>
              </a:spcAft>
              <a:buNone/>
            </a:pPr>
            <a:r>
              <a:t/>
            </a:r>
            <a:endParaRPr b="0" i="0" sz="2400" u="none">
              <a:solidFill>
                <a:srgbClr val="FFFFFF"/>
              </a:solidFill>
              <a:latin typeface="Times New Roman"/>
              <a:ea typeface="Times New Roman"/>
              <a:cs typeface="Times New Roman"/>
              <a:sym typeface="Times New Roman"/>
            </a:endParaRPr>
          </a:p>
        </p:txBody>
      </p:sp>
      <p:sp>
        <p:nvSpPr>
          <p:cNvPr id="6" name="Google Shape;6;n"/>
          <p:cNvSpPr/>
          <p:nvPr/>
        </p:nvSpPr>
        <p:spPr>
          <a:xfrm>
            <a:off x="0" y="0"/>
            <a:ext cx="6858000" cy="9947275"/>
          </a:xfrm>
          <a:prstGeom prst="roundRect">
            <a:avLst>
              <a:gd fmla="val 5" name="adj"/>
            </a:avLst>
          </a:prstGeom>
          <a:solidFill>
            <a:srgbClr val="FFFFFF"/>
          </a:solidFill>
          <a:ln>
            <a:noFill/>
          </a:ln>
        </p:spPr>
        <p:txBody>
          <a:bodyPr anchorCtr="0" anchor="ctr" bIns="45700" lIns="91425" spcFirstLastPara="1" rIns="91425" wrap="square" tIns="45700">
            <a:noAutofit/>
          </a:bodyPr>
          <a:lstStyle/>
          <a:p>
            <a:pPr indent="0" lvl="0" marL="0" marR="0" rtl="0" algn="l">
              <a:lnSpc>
                <a:spcPct val="71000"/>
              </a:lnSpc>
              <a:spcBef>
                <a:spcPts val="0"/>
              </a:spcBef>
              <a:spcAft>
                <a:spcPts val="0"/>
              </a:spcAft>
              <a:buNone/>
            </a:pPr>
            <a:r>
              <a:t/>
            </a:r>
            <a:endParaRPr b="0" i="0" sz="2400" u="none">
              <a:solidFill>
                <a:srgbClr val="FFFFFF"/>
              </a:solidFill>
              <a:latin typeface="Times New Roman"/>
              <a:ea typeface="Times New Roman"/>
              <a:cs typeface="Times New Roman"/>
              <a:sym typeface="Times New Roman"/>
            </a:endParaRPr>
          </a:p>
        </p:txBody>
      </p:sp>
      <p:sp>
        <p:nvSpPr>
          <p:cNvPr id="7" name="Google Shape;7;n"/>
          <p:cNvSpPr/>
          <p:nvPr/>
        </p:nvSpPr>
        <p:spPr>
          <a:xfrm>
            <a:off x="0" y="0"/>
            <a:ext cx="6858000" cy="9947275"/>
          </a:xfrm>
          <a:prstGeom prst="roundRect">
            <a:avLst>
              <a:gd fmla="val 5" name="adj"/>
            </a:avLst>
          </a:prstGeom>
          <a:solidFill>
            <a:srgbClr val="FFFFFF"/>
          </a:solidFill>
          <a:ln>
            <a:noFill/>
          </a:ln>
        </p:spPr>
        <p:txBody>
          <a:bodyPr anchorCtr="0" anchor="ctr" bIns="45700" lIns="91425" spcFirstLastPara="1" rIns="91425" wrap="square" tIns="45700">
            <a:noAutofit/>
          </a:bodyPr>
          <a:lstStyle/>
          <a:p>
            <a:pPr indent="0" lvl="0" marL="0" marR="0" rtl="0" algn="l">
              <a:lnSpc>
                <a:spcPct val="71000"/>
              </a:lnSpc>
              <a:spcBef>
                <a:spcPts val="0"/>
              </a:spcBef>
              <a:spcAft>
                <a:spcPts val="0"/>
              </a:spcAft>
              <a:buNone/>
            </a:pPr>
            <a:r>
              <a:t/>
            </a:r>
            <a:endParaRPr b="0" i="0" sz="2400" u="none">
              <a:solidFill>
                <a:srgbClr val="FFFFFF"/>
              </a:solidFill>
              <a:latin typeface="Times New Roman"/>
              <a:ea typeface="Times New Roman"/>
              <a:cs typeface="Times New Roman"/>
              <a:sym typeface="Times New Roman"/>
            </a:endParaRPr>
          </a:p>
        </p:txBody>
      </p:sp>
      <p:sp>
        <p:nvSpPr>
          <p:cNvPr id="8" name="Google Shape;8;n"/>
          <p:cNvSpPr/>
          <p:nvPr/>
        </p:nvSpPr>
        <p:spPr>
          <a:xfrm>
            <a:off x="0" y="0"/>
            <a:ext cx="6858000" cy="9947275"/>
          </a:xfrm>
          <a:prstGeom prst="roundRect">
            <a:avLst>
              <a:gd fmla="val 5" name="adj"/>
            </a:avLst>
          </a:prstGeom>
          <a:solidFill>
            <a:srgbClr val="FFFFFF"/>
          </a:solidFill>
          <a:ln>
            <a:noFill/>
          </a:ln>
        </p:spPr>
        <p:txBody>
          <a:bodyPr anchorCtr="0" anchor="ctr" bIns="45700" lIns="91425" spcFirstLastPara="1" rIns="91425" wrap="square" tIns="45700">
            <a:noAutofit/>
          </a:bodyPr>
          <a:lstStyle/>
          <a:p>
            <a:pPr indent="0" lvl="0" marL="0" marR="0" rtl="0" algn="l">
              <a:lnSpc>
                <a:spcPct val="71000"/>
              </a:lnSpc>
              <a:spcBef>
                <a:spcPts val="0"/>
              </a:spcBef>
              <a:spcAft>
                <a:spcPts val="0"/>
              </a:spcAft>
              <a:buNone/>
            </a:pPr>
            <a:r>
              <a:t/>
            </a:r>
            <a:endParaRPr b="0" i="0" sz="2400" u="none">
              <a:solidFill>
                <a:srgbClr val="FFFFFF"/>
              </a:solidFill>
              <a:latin typeface="Times New Roman"/>
              <a:ea typeface="Times New Roman"/>
              <a:cs typeface="Times New Roman"/>
              <a:sym typeface="Times New Roman"/>
            </a:endParaRPr>
          </a:p>
        </p:txBody>
      </p:sp>
      <p:sp>
        <p:nvSpPr>
          <p:cNvPr id="9" name="Google Shape;9;n"/>
          <p:cNvSpPr/>
          <p:nvPr/>
        </p:nvSpPr>
        <p:spPr>
          <a:xfrm>
            <a:off x="0" y="0"/>
            <a:ext cx="6858000" cy="9947275"/>
          </a:xfrm>
          <a:prstGeom prst="roundRect">
            <a:avLst>
              <a:gd fmla="val 5" name="adj"/>
            </a:avLst>
          </a:prstGeom>
          <a:solidFill>
            <a:srgbClr val="FFFFFF"/>
          </a:solidFill>
          <a:ln>
            <a:noFill/>
          </a:ln>
        </p:spPr>
        <p:txBody>
          <a:bodyPr anchorCtr="0" anchor="ctr" bIns="45700" lIns="91425" spcFirstLastPara="1" rIns="91425" wrap="square" tIns="45700">
            <a:noAutofit/>
          </a:bodyPr>
          <a:lstStyle/>
          <a:p>
            <a:pPr indent="0" lvl="0" marL="0" marR="0" rtl="0" algn="l">
              <a:lnSpc>
                <a:spcPct val="71000"/>
              </a:lnSpc>
              <a:spcBef>
                <a:spcPts val="0"/>
              </a:spcBef>
              <a:spcAft>
                <a:spcPts val="0"/>
              </a:spcAft>
              <a:buNone/>
            </a:pPr>
            <a:r>
              <a:t/>
            </a:r>
            <a:endParaRPr b="0" i="0" sz="2400" u="none">
              <a:solidFill>
                <a:srgbClr val="FFFFFF"/>
              </a:solidFill>
              <a:latin typeface="Times New Roman"/>
              <a:ea typeface="Times New Roman"/>
              <a:cs typeface="Times New Roman"/>
              <a:sym typeface="Times New Roman"/>
            </a:endParaRPr>
          </a:p>
        </p:txBody>
      </p:sp>
      <p:sp>
        <p:nvSpPr>
          <p:cNvPr id="10" name="Google Shape;10;n"/>
          <p:cNvSpPr/>
          <p:nvPr/>
        </p:nvSpPr>
        <p:spPr>
          <a:xfrm>
            <a:off x="0" y="0"/>
            <a:ext cx="6858000" cy="9947275"/>
          </a:xfrm>
          <a:prstGeom prst="roundRect">
            <a:avLst>
              <a:gd fmla="val 5" name="adj"/>
            </a:avLst>
          </a:prstGeom>
          <a:solidFill>
            <a:srgbClr val="FFFFFF"/>
          </a:solidFill>
          <a:ln>
            <a:noFill/>
          </a:ln>
        </p:spPr>
        <p:txBody>
          <a:bodyPr anchorCtr="0" anchor="ctr" bIns="45700" lIns="91425" spcFirstLastPara="1" rIns="91425" wrap="square" tIns="45700">
            <a:noAutofit/>
          </a:bodyPr>
          <a:lstStyle/>
          <a:p>
            <a:pPr indent="0" lvl="0" marL="0" marR="0" rtl="0" algn="l">
              <a:lnSpc>
                <a:spcPct val="71000"/>
              </a:lnSpc>
              <a:spcBef>
                <a:spcPts val="0"/>
              </a:spcBef>
              <a:spcAft>
                <a:spcPts val="0"/>
              </a:spcAft>
              <a:buNone/>
            </a:pPr>
            <a:r>
              <a:t/>
            </a:r>
            <a:endParaRPr b="0" i="0" sz="2400" u="none">
              <a:solidFill>
                <a:srgbClr val="FFFFFF"/>
              </a:solidFill>
              <a:latin typeface="Times New Roman"/>
              <a:ea typeface="Times New Roman"/>
              <a:cs typeface="Times New Roman"/>
              <a:sym typeface="Times New Roman"/>
            </a:endParaRPr>
          </a:p>
        </p:txBody>
      </p:sp>
      <p:sp>
        <p:nvSpPr>
          <p:cNvPr id="11" name="Google Shape;11;n"/>
          <p:cNvSpPr/>
          <p:nvPr/>
        </p:nvSpPr>
        <p:spPr>
          <a:xfrm>
            <a:off x="0" y="0"/>
            <a:ext cx="6858000" cy="9947275"/>
          </a:xfrm>
          <a:prstGeom prst="roundRect">
            <a:avLst>
              <a:gd fmla="val 5" name="adj"/>
            </a:avLst>
          </a:prstGeom>
          <a:solidFill>
            <a:srgbClr val="FFFFFF"/>
          </a:solidFill>
          <a:ln>
            <a:noFill/>
          </a:ln>
        </p:spPr>
        <p:txBody>
          <a:bodyPr anchorCtr="0" anchor="ctr" bIns="45700" lIns="91425" spcFirstLastPara="1" rIns="91425" wrap="square" tIns="45700">
            <a:noAutofit/>
          </a:bodyPr>
          <a:lstStyle/>
          <a:p>
            <a:pPr indent="0" lvl="0" marL="0" marR="0" rtl="0" algn="l">
              <a:lnSpc>
                <a:spcPct val="71000"/>
              </a:lnSpc>
              <a:spcBef>
                <a:spcPts val="0"/>
              </a:spcBef>
              <a:spcAft>
                <a:spcPts val="0"/>
              </a:spcAft>
              <a:buNone/>
            </a:pPr>
            <a:r>
              <a:t/>
            </a:r>
            <a:endParaRPr b="0" i="0" sz="2400" u="none">
              <a:solidFill>
                <a:srgbClr val="FFFFFF"/>
              </a:solidFill>
              <a:latin typeface="Times New Roman"/>
              <a:ea typeface="Times New Roman"/>
              <a:cs typeface="Times New Roman"/>
              <a:sym typeface="Times New Roman"/>
            </a:endParaRPr>
          </a:p>
        </p:txBody>
      </p:sp>
      <p:sp>
        <p:nvSpPr>
          <p:cNvPr id="12" name="Google Shape;12;n"/>
          <p:cNvSpPr/>
          <p:nvPr/>
        </p:nvSpPr>
        <p:spPr>
          <a:xfrm>
            <a:off x="0" y="0"/>
            <a:ext cx="6858000" cy="9947275"/>
          </a:xfrm>
          <a:prstGeom prst="roundRect">
            <a:avLst>
              <a:gd fmla="val 5" name="adj"/>
            </a:avLst>
          </a:prstGeom>
          <a:solidFill>
            <a:srgbClr val="FFFFFF"/>
          </a:solidFill>
          <a:ln>
            <a:noFill/>
          </a:ln>
        </p:spPr>
        <p:txBody>
          <a:bodyPr anchorCtr="0" anchor="ctr" bIns="45700" lIns="91425" spcFirstLastPara="1" rIns="91425" wrap="square" tIns="45700">
            <a:noAutofit/>
          </a:bodyPr>
          <a:lstStyle/>
          <a:p>
            <a:pPr indent="0" lvl="0" marL="0" marR="0" rtl="0" algn="l">
              <a:lnSpc>
                <a:spcPct val="71000"/>
              </a:lnSpc>
              <a:spcBef>
                <a:spcPts val="0"/>
              </a:spcBef>
              <a:spcAft>
                <a:spcPts val="0"/>
              </a:spcAft>
              <a:buNone/>
            </a:pPr>
            <a:r>
              <a:t/>
            </a:r>
            <a:endParaRPr b="0" i="0" sz="2400" u="none">
              <a:solidFill>
                <a:srgbClr val="FFFFFF"/>
              </a:solidFill>
              <a:latin typeface="Times New Roman"/>
              <a:ea typeface="Times New Roman"/>
              <a:cs typeface="Times New Roman"/>
              <a:sym typeface="Times New Roman"/>
            </a:endParaRPr>
          </a:p>
        </p:txBody>
      </p:sp>
      <p:sp>
        <p:nvSpPr>
          <p:cNvPr id="13" name="Google Shape;13;n"/>
          <p:cNvSpPr/>
          <p:nvPr/>
        </p:nvSpPr>
        <p:spPr>
          <a:xfrm>
            <a:off x="0" y="0"/>
            <a:ext cx="6858000" cy="9947275"/>
          </a:xfrm>
          <a:prstGeom prst="roundRect">
            <a:avLst>
              <a:gd fmla="val 5" name="adj"/>
            </a:avLst>
          </a:prstGeom>
          <a:solidFill>
            <a:srgbClr val="FFFFFF"/>
          </a:solidFill>
          <a:ln>
            <a:noFill/>
          </a:ln>
        </p:spPr>
        <p:txBody>
          <a:bodyPr anchorCtr="0" anchor="ctr" bIns="45700" lIns="91425" spcFirstLastPara="1" rIns="91425" wrap="square" tIns="45700">
            <a:noAutofit/>
          </a:bodyPr>
          <a:lstStyle/>
          <a:p>
            <a:pPr indent="0" lvl="0" marL="0" marR="0" rtl="0" algn="l">
              <a:lnSpc>
                <a:spcPct val="71000"/>
              </a:lnSpc>
              <a:spcBef>
                <a:spcPts val="0"/>
              </a:spcBef>
              <a:spcAft>
                <a:spcPts val="0"/>
              </a:spcAft>
              <a:buNone/>
            </a:pPr>
            <a:r>
              <a:t/>
            </a:r>
            <a:endParaRPr b="0" i="0" sz="2400" u="none">
              <a:solidFill>
                <a:srgbClr val="FFFFFF"/>
              </a:solidFill>
              <a:latin typeface="Times New Roman"/>
              <a:ea typeface="Times New Roman"/>
              <a:cs typeface="Times New Roman"/>
              <a:sym typeface="Times New Roman"/>
            </a:endParaRPr>
          </a:p>
        </p:txBody>
      </p:sp>
      <p:sp>
        <p:nvSpPr>
          <p:cNvPr id="14" name="Google Shape;14;n"/>
          <p:cNvSpPr/>
          <p:nvPr/>
        </p:nvSpPr>
        <p:spPr>
          <a:xfrm>
            <a:off x="0" y="0"/>
            <a:ext cx="6858000" cy="9947275"/>
          </a:xfrm>
          <a:prstGeom prst="roundRect">
            <a:avLst>
              <a:gd fmla="val 5" name="adj"/>
            </a:avLst>
          </a:prstGeom>
          <a:solidFill>
            <a:srgbClr val="FFFFFF"/>
          </a:solidFill>
          <a:ln>
            <a:noFill/>
          </a:ln>
        </p:spPr>
        <p:txBody>
          <a:bodyPr anchorCtr="0" anchor="ctr" bIns="45700" lIns="91425" spcFirstLastPara="1" rIns="91425" wrap="square" tIns="45700">
            <a:noAutofit/>
          </a:bodyPr>
          <a:lstStyle/>
          <a:p>
            <a:pPr indent="0" lvl="0" marL="0" marR="0" rtl="0" algn="l">
              <a:lnSpc>
                <a:spcPct val="71000"/>
              </a:lnSpc>
              <a:spcBef>
                <a:spcPts val="0"/>
              </a:spcBef>
              <a:spcAft>
                <a:spcPts val="0"/>
              </a:spcAft>
              <a:buNone/>
            </a:pPr>
            <a:r>
              <a:t/>
            </a:r>
            <a:endParaRPr b="0" i="0" sz="2400" u="none">
              <a:solidFill>
                <a:srgbClr val="FFFFFF"/>
              </a:solidFill>
              <a:latin typeface="Times New Roman"/>
              <a:ea typeface="Times New Roman"/>
              <a:cs typeface="Times New Roman"/>
              <a:sym typeface="Times New Roman"/>
            </a:endParaRPr>
          </a:p>
        </p:txBody>
      </p:sp>
      <p:sp>
        <p:nvSpPr>
          <p:cNvPr id="15" name="Google Shape;15;n"/>
          <p:cNvSpPr/>
          <p:nvPr/>
        </p:nvSpPr>
        <p:spPr>
          <a:xfrm>
            <a:off x="0" y="0"/>
            <a:ext cx="6858000" cy="9947275"/>
          </a:xfrm>
          <a:prstGeom prst="roundRect">
            <a:avLst>
              <a:gd fmla="val 5" name="adj"/>
            </a:avLst>
          </a:prstGeom>
          <a:solidFill>
            <a:srgbClr val="FFFFFF"/>
          </a:solidFill>
          <a:ln>
            <a:noFill/>
          </a:ln>
        </p:spPr>
        <p:txBody>
          <a:bodyPr anchorCtr="0" anchor="ctr" bIns="45700" lIns="91425" spcFirstLastPara="1" rIns="91425" wrap="square" tIns="45700">
            <a:noAutofit/>
          </a:bodyPr>
          <a:lstStyle/>
          <a:p>
            <a:pPr indent="0" lvl="0" marL="0" marR="0" rtl="0" algn="l">
              <a:lnSpc>
                <a:spcPct val="71000"/>
              </a:lnSpc>
              <a:spcBef>
                <a:spcPts val="0"/>
              </a:spcBef>
              <a:spcAft>
                <a:spcPts val="0"/>
              </a:spcAft>
              <a:buNone/>
            </a:pPr>
            <a:r>
              <a:t/>
            </a:r>
            <a:endParaRPr b="0" i="0" sz="2400" u="none">
              <a:solidFill>
                <a:srgbClr val="FFFFFF"/>
              </a:solidFill>
              <a:latin typeface="Times New Roman"/>
              <a:ea typeface="Times New Roman"/>
              <a:cs typeface="Times New Roman"/>
              <a:sym typeface="Times New Roman"/>
            </a:endParaRPr>
          </a:p>
        </p:txBody>
      </p:sp>
      <p:sp>
        <p:nvSpPr>
          <p:cNvPr id="16" name="Google Shape;16;n"/>
          <p:cNvSpPr/>
          <p:nvPr/>
        </p:nvSpPr>
        <p:spPr>
          <a:xfrm>
            <a:off x="0" y="0"/>
            <a:ext cx="6858000" cy="9947275"/>
          </a:xfrm>
          <a:prstGeom prst="roundRect">
            <a:avLst>
              <a:gd fmla="val 5" name="adj"/>
            </a:avLst>
          </a:prstGeom>
          <a:solidFill>
            <a:srgbClr val="FFFFFF"/>
          </a:solidFill>
          <a:ln>
            <a:noFill/>
          </a:ln>
        </p:spPr>
        <p:txBody>
          <a:bodyPr anchorCtr="0" anchor="ctr" bIns="45700" lIns="91425" spcFirstLastPara="1" rIns="91425" wrap="square" tIns="45700">
            <a:noAutofit/>
          </a:bodyPr>
          <a:lstStyle/>
          <a:p>
            <a:pPr indent="0" lvl="0" marL="0" marR="0" rtl="0" algn="l">
              <a:lnSpc>
                <a:spcPct val="71000"/>
              </a:lnSpc>
              <a:spcBef>
                <a:spcPts val="0"/>
              </a:spcBef>
              <a:spcAft>
                <a:spcPts val="0"/>
              </a:spcAft>
              <a:buNone/>
            </a:pPr>
            <a:r>
              <a:t/>
            </a:r>
            <a:endParaRPr b="0" i="0" sz="2400" u="none">
              <a:solidFill>
                <a:srgbClr val="FFFFFF"/>
              </a:solidFill>
              <a:latin typeface="Times New Roman"/>
              <a:ea typeface="Times New Roman"/>
              <a:cs typeface="Times New Roman"/>
              <a:sym typeface="Times New Roman"/>
            </a:endParaRPr>
          </a:p>
        </p:txBody>
      </p:sp>
      <p:sp>
        <p:nvSpPr>
          <p:cNvPr id="17" name="Google Shape;17;n"/>
          <p:cNvSpPr/>
          <p:nvPr/>
        </p:nvSpPr>
        <p:spPr>
          <a:xfrm>
            <a:off x="0" y="0"/>
            <a:ext cx="6858000" cy="9947275"/>
          </a:xfrm>
          <a:prstGeom prst="roundRect">
            <a:avLst>
              <a:gd fmla="val 5" name="adj"/>
            </a:avLst>
          </a:prstGeom>
          <a:solidFill>
            <a:srgbClr val="FFFFFF"/>
          </a:solidFill>
          <a:ln>
            <a:noFill/>
          </a:ln>
        </p:spPr>
        <p:txBody>
          <a:bodyPr anchorCtr="0" anchor="ctr" bIns="45700" lIns="91425" spcFirstLastPara="1" rIns="91425" wrap="square" tIns="45700">
            <a:noAutofit/>
          </a:bodyPr>
          <a:lstStyle/>
          <a:p>
            <a:pPr indent="0" lvl="0" marL="0" marR="0" rtl="0" algn="l">
              <a:lnSpc>
                <a:spcPct val="71000"/>
              </a:lnSpc>
              <a:spcBef>
                <a:spcPts val="0"/>
              </a:spcBef>
              <a:spcAft>
                <a:spcPts val="0"/>
              </a:spcAft>
              <a:buNone/>
            </a:pPr>
            <a:r>
              <a:t/>
            </a:r>
            <a:endParaRPr b="0" i="0" sz="2400" u="none">
              <a:solidFill>
                <a:srgbClr val="FFFFFF"/>
              </a:solidFill>
              <a:latin typeface="Times New Roman"/>
              <a:ea typeface="Times New Roman"/>
              <a:cs typeface="Times New Roman"/>
              <a:sym typeface="Times New Roman"/>
            </a:endParaRPr>
          </a:p>
        </p:txBody>
      </p:sp>
      <p:sp>
        <p:nvSpPr>
          <p:cNvPr id="18" name="Google Shape;18;n"/>
          <p:cNvSpPr/>
          <p:nvPr/>
        </p:nvSpPr>
        <p:spPr>
          <a:xfrm>
            <a:off x="0" y="0"/>
            <a:ext cx="6858000" cy="9947275"/>
          </a:xfrm>
          <a:prstGeom prst="roundRect">
            <a:avLst>
              <a:gd fmla="val 5" name="adj"/>
            </a:avLst>
          </a:prstGeom>
          <a:solidFill>
            <a:srgbClr val="FFFFFF"/>
          </a:solidFill>
          <a:ln>
            <a:noFill/>
          </a:ln>
        </p:spPr>
        <p:txBody>
          <a:bodyPr anchorCtr="0" anchor="ctr" bIns="45700" lIns="91425" spcFirstLastPara="1" rIns="91425" wrap="square" tIns="45700">
            <a:noAutofit/>
          </a:bodyPr>
          <a:lstStyle/>
          <a:p>
            <a:pPr indent="0" lvl="0" marL="0" marR="0" rtl="0" algn="l">
              <a:lnSpc>
                <a:spcPct val="71000"/>
              </a:lnSpc>
              <a:spcBef>
                <a:spcPts val="0"/>
              </a:spcBef>
              <a:spcAft>
                <a:spcPts val="0"/>
              </a:spcAft>
              <a:buNone/>
            </a:pPr>
            <a:r>
              <a:t/>
            </a:r>
            <a:endParaRPr b="0" i="0" sz="2400" u="none">
              <a:solidFill>
                <a:srgbClr val="FFFFFF"/>
              </a:solidFill>
              <a:latin typeface="Times New Roman"/>
              <a:ea typeface="Times New Roman"/>
              <a:cs typeface="Times New Roman"/>
              <a:sym typeface="Times New Roman"/>
            </a:endParaRPr>
          </a:p>
        </p:txBody>
      </p:sp>
      <p:sp>
        <p:nvSpPr>
          <p:cNvPr id="19" name="Google Shape;19;n"/>
          <p:cNvSpPr/>
          <p:nvPr/>
        </p:nvSpPr>
        <p:spPr>
          <a:xfrm>
            <a:off x="0" y="0"/>
            <a:ext cx="6858000" cy="9947275"/>
          </a:xfrm>
          <a:prstGeom prst="roundRect">
            <a:avLst>
              <a:gd fmla="val 5" name="adj"/>
            </a:avLst>
          </a:prstGeom>
          <a:solidFill>
            <a:srgbClr val="FFFFFF"/>
          </a:solidFill>
          <a:ln>
            <a:noFill/>
          </a:ln>
        </p:spPr>
        <p:txBody>
          <a:bodyPr anchorCtr="0" anchor="ctr" bIns="45700" lIns="91425" spcFirstLastPara="1" rIns="91425" wrap="square" tIns="45700">
            <a:noAutofit/>
          </a:bodyPr>
          <a:lstStyle/>
          <a:p>
            <a:pPr indent="0" lvl="0" marL="0" marR="0" rtl="0" algn="l">
              <a:lnSpc>
                <a:spcPct val="71000"/>
              </a:lnSpc>
              <a:spcBef>
                <a:spcPts val="0"/>
              </a:spcBef>
              <a:spcAft>
                <a:spcPts val="0"/>
              </a:spcAft>
              <a:buNone/>
            </a:pPr>
            <a:r>
              <a:t/>
            </a:r>
            <a:endParaRPr b="0" i="0" sz="2400" u="none">
              <a:solidFill>
                <a:srgbClr val="FFFFFF"/>
              </a:solidFill>
              <a:latin typeface="Times New Roman"/>
              <a:ea typeface="Times New Roman"/>
              <a:cs typeface="Times New Roman"/>
              <a:sym typeface="Times New Roman"/>
            </a:endParaRPr>
          </a:p>
        </p:txBody>
      </p:sp>
      <p:sp>
        <p:nvSpPr>
          <p:cNvPr id="20" name="Google Shape;20;n"/>
          <p:cNvSpPr/>
          <p:nvPr/>
        </p:nvSpPr>
        <p:spPr>
          <a:xfrm>
            <a:off x="0" y="0"/>
            <a:ext cx="6858000" cy="9947275"/>
          </a:xfrm>
          <a:prstGeom prst="roundRect">
            <a:avLst>
              <a:gd fmla="val 5" name="adj"/>
            </a:avLst>
          </a:prstGeom>
          <a:solidFill>
            <a:srgbClr val="FFFFFF"/>
          </a:solidFill>
          <a:ln>
            <a:noFill/>
          </a:ln>
        </p:spPr>
        <p:txBody>
          <a:bodyPr anchorCtr="0" anchor="ctr" bIns="45700" lIns="91425" spcFirstLastPara="1" rIns="91425" wrap="square" tIns="45700">
            <a:noAutofit/>
          </a:bodyPr>
          <a:lstStyle/>
          <a:p>
            <a:pPr indent="0" lvl="0" marL="0" marR="0" rtl="0" algn="l">
              <a:lnSpc>
                <a:spcPct val="71000"/>
              </a:lnSpc>
              <a:spcBef>
                <a:spcPts val="0"/>
              </a:spcBef>
              <a:spcAft>
                <a:spcPts val="0"/>
              </a:spcAft>
              <a:buNone/>
            </a:pPr>
            <a:r>
              <a:t/>
            </a:r>
            <a:endParaRPr b="0" i="0" sz="2400" u="none">
              <a:solidFill>
                <a:srgbClr val="FFFFFF"/>
              </a:solidFill>
              <a:latin typeface="Times New Roman"/>
              <a:ea typeface="Times New Roman"/>
              <a:cs typeface="Times New Roman"/>
              <a:sym typeface="Times New Roman"/>
            </a:endParaRPr>
          </a:p>
        </p:txBody>
      </p:sp>
      <p:sp>
        <p:nvSpPr>
          <p:cNvPr id="21" name="Google Shape;21;n"/>
          <p:cNvSpPr/>
          <p:nvPr/>
        </p:nvSpPr>
        <p:spPr>
          <a:xfrm>
            <a:off x="0" y="0"/>
            <a:ext cx="6858000" cy="9947275"/>
          </a:xfrm>
          <a:prstGeom prst="roundRect">
            <a:avLst>
              <a:gd fmla="val 5" name="adj"/>
            </a:avLst>
          </a:prstGeom>
          <a:solidFill>
            <a:srgbClr val="FFFFFF"/>
          </a:solidFill>
          <a:ln>
            <a:noFill/>
          </a:ln>
        </p:spPr>
        <p:txBody>
          <a:bodyPr anchorCtr="0" anchor="ctr" bIns="45700" lIns="91425" spcFirstLastPara="1" rIns="91425" wrap="square" tIns="45700">
            <a:noAutofit/>
          </a:bodyPr>
          <a:lstStyle/>
          <a:p>
            <a:pPr indent="0" lvl="0" marL="0" marR="0" rtl="0" algn="l">
              <a:lnSpc>
                <a:spcPct val="71000"/>
              </a:lnSpc>
              <a:spcBef>
                <a:spcPts val="0"/>
              </a:spcBef>
              <a:spcAft>
                <a:spcPts val="0"/>
              </a:spcAft>
              <a:buNone/>
            </a:pPr>
            <a:r>
              <a:t/>
            </a:r>
            <a:endParaRPr b="0" i="0" sz="2400" u="none">
              <a:solidFill>
                <a:srgbClr val="FFFFFF"/>
              </a:solidFill>
              <a:latin typeface="Times New Roman"/>
              <a:ea typeface="Times New Roman"/>
              <a:cs typeface="Times New Roman"/>
              <a:sym typeface="Times New Roman"/>
            </a:endParaRPr>
          </a:p>
        </p:txBody>
      </p:sp>
      <p:sp>
        <p:nvSpPr>
          <p:cNvPr id="22" name="Google Shape;22;n"/>
          <p:cNvSpPr/>
          <p:nvPr/>
        </p:nvSpPr>
        <p:spPr>
          <a:xfrm>
            <a:off x="0" y="0"/>
            <a:ext cx="6858000" cy="9947275"/>
          </a:xfrm>
          <a:prstGeom prst="roundRect">
            <a:avLst>
              <a:gd fmla="val 5" name="adj"/>
            </a:avLst>
          </a:prstGeom>
          <a:solidFill>
            <a:srgbClr val="FFFFFF"/>
          </a:solidFill>
          <a:ln>
            <a:noFill/>
          </a:ln>
        </p:spPr>
        <p:txBody>
          <a:bodyPr anchorCtr="0" anchor="ctr" bIns="45700" lIns="91425" spcFirstLastPara="1" rIns="91425" wrap="square" tIns="45700">
            <a:noAutofit/>
          </a:bodyPr>
          <a:lstStyle/>
          <a:p>
            <a:pPr indent="0" lvl="0" marL="0" marR="0" rtl="0" algn="l">
              <a:lnSpc>
                <a:spcPct val="71000"/>
              </a:lnSpc>
              <a:spcBef>
                <a:spcPts val="0"/>
              </a:spcBef>
              <a:spcAft>
                <a:spcPts val="0"/>
              </a:spcAft>
              <a:buNone/>
            </a:pPr>
            <a:r>
              <a:t/>
            </a:r>
            <a:endParaRPr b="0" i="0" sz="2400" u="none">
              <a:solidFill>
                <a:srgbClr val="FFFFFF"/>
              </a:solidFill>
              <a:latin typeface="Times New Roman"/>
              <a:ea typeface="Times New Roman"/>
              <a:cs typeface="Times New Roman"/>
              <a:sym typeface="Times New Roman"/>
            </a:endParaRPr>
          </a:p>
        </p:txBody>
      </p:sp>
      <p:sp>
        <p:nvSpPr>
          <p:cNvPr id="23" name="Google Shape;23;n"/>
          <p:cNvSpPr/>
          <p:nvPr/>
        </p:nvSpPr>
        <p:spPr>
          <a:xfrm>
            <a:off x="0" y="0"/>
            <a:ext cx="6858000" cy="9947275"/>
          </a:xfrm>
          <a:prstGeom prst="roundRect">
            <a:avLst>
              <a:gd fmla="val 5" name="adj"/>
            </a:avLst>
          </a:prstGeom>
          <a:solidFill>
            <a:srgbClr val="FFFFFF"/>
          </a:solidFill>
          <a:ln>
            <a:noFill/>
          </a:ln>
        </p:spPr>
        <p:txBody>
          <a:bodyPr anchorCtr="0" anchor="ctr" bIns="45700" lIns="91425" spcFirstLastPara="1" rIns="91425" wrap="square" tIns="45700">
            <a:noAutofit/>
          </a:bodyPr>
          <a:lstStyle/>
          <a:p>
            <a:pPr indent="0" lvl="0" marL="0" marR="0" rtl="0" algn="l">
              <a:lnSpc>
                <a:spcPct val="71000"/>
              </a:lnSpc>
              <a:spcBef>
                <a:spcPts val="0"/>
              </a:spcBef>
              <a:spcAft>
                <a:spcPts val="0"/>
              </a:spcAft>
              <a:buNone/>
            </a:pPr>
            <a:r>
              <a:t/>
            </a:r>
            <a:endParaRPr b="0" i="0" sz="2400" u="none">
              <a:solidFill>
                <a:srgbClr val="FFFFFF"/>
              </a:solidFill>
              <a:latin typeface="Times New Roman"/>
              <a:ea typeface="Times New Roman"/>
              <a:cs typeface="Times New Roman"/>
              <a:sym typeface="Times New Roman"/>
            </a:endParaRPr>
          </a:p>
        </p:txBody>
      </p:sp>
      <p:sp>
        <p:nvSpPr>
          <p:cNvPr id="24" name="Google Shape;24;n"/>
          <p:cNvSpPr/>
          <p:nvPr/>
        </p:nvSpPr>
        <p:spPr>
          <a:xfrm>
            <a:off x="0" y="0"/>
            <a:ext cx="6858000" cy="9947275"/>
          </a:xfrm>
          <a:prstGeom prst="roundRect">
            <a:avLst>
              <a:gd fmla="val 5" name="adj"/>
            </a:avLst>
          </a:prstGeom>
          <a:solidFill>
            <a:srgbClr val="FFFFFF"/>
          </a:solidFill>
          <a:ln>
            <a:noFill/>
          </a:ln>
        </p:spPr>
        <p:txBody>
          <a:bodyPr anchorCtr="0" anchor="ctr" bIns="45700" lIns="91425" spcFirstLastPara="1" rIns="91425" wrap="square" tIns="45700">
            <a:noAutofit/>
          </a:bodyPr>
          <a:lstStyle/>
          <a:p>
            <a:pPr indent="0" lvl="0" marL="0" marR="0" rtl="0" algn="l">
              <a:lnSpc>
                <a:spcPct val="71000"/>
              </a:lnSpc>
              <a:spcBef>
                <a:spcPts val="0"/>
              </a:spcBef>
              <a:spcAft>
                <a:spcPts val="0"/>
              </a:spcAft>
              <a:buNone/>
            </a:pPr>
            <a:r>
              <a:t/>
            </a:r>
            <a:endParaRPr b="0" i="0" sz="2400" u="none">
              <a:solidFill>
                <a:srgbClr val="FFFFFF"/>
              </a:solidFill>
              <a:latin typeface="Times New Roman"/>
              <a:ea typeface="Times New Roman"/>
              <a:cs typeface="Times New Roman"/>
              <a:sym typeface="Times New Roman"/>
            </a:endParaRPr>
          </a:p>
        </p:txBody>
      </p:sp>
      <p:sp>
        <p:nvSpPr>
          <p:cNvPr id="25" name="Google Shape;25;n"/>
          <p:cNvSpPr/>
          <p:nvPr/>
        </p:nvSpPr>
        <p:spPr>
          <a:xfrm>
            <a:off x="0" y="0"/>
            <a:ext cx="6858000" cy="9947275"/>
          </a:xfrm>
          <a:prstGeom prst="roundRect">
            <a:avLst>
              <a:gd fmla="val 5" name="adj"/>
            </a:avLst>
          </a:prstGeom>
          <a:solidFill>
            <a:srgbClr val="FFFFFF"/>
          </a:solidFill>
          <a:ln>
            <a:noFill/>
          </a:ln>
        </p:spPr>
        <p:txBody>
          <a:bodyPr anchorCtr="0" anchor="ctr" bIns="45700" lIns="91425" spcFirstLastPara="1" rIns="91425" wrap="square" tIns="45700">
            <a:noAutofit/>
          </a:bodyPr>
          <a:lstStyle/>
          <a:p>
            <a:pPr indent="0" lvl="0" marL="0" marR="0" rtl="0" algn="l">
              <a:lnSpc>
                <a:spcPct val="71000"/>
              </a:lnSpc>
              <a:spcBef>
                <a:spcPts val="0"/>
              </a:spcBef>
              <a:spcAft>
                <a:spcPts val="0"/>
              </a:spcAft>
              <a:buNone/>
            </a:pPr>
            <a:r>
              <a:t/>
            </a:r>
            <a:endParaRPr b="0" i="0" sz="2400" u="none">
              <a:solidFill>
                <a:srgbClr val="FFFFFF"/>
              </a:solidFill>
              <a:latin typeface="Times New Roman"/>
              <a:ea typeface="Times New Roman"/>
              <a:cs typeface="Times New Roman"/>
              <a:sym typeface="Times New Roman"/>
            </a:endParaRPr>
          </a:p>
        </p:txBody>
      </p:sp>
      <p:sp>
        <p:nvSpPr>
          <p:cNvPr id="26" name="Google Shape;26;n"/>
          <p:cNvSpPr/>
          <p:nvPr>
            <p:ph idx="2" type="sldImg"/>
          </p:nvPr>
        </p:nvSpPr>
        <p:spPr>
          <a:xfrm>
            <a:off x="1190625" y="955675"/>
            <a:ext cx="4437062" cy="3405187"/>
          </a:xfrm>
          <a:custGeom>
            <a:rect b="b" l="l" r="r" t="t"/>
            <a:pathLst>
              <a:path extrusionOk="0" h="120000" w="120000">
                <a:moveTo>
                  <a:pt x="0" y="0"/>
                </a:moveTo>
                <a:lnTo>
                  <a:pt x="120000" y="0"/>
                </a:lnTo>
                <a:lnTo>
                  <a:pt x="120000" y="120000"/>
                </a:lnTo>
                <a:lnTo>
                  <a:pt x="0" y="120000"/>
                </a:lnTo>
                <a:close/>
              </a:path>
            </a:pathLst>
          </a:custGeom>
          <a:noFill/>
          <a:ln>
            <a:noFill/>
          </a:ln>
        </p:spPr>
      </p:sp>
      <p:sp>
        <p:nvSpPr>
          <p:cNvPr id="27" name="Google Shape;27;n"/>
          <p:cNvSpPr txBox="1"/>
          <p:nvPr>
            <p:ph idx="1" type="body"/>
          </p:nvPr>
        </p:nvSpPr>
        <p:spPr>
          <a:xfrm>
            <a:off x="1060450" y="4732337"/>
            <a:ext cx="4703762" cy="3819525"/>
          </a:xfrm>
          <a:prstGeom prst="rect">
            <a:avLst/>
          </a:prstGeom>
          <a:noFill/>
          <a:ln>
            <a:noFill/>
          </a:ln>
        </p:spPr>
        <p:txBody>
          <a:bodyPr anchorCtr="0" anchor="t" bIns="0" lIns="0" spcFirstLastPara="1" rIns="0" wrap="square" tIns="0">
            <a:noAutofit/>
          </a:bodyPr>
          <a:lstStyle>
            <a:lvl1pPr indent="-228600" lvl="0" marL="457200" marR="0" rtl="0" algn="l">
              <a:spcBef>
                <a:spcPts val="0"/>
              </a:spcBef>
              <a:spcAft>
                <a:spcPts val="0"/>
              </a:spcAft>
              <a:buSzPts val="1400"/>
              <a:buNone/>
              <a:defRPr b="0" i="0" sz="1800" u="none" cap="none" strike="noStrike"/>
            </a:lvl1pPr>
            <a:lvl2pPr indent="-228600" lvl="1" marL="914400" marR="0" rtl="0" algn="l">
              <a:spcBef>
                <a:spcPts val="0"/>
              </a:spcBef>
              <a:spcAft>
                <a:spcPts val="0"/>
              </a:spcAft>
              <a:buSzPts val="1400"/>
              <a:buNone/>
              <a:defRPr b="0" i="0" sz="1800" u="none" cap="none" strike="noStrike"/>
            </a:lvl2pPr>
            <a:lvl3pPr indent="-228600" lvl="2" marL="1371600" marR="0" rtl="0" algn="l">
              <a:spcBef>
                <a:spcPts val="0"/>
              </a:spcBef>
              <a:spcAft>
                <a:spcPts val="0"/>
              </a:spcAft>
              <a:buSzPts val="1400"/>
              <a:buNone/>
              <a:defRPr b="0" i="0" sz="1800" u="none" cap="none" strike="noStrike"/>
            </a:lvl3pPr>
            <a:lvl4pPr indent="-228600" lvl="3" marL="1828800" marR="0" rtl="0" algn="l">
              <a:spcBef>
                <a:spcPts val="0"/>
              </a:spcBef>
              <a:spcAft>
                <a:spcPts val="0"/>
              </a:spcAft>
              <a:buSzPts val="1400"/>
              <a:buNone/>
              <a:defRPr b="0" i="0" sz="1800" u="none" cap="none" strike="noStrike"/>
            </a:lvl4pPr>
            <a:lvl5pPr indent="-228600" lvl="4" marL="2286000" marR="0" rtl="0" algn="l">
              <a:spcBef>
                <a:spcPts val="0"/>
              </a:spcBef>
              <a:spcAft>
                <a:spcPts val="0"/>
              </a:spcAft>
              <a:buSzPts val="1400"/>
              <a:buNone/>
              <a:defRPr b="0" i="0" sz="1800" u="none" cap="none" strike="noStrike"/>
            </a:lvl5pPr>
            <a:lvl6pPr indent="-228600" lvl="5" marL="2743200" marR="0" rtl="0" algn="l">
              <a:spcBef>
                <a:spcPts val="0"/>
              </a:spcBef>
              <a:spcAft>
                <a:spcPts val="0"/>
              </a:spcAft>
              <a:buSzPts val="1400"/>
              <a:buNone/>
              <a:defRPr b="0" i="0" sz="1800" u="none" cap="none" strike="noStrike"/>
            </a:lvl6pPr>
            <a:lvl7pPr indent="-228600" lvl="6" marL="3200400" marR="0" rtl="0" algn="l">
              <a:spcBef>
                <a:spcPts val="0"/>
              </a:spcBef>
              <a:spcAft>
                <a:spcPts val="0"/>
              </a:spcAft>
              <a:buSzPts val="1400"/>
              <a:buNone/>
              <a:defRPr b="0" i="0" sz="1800" u="none" cap="none" strike="noStrike"/>
            </a:lvl7pPr>
            <a:lvl8pPr indent="-228600" lvl="7" marL="3657600" marR="0" rtl="0" algn="l">
              <a:spcBef>
                <a:spcPts val="0"/>
              </a:spcBef>
              <a:spcAft>
                <a:spcPts val="0"/>
              </a:spcAft>
              <a:buSzPts val="1400"/>
              <a:buNone/>
              <a:defRPr b="0" i="0" sz="1800" u="none" cap="none" strike="noStrike"/>
            </a:lvl8pPr>
            <a:lvl9pPr indent="-228600" lvl="8" marL="4114800" marR="0" rtl="0" algn="l">
              <a:spcBef>
                <a:spcPts val="0"/>
              </a:spcBef>
              <a:spcAft>
                <a:spcPts val="0"/>
              </a:spcAft>
              <a:buSzPts val="1400"/>
              <a:buNone/>
              <a:defRPr b="0" i="0" sz="1800" u="none" cap="none" strike="noStrike"/>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 name="Shape 43"/>
        <p:cNvGrpSpPr/>
        <p:nvPr/>
      </p:nvGrpSpPr>
      <p:grpSpPr>
        <a:xfrm>
          <a:off x="0" y="0"/>
          <a:ext cx="0" cy="0"/>
          <a:chOff x="0" y="0"/>
          <a:chExt cx="0" cy="0"/>
        </a:xfrm>
      </p:grpSpPr>
      <p:sp>
        <p:nvSpPr>
          <p:cNvPr id="44" name="Google Shape;44;p1:notes"/>
          <p:cNvSpPr/>
          <p:nvPr/>
        </p:nvSpPr>
        <p:spPr>
          <a:xfrm>
            <a:off x="942975" y="746125"/>
            <a:ext cx="4972050" cy="3729037"/>
          </a:xfrm>
          <a:prstGeom prst="rect">
            <a:avLst/>
          </a:prstGeom>
          <a:solidFill>
            <a:srgbClr val="FFFFFF"/>
          </a:solidFill>
          <a:ln cap="flat" cmpd="sng" w="9525">
            <a:solidFill>
              <a:srgbClr val="00000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71000"/>
              </a:lnSpc>
              <a:spcBef>
                <a:spcPts val="0"/>
              </a:spcBef>
              <a:spcAft>
                <a:spcPts val="0"/>
              </a:spcAft>
              <a:buNone/>
            </a:pPr>
            <a:r>
              <a:t/>
            </a:r>
            <a:endParaRPr b="0" i="0" sz="2400" u="none">
              <a:solidFill>
                <a:srgbClr val="FFFFFF"/>
              </a:solidFill>
              <a:latin typeface="Times New Roman"/>
              <a:ea typeface="Times New Roman"/>
              <a:cs typeface="Times New Roman"/>
              <a:sym typeface="Times New Roman"/>
            </a:endParaRPr>
          </a:p>
        </p:txBody>
      </p:sp>
      <p:sp>
        <p:nvSpPr>
          <p:cNvPr id="45" name="Google Shape;45;p1:notes"/>
          <p:cNvSpPr txBox="1"/>
          <p:nvPr>
            <p:ph idx="1" type="body"/>
          </p:nvPr>
        </p:nvSpPr>
        <p:spPr>
          <a:xfrm>
            <a:off x="914400" y="4724400"/>
            <a:ext cx="5029200" cy="4475162"/>
          </a:xfrm>
          <a:prstGeom prst="rect">
            <a:avLst/>
          </a:prstGeom>
          <a:noFill/>
          <a:ln>
            <a:noFill/>
          </a:ln>
        </p:spPr>
        <p:txBody>
          <a:bodyPr anchorCtr="0" anchor="t" bIns="46800" lIns="90000" spcFirstLastPara="1" rIns="90000" wrap="square" tIns="46800">
            <a:noAutofit/>
          </a:bodyPr>
          <a:lstStyle/>
          <a:p>
            <a:pPr indent="0" lvl="0" marL="0" rtl="0" algn="l">
              <a:spcBef>
                <a:spcPts val="0"/>
              </a:spcBef>
              <a:spcAft>
                <a:spcPts val="0"/>
              </a:spcAft>
              <a:buSzPts val="2400"/>
              <a:buNone/>
            </a:pPr>
            <a:r>
              <a:rPr lang="en-US" sz="2400"/>
              <a:t>Toi </a:t>
            </a:r>
            <a:endParaRPr/>
          </a:p>
        </p:txBody>
      </p:sp>
      <p:sp>
        <p:nvSpPr>
          <p:cNvPr id="46" name="Google Shape;46;p1:notes"/>
          <p:cNvSpPr/>
          <p:nvPr>
            <p:ph idx="2" type="sldImg"/>
          </p:nvPr>
        </p:nvSpPr>
        <p:spPr>
          <a:xfrm>
            <a:off x="1190625" y="955675"/>
            <a:ext cx="4437062" cy="3405187"/>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2" name="Shape 52"/>
        <p:cNvGrpSpPr/>
        <p:nvPr/>
      </p:nvGrpSpPr>
      <p:grpSpPr>
        <a:xfrm>
          <a:off x="0" y="0"/>
          <a:ext cx="0" cy="0"/>
          <a:chOff x="0" y="0"/>
          <a:chExt cx="0" cy="0"/>
        </a:xfrm>
      </p:grpSpPr>
      <p:sp>
        <p:nvSpPr>
          <p:cNvPr id="53" name="Google Shape;53;p2:notes"/>
          <p:cNvSpPr/>
          <p:nvPr/>
        </p:nvSpPr>
        <p:spPr>
          <a:xfrm>
            <a:off x="942975" y="746125"/>
            <a:ext cx="4972050" cy="3729037"/>
          </a:xfrm>
          <a:prstGeom prst="rect">
            <a:avLst/>
          </a:prstGeom>
          <a:solidFill>
            <a:srgbClr val="FFFFFF"/>
          </a:solidFill>
          <a:ln cap="flat" cmpd="sng" w="9525">
            <a:solidFill>
              <a:srgbClr val="00000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71000"/>
              </a:lnSpc>
              <a:spcBef>
                <a:spcPts val="0"/>
              </a:spcBef>
              <a:spcAft>
                <a:spcPts val="0"/>
              </a:spcAft>
              <a:buNone/>
            </a:pPr>
            <a:r>
              <a:t/>
            </a:r>
            <a:endParaRPr b="0" i="0" sz="2400" u="none">
              <a:solidFill>
                <a:srgbClr val="FFFFFF"/>
              </a:solidFill>
              <a:latin typeface="Times New Roman"/>
              <a:ea typeface="Times New Roman"/>
              <a:cs typeface="Times New Roman"/>
              <a:sym typeface="Times New Roman"/>
            </a:endParaRPr>
          </a:p>
        </p:txBody>
      </p:sp>
      <p:sp>
        <p:nvSpPr>
          <p:cNvPr id="54" name="Google Shape;54;p2:notes"/>
          <p:cNvSpPr txBox="1"/>
          <p:nvPr>
            <p:ph idx="1" type="body"/>
          </p:nvPr>
        </p:nvSpPr>
        <p:spPr>
          <a:xfrm>
            <a:off x="1060450" y="4732337"/>
            <a:ext cx="4705350" cy="3821112"/>
          </a:xfrm>
          <a:prstGeom prst="rect">
            <a:avLst/>
          </a:prstGeom>
          <a:noFill/>
          <a:ln>
            <a:noFill/>
          </a:ln>
        </p:spPr>
        <p:txBody>
          <a:bodyPr anchorCtr="0" anchor="ctr" bIns="0" lIns="0" spcFirstLastPara="1" rIns="0" wrap="square" tIns="0">
            <a:noAutofit/>
          </a:bodyPr>
          <a:lstStyle/>
          <a:p>
            <a:pPr indent="0" lvl="0" marL="0" rtl="0" algn="l">
              <a:spcBef>
                <a:spcPts val="0"/>
              </a:spcBef>
              <a:spcAft>
                <a:spcPts val="0"/>
              </a:spcAft>
              <a:buNone/>
            </a:pPr>
            <a:r>
              <a:t/>
            </a:r>
            <a:endParaRPr/>
          </a:p>
        </p:txBody>
      </p:sp>
      <p:sp>
        <p:nvSpPr>
          <p:cNvPr id="55" name="Google Shape;55;p2:notes"/>
          <p:cNvSpPr/>
          <p:nvPr>
            <p:ph idx="2" type="sldImg"/>
          </p:nvPr>
        </p:nvSpPr>
        <p:spPr>
          <a:xfrm>
            <a:off x="1190625" y="955675"/>
            <a:ext cx="4437062" cy="3405187"/>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9" name="Shape 59"/>
        <p:cNvGrpSpPr/>
        <p:nvPr/>
      </p:nvGrpSpPr>
      <p:grpSpPr>
        <a:xfrm>
          <a:off x="0" y="0"/>
          <a:ext cx="0" cy="0"/>
          <a:chOff x="0" y="0"/>
          <a:chExt cx="0" cy="0"/>
        </a:xfrm>
      </p:grpSpPr>
      <p:sp>
        <p:nvSpPr>
          <p:cNvPr id="60" name="Google Shape;60;p3:notes"/>
          <p:cNvSpPr/>
          <p:nvPr/>
        </p:nvSpPr>
        <p:spPr>
          <a:xfrm>
            <a:off x="942975" y="746125"/>
            <a:ext cx="4972050" cy="3729037"/>
          </a:xfrm>
          <a:prstGeom prst="rect">
            <a:avLst/>
          </a:prstGeom>
          <a:solidFill>
            <a:srgbClr val="FFFFFF"/>
          </a:solidFill>
          <a:ln cap="flat" cmpd="sng" w="9525">
            <a:solidFill>
              <a:srgbClr val="00000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71000"/>
              </a:lnSpc>
              <a:spcBef>
                <a:spcPts val="0"/>
              </a:spcBef>
              <a:spcAft>
                <a:spcPts val="0"/>
              </a:spcAft>
              <a:buNone/>
            </a:pPr>
            <a:r>
              <a:t/>
            </a:r>
            <a:endParaRPr b="0" i="0" sz="2400" u="none">
              <a:solidFill>
                <a:srgbClr val="FFFFFF"/>
              </a:solidFill>
              <a:latin typeface="Times New Roman"/>
              <a:ea typeface="Times New Roman"/>
              <a:cs typeface="Times New Roman"/>
              <a:sym typeface="Times New Roman"/>
            </a:endParaRPr>
          </a:p>
        </p:txBody>
      </p:sp>
      <p:sp>
        <p:nvSpPr>
          <p:cNvPr id="61" name="Google Shape;61;p3:notes"/>
          <p:cNvSpPr txBox="1"/>
          <p:nvPr>
            <p:ph idx="1" type="body"/>
          </p:nvPr>
        </p:nvSpPr>
        <p:spPr>
          <a:xfrm>
            <a:off x="1060450" y="4732337"/>
            <a:ext cx="4705350" cy="3821112"/>
          </a:xfrm>
          <a:prstGeom prst="rect">
            <a:avLst/>
          </a:prstGeom>
          <a:noFill/>
          <a:ln>
            <a:noFill/>
          </a:ln>
        </p:spPr>
        <p:txBody>
          <a:bodyPr anchorCtr="0" anchor="ctr" bIns="0" lIns="0" spcFirstLastPara="1" rIns="0" wrap="square" tIns="0">
            <a:noAutofit/>
          </a:bodyPr>
          <a:lstStyle/>
          <a:p>
            <a:pPr indent="0" lvl="0" marL="0" rtl="0" algn="l">
              <a:spcBef>
                <a:spcPts val="0"/>
              </a:spcBef>
              <a:spcAft>
                <a:spcPts val="0"/>
              </a:spcAft>
              <a:buNone/>
            </a:pPr>
            <a:r>
              <a:t/>
            </a:r>
            <a:endParaRPr/>
          </a:p>
        </p:txBody>
      </p:sp>
      <p:sp>
        <p:nvSpPr>
          <p:cNvPr id="62" name="Google Shape;62;p3:notes"/>
          <p:cNvSpPr/>
          <p:nvPr>
            <p:ph idx="2" type="sldImg"/>
          </p:nvPr>
        </p:nvSpPr>
        <p:spPr>
          <a:xfrm>
            <a:off x="1190625" y="955675"/>
            <a:ext cx="4437062" cy="3405187"/>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7" name="Shape 67"/>
        <p:cNvGrpSpPr/>
        <p:nvPr/>
      </p:nvGrpSpPr>
      <p:grpSpPr>
        <a:xfrm>
          <a:off x="0" y="0"/>
          <a:ext cx="0" cy="0"/>
          <a:chOff x="0" y="0"/>
          <a:chExt cx="0" cy="0"/>
        </a:xfrm>
      </p:grpSpPr>
      <p:sp>
        <p:nvSpPr>
          <p:cNvPr id="68" name="Google Shape;68;p4:notes"/>
          <p:cNvSpPr/>
          <p:nvPr/>
        </p:nvSpPr>
        <p:spPr>
          <a:xfrm>
            <a:off x="942975" y="746125"/>
            <a:ext cx="4972050" cy="3729037"/>
          </a:xfrm>
          <a:prstGeom prst="rect">
            <a:avLst/>
          </a:prstGeom>
          <a:solidFill>
            <a:srgbClr val="FFFFFF"/>
          </a:solidFill>
          <a:ln cap="flat" cmpd="sng" w="9525">
            <a:solidFill>
              <a:srgbClr val="00000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71000"/>
              </a:lnSpc>
              <a:spcBef>
                <a:spcPts val="0"/>
              </a:spcBef>
              <a:spcAft>
                <a:spcPts val="0"/>
              </a:spcAft>
              <a:buNone/>
            </a:pPr>
            <a:r>
              <a:t/>
            </a:r>
            <a:endParaRPr b="0" i="0" sz="2400" u="none">
              <a:solidFill>
                <a:srgbClr val="FFFFFF"/>
              </a:solidFill>
              <a:latin typeface="Times New Roman"/>
              <a:ea typeface="Times New Roman"/>
              <a:cs typeface="Times New Roman"/>
              <a:sym typeface="Times New Roman"/>
            </a:endParaRPr>
          </a:p>
        </p:txBody>
      </p:sp>
      <p:sp>
        <p:nvSpPr>
          <p:cNvPr id="69" name="Google Shape;69;p4:notes"/>
          <p:cNvSpPr txBox="1"/>
          <p:nvPr>
            <p:ph idx="1" type="body"/>
          </p:nvPr>
        </p:nvSpPr>
        <p:spPr>
          <a:xfrm>
            <a:off x="1060450" y="4732337"/>
            <a:ext cx="4705350" cy="3821112"/>
          </a:xfrm>
          <a:prstGeom prst="rect">
            <a:avLst/>
          </a:prstGeom>
          <a:noFill/>
          <a:ln>
            <a:noFill/>
          </a:ln>
        </p:spPr>
        <p:txBody>
          <a:bodyPr anchorCtr="0" anchor="ctr" bIns="0" lIns="0" spcFirstLastPara="1" rIns="0" wrap="square" tIns="0">
            <a:noAutofit/>
          </a:bodyPr>
          <a:lstStyle/>
          <a:p>
            <a:pPr indent="0" lvl="0" marL="0" rtl="0" algn="l">
              <a:spcBef>
                <a:spcPts val="0"/>
              </a:spcBef>
              <a:spcAft>
                <a:spcPts val="0"/>
              </a:spcAft>
              <a:buNone/>
            </a:pPr>
            <a:r>
              <a:t/>
            </a:r>
            <a:endParaRPr/>
          </a:p>
        </p:txBody>
      </p:sp>
      <p:sp>
        <p:nvSpPr>
          <p:cNvPr id="70" name="Google Shape;70;p4:notes"/>
          <p:cNvSpPr/>
          <p:nvPr>
            <p:ph idx="2" type="sldImg"/>
          </p:nvPr>
        </p:nvSpPr>
        <p:spPr>
          <a:xfrm>
            <a:off x="1190625" y="955675"/>
            <a:ext cx="4437062" cy="3405187"/>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8" name="Shape 78"/>
        <p:cNvGrpSpPr/>
        <p:nvPr/>
      </p:nvGrpSpPr>
      <p:grpSpPr>
        <a:xfrm>
          <a:off x="0" y="0"/>
          <a:ext cx="0" cy="0"/>
          <a:chOff x="0" y="0"/>
          <a:chExt cx="0" cy="0"/>
        </a:xfrm>
      </p:grpSpPr>
      <p:sp>
        <p:nvSpPr>
          <p:cNvPr id="79" name="Google Shape;79;p5:notes"/>
          <p:cNvSpPr/>
          <p:nvPr/>
        </p:nvSpPr>
        <p:spPr>
          <a:xfrm>
            <a:off x="942975" y="746125"/>
            <a:ext cx="4972050" cy="3729037"/>
          </a:xfrm>
          <a:prstGeom prst="rect">
            <a:avLst/>
          </a:prstGeom>
          <a:solidFill>
            <a:srgbClr val="FFFFFF"/>
          </a:solidFill>
          <a:ln cap="flat" cmpd="sng" w="9525">
            <a:solidFill>
              <a:srgbClr val="00000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71000"/>
              </a:lnSpc>
              <a:spcBef>
                <a:spcPts val="0"/>
              </a:spcBef>
              <a:spcAft>
                <a:spcPts val="0"/>
              </a:spcAft>
              <a:buNone/>
            </a:pPr>
            <a:r>
              <a:t/>
            </a:r>
            <a:endParaRPr b="0" i="0" sz="2400" u="none">
              <a:solidFill>
                <a:srgbClr val="FFFFFF"/>
              </a:solidFill>
              <a:latin typeface="Times New Roman"/>
              <a:ea typeface="Times New Roman"/>
              <a:cs typeface="Times New Roman"/>
              <a:sym typeface="Times New Roman"/>
            </a:endParaRPr>
          </a:p>
        </p:txBody>
      </p:sp>
      <p:sp>
        <p:nvSpPr>
          <p:cNvPr id="80" name="Google Shape;80;p5:notes"/>
          <p:cNvSpPr txBox="1"/>
          <p:nvPr>
            <p:ph idx="1" type="body"/>
          </p:nvPr>
        </p:nvSpPr>
        <p:spPr>
          <a:xfrm>
            <a:off x="1060450" y="4732337"/>
            <a:ext cx="4705350" cy="3821112"/>
          </a:xfrm>
          <a:prstGeom prst="rect">
            <a:avLst/>
          </a:prstGeom>
          <a:noFill/>
          <a:ln>
            <a:noFill/>
          </a:ln>
        </p:spPr>
        <p:txBody>
          <a:bodyPr anchorCtr="0" anchor="ctr" bIns="0" lIns="0" spcFirstLastPara="1" rIns="0" wrap="square" tIns="0">
            <a:noAutofit/>
          </a:bodyPr>
          <a:lstStyle/>
          <a:p>
            <a:pPr indent="0" lvl="0" marL="0" rtl="0" algn="l">
              <a:spcBef>
                <a:spcPts val="0"/>
              </a:spcBef>
              <a:spcAft>
                <a:spcPts val="0"/>
              </a:spcAft>
              <a:buNone/>
            </a:pPr>
            <a:r>
              <a:t/>
            </a:r>
            <a:endParaRPr/>
          </a:p>
        </p:txBody>
      </p:sp>
      <p:sp>
        <p:nvSpPr>
          <p:cNvPr id="81" name="Google Shape;81;p5:notes"/>
          <p:cNvSpPr/>
          <p:nvPr>
            <p:ph idx="2" type="sldImg"/>
          </p:nvPr>
        </p:nvSpPr>
        <p:spPr>
          <a:xfrm>
            <a:off x="1190625" y="955675"/>
            <a:ext cx="4437062" cy="3405187"/>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8" name="Shape 88"/>
        <p:cNvGrpSpPr/>
        <p:nvPr/>
      </p:nvGrpSpPr>
      <p:grpSpPr>
        <a:xfrm>
          <a:off x="0" y="0"/>
          <a:ext cx="0" cy="0"/>
          <a:chOff x="0" y="0"/>
          <a:chExt cx="0" cy="0"/>
        </a:xfrm>
      </p:grpSpPr>
      <p:sp>
        <p:nvSpPr>
          <p:cNvPr id="89" name="Google Shape;89;p6:notes"/>
          <p:cNvSpPr/>
          <p:nvPr/>
        </p:nvSpPr>
        <p:spPr>
          <a:xfrm>
            <a:off x="942975" y="746125"/>
            <a:ext cx="4972050" cy="3729037"/>
          </a:xfrm>
          <a:prstGeom prst="rect">
            <a:avLst/>
          </a:prstGeom>
          <a:solidFill>
            <a:srgbClr val="FFFFFF"/>
          </a:solidFill>
          <a:ln cap="flat" cmpd="sng" w="9525">
            <a:solidFill>
              <a:srgbClr val="00000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71000"/>
              </a:lnSpc>
              <a:spcBef>
                <a:spcPts val="0"/>
              </a:spcBef>
              <a:spcAft>
                <a:spcPts val="0"/>
              </a:spcAft>
              <a:buNone/>
            </a:pPr>
            <a:r>
              <a:t/>
            </a:r>
            <a:endParaRPr b="0" i="0" sz="2400" u="none">
              <a:solidFill>
                <a:srgbClr val="FFFFFF"/>
              </a:solidFill>
              <a:latin typeface="Times New Roman"/>
              <a:ea typeface="Times New Roman"/>
              <a:cs typeface="Times New Roman"/>
              <a:sym typeface="Times New Roman"/>
            </a:endParaRPr>
          </a:p>
        </p:txBody>
      </p:sp>
      <p:sp>
        <p:nvSpPr>
          <p:cNvPr id="90" name="Google Shape;90;p6:notes"/>
          <p:cNvSpPr txBox="1"/>
          <p:nvPr>
            <p:ph idx="1" type="body"/>
          </p:nvPr>
        </p:nvSpPr>
        <p:spPr>
          <a:xfrm>
            <a:off x="1060450" y="4732337"/>
            <a:ext cx="4705350" cy="3821112"/>
          </a:xfrm>
          <a:prstGeom prst="rect">
            <a:avLst/>
          </a:prstGeom>
          <a:noFill/>
          <a:ln>
            <a:noFill/>
          </a:ln>
        </p:spPr>
        <p:txBody>
          <a:bodyPr anchorCtr="0" anchor="ctr" bIns="0" lIns="0" spcFirstLastPara="1" rIns="0" wrap="square" tIns="0">
            <a:noAutofit/>
          </a:bodyPr>
          <a:lstStyle/>
          <a:p>
            <a:pPr indent="0" lvl="0" marL="0" rtl="0" algn="l">
              <a:spcBef>
                <a:spcPts val="0"/>
              </a:spcBef>
              <a:spcAft>
                <a:spcPts val="0"/>
              </a:spcAft>
              <a:buNone/>
            </a:pPr>
            <a:r>
              <a:t/>
            </a:r>
            <a:endParaRPr/>
          </a:p>
        </p:txBody>
      </p:sp>
      <p:sp>
        <p:nvSpPr>
          <p:cNvPr id="91" name="Google Shape;91;p6:notes"/>
          <p:cNvSpPr/>
          <p:nvPr>
            <p:ph idx="2" type="sldImg"/>
          </p:nvPr>
        </p:nvSpPr>
        <p:spPr>
          <a:xfrm>
            <a:off x="1190625" y="955675"/>
            <a:ext cx="4437062" cy="3405187"/>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8" name="Shape 98"/>
        <p:cNvGrpSpPr/>
        <p:nvPr/>
      </p:nvGrpSpPr>
      <p:grpSpPr>
        <a:xfrm>
          <a:off x="0" y="0"/>
          <a:ext cx="0" cy="0"/>
          <a:chOff x="0" y="0"/>
          <a:chExt cx="0" cy="0"/>
        </a:xfrm>
      </p:grpSpPr>
      <p:sp>
        <p:nvSpPr>
          <p:cNvPr id="99" name="Google Shape;99;p7:notes"/>
          <p:cNvSpPr/>
          <p:nvPr/>
        </p:nvSpPr>
        <p:spPr>
          <a:xfrm>
            <a:off x="942975" y="746125"/>
            <a:ext cx="4972050" cy="3729037"/>
          </a:xfrm>
          <a:prstGeom prst="rect">
            <a:avLst/>
          </a:prstGeom>
          <a:solidFill>
            <a:srgbClr val="FFFFFF"/>
          </a:solidFill>
          <a:ln cap="flat" cmpd="sng" w="9525">
            <a:solidFill>
              <a:srgbClr val="00000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71000"/>
              </a:lnSpc>
              <a:spcBef>
                <a:spcPts val="0"/>
              </a:spcBef>
              <a:spcAft>
                <a:spcPts val="0"/>
              </a:spcAft>
              <a:buNone/>
            </a:pPr>
            <a:r>
              <a:t/>
            </a:r>
            <a:endParaRPr b="0" i="0" sz="2400" u="none">
              <a:solidFill>
                <a:srgbClr val="FFFFFF"/>
              </a:solidFill>
              <a:latin typeface="Times New Roman"/>
              <a:ea typeface="Times New Roman"/>
              <a:cs typeface="Times New Roman"/>
              <a:sym typeface="Times New Roman"/>
            </a:endParaRPr>
          </a:p>
        </p:txBody>
      </p:sp>
      <p:sp>
        <p:nvSpPr>
          <p:cNvPr id="100" name="Google Shape;100;p7:notes"/>
          <p:cNvSpPr txBox="1"/>
          <p:nvPr>
            <p:ph idx="1" type="body"/>
          </p:nvPr>
        </p:nvSpPr>
        <p:spPr>
          <a:xfrm>
            <a:off x="1060450" y="4732337"/>
            <a:ext cx="4705350" cy="3821112"/>
          </a:xfrm>
          <a:prstGeom prst="rect">
            <a:avLst/>
          </a:prstGeom>
          <a:noFill/>
          <a:ln>
            <a:noFill/>
          </a:ln>
        </p:spPr>
        <p:txBody>
          <a:bodyPr anchorCtr="0" anchor="ctr" bIns="0" lIns="0" spcFirstLastPara="1" rIns="0" wrap="square" tIns="0">
            <a:noAutofit/>
          </a:bodyPr>
          <a:lstStyle/>
          <a:p>
            <a:pPr indent="0" lvl="0" marL="0" rtl="0" algn="l">
              <a:spcBef>
                <a:spcPts val="0"/>
              </a:spcBef>
              <a:spcAft>
                <a:spcPts val="0"/>
              </a:spcAft>
              <a:buNone/>
            </a:pPr>
            <a:r>
              <a:t/>
            </a:r>
            <a:endParaRPr/>
          </a:p>
        </p:txBody>
      </p:sp>
      <p:sp>
        <p:nvSpPr>
          <p:cNvPr id="101" name="Google Shape;101;p7:notes"/>
          <p:cNvSpPr/>
          <p:nvPr>
            <p:ph idx="2" type="sldImg"/>
          </p:nvPr>
        </p:nvSpPr>
        <p:spPr>
          <a:xfrm>
            <a:off x="1190625" y="955675"/>
            <a:ext cx="4437062" cy="3405187"/>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3" name="Shape 113"/>
        <p:cNvGrpSpPr/>
        <p:nvPr/>
      </p:nvGrpSpPr>
      <p:grpSpPr>
        <a:xfrm>
          <a:off x="0" y="0"/>
          <a:ext cx="0" cy="0"/>
          <a:chOff x="0" y="0"/>
          <a:chExt cx="0" cy="0"/>
        </a:xfrm>
      </p:grpSpPr>
      <p:sp>
        <p:nvSpPr>
          <p:cNvPr id="114" name="Google Shape;114;p8:notes"/>
          <p:cNvSpPr/>
          <p:nvPr/>
        </p:nvSpPr>
        <p:spPr>
          <a:xfrm>
            <a:off x="942975" y="746125"/>
            <a:ext cx="4972050" cy="3729037"/>
          </a:xfrm>
          <a:prstGeom prst="rect">
            <a:avLst/>
          </a:prstGeom>
          <a:solidFill>
            <a:srgbClr val="FFFFFF"/>
          </a:solidFill>
          <a:ln cap="flat" cmpd="sng" w="9525">
            <a:solidFill>
              <a:srgbClr val="00000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71000"/>
              </a:lnSpc>
              <a:spcBef>
                <a:spcPts val="0"/>
              </a:spcBef>
              <a:spcAft>
                <a:spcPts val="0"/>
              </a:spcAft>
              <a:buNone/>
            </a:pPr>
            <a:r>
              <a:t/>
            </a:r>
            <a:endParaRPr b="0" i="0" sz="2400" u="none">
              <a:solidFill>
                <a:srgbClr val="FFFFFF"/>
              </a:solidFill>
              <a:latin typeface="Times New Roman"/>
              <a:ea typeface="Times New Roman"/>
              <a:cs typeface="Times New Roman"/>
              <a:sym typeface="Times New Roman"/>
            </a:endParaRPr>
          </a:p>
        </p:txBody>
      </p:sp>
      <p:sp>
        <p:nvSpPr>
          <p:cNvPr id="115" name="Google Shape;115;p8:notes"/>
          <p:cNvSpPr txBox="1"/>
          <p:nvPr>
            <p:ph idx="1" type="body"/>
          </p:nvPr>
        </p:nvSpPr>
        <p:spPr>
          <a:xfrm>
            <a:off x="1060450" y="4732337"/>
            <a:ext cx="4705350" cy="3821112"/>
          </a:xfrm>
          <a:prstGeom prst="rect">
            <a:avLst/>
          </a:prstGeom>
          <a:noFill/>
          <a:ln>
            <a:noFill/>
          </a:ln>
        </p:spPr>
        <p:txBody>
          <a:bodyPr anchorCtr="0" anchor="ctr" bIns="0" lIns="0" spcFirstLastPara="1" rIns="0" wrap="square" tIns="0">
            <a:noAutofit/>
          </a:bodyPr>
          <a:lstStyle/>
          <a:p>
            <a:pPr indent="0" lvl="0" marL="0" rtl="0" algn="l">
              <a:spcBef>
                <a:spcPts val="0"/>
              </a:spcBef>
              <a:spcAft>
                <a:spcPts val="0"/>
              </a:spcAft>
              <a:buNone/>
            </a:pPr>
            <a:r>
              <a:t/>
            </a:r>
            <a:endParaRPr/>
          </a:p>
        </p:txBody>
      </p:sp>
      <p:sp>
        <p:nvSpPr>
          <p:cNvPr id="116" name="Google Shape;116;p8:notes"/>
          <p:cNvSpPr/>
          <p:nvPr>
            <p:ph idx="2" type="sldImg"/>
          </p:nvPr>
        </p:nvSpPr>
        <p:spPr>
          <a:xfrm>
            <a:off x="1190625" y="955675"/>
            <a:ext cx="4437062" cy="3405187"/>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2" name="Shape 122"/>
        <p:cNvGrpSpPr/>
        <p:nvPr/>
      </p:nvGrpSpPr>
      <p:grpSpPr>
        <a:xfrm>
          <a:off x="0" y="0"/>
          <a:ext cx="0" cy="0"/>
          <a:chOff x="0" y="0"/>
          <a:chExt cx="0" cy="0"/>
        </a:xfrm>
      </p:grpSpPr>
      <p:sp>
        <p:nvSpPr>
          <p:cNvPr id="123" name="Google Shape;123;p9:notes"/>
          <p:cNvSpPr/>
          <p:nvPr/>
        </p:nvSpPr>
        <p:spPr>
          <a:xfrm>
            <a:off x="942975" y="746125"/>
            <a:ext cx="4972050" cy="3729037"/>
          </a:xfrm>
          <a:prstGeom prst="rect">
            <a:avLst/>
          </a:prstGeom>
          <a:solidFill>
            <a:srgbClr val="FFFFFF"/>
          </a:solidFill>
          <a:ln cap="flat" cmpd="sng" w="9525">
            <a:solidFill>
              <a:srgbClr val="00000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71000"/>
              </a:lnSpc>
              <a:spcBef>
                <a:spcPts val="0"/>
              </a:spcBef>
              <a:spcAft>
                <a:spcPts val="0"/>
              </a:spcAft>
              <a:buNone/>
            </a:pPr>
            <a:r>
              <a:t/>
            </a:r>
            <a:endParaRPr b="0" i="0" sz="2400" u="none">
              <a:solidFill>
                <a:srgbClr val="FFFFFF"/>
              </a:solidFill>
              <a:latin typeface="Times New Roman"/>
              <a:ea typeface="Times New Roman"/>
              <a:cs typeface="Times New Roman"/>
              <a:sym typeface="Times New Roman"/>
            </a:endParaRPr>
          </a:p>
        </p:txBody>
      </p:sp>
      <p:sp>
        <p:nvSpPr>
          <p:cNvPr id="124" name="Google Shape;124;p9:notes"/>
          <p:cNvSpPr txBox="1"/>
          <p:nvPr>
            <p:ph idx="1" type="body"/>
          </p:nvPr>
        </p:nvSpPr>
        <p:spPr>
          <a:xfrm>
            <a:off x="1060450" y="4732337"/>
            <a:ext cx="4705350" cy="3821112"/>
          </a:xfrm>
          <a:prstGeom prst="rect">
            <a:avLst/>
          </a:prstGeom>
          <a:noFill/>
          <a:ln>
            <a:noFill/>
          </a:ln>
        </p:spPr>
        <p:txBody>
          <a:bodyPr anchorCtr="0" anchor="ctr" bIns="0" lIns="0" spcFirstLastPara="1" rIns="0" wrap="square" tIns="0">
            <a:noAutofit/>
          </a:bodyPr>
          <a:lstStyle/>
          <a:p>
            <a:pPr indent="0" lvl="0" marL="0" rtl="0" algn="l">
              <a:spcBef>
                <a:spcPts val="0"/>
              </a:spcBef>
              <a:spcAft>
                <a:spcPts val="0"/>
              </a:spcAft>
              <a:buNone/>
            </a:pPr>
            <a:r>
              <a:t/>
            </a:r>
            <a:endParaRPr/>
          </a:p>
        </p:txBody>
      </p:sp>
      <p:sp>
        <p:nvSpPr>
          <p:cNvPr id="125" name="Google Shape;125;p9:notes"/>
          <p:cNvSpPr/>
          <p:nvPr>
            <p:ph idx="2" type="sldImg"/>
          </p:nvPr>
        </p:nvSpPr>
        <p:spPr>
          <a:xfrm>
            <a:off x="1190625" y="955675"/>
            <a:ext cx="4437062" cy="3405187"/>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3" name="Shape 133"/>
        <p:cNvGrpSpPr/>
        <p:nvPr/>
      </p:nvGrpSpPr>
      <p:grpSpPr>
        <a:xfrm>
          <a:off x="0" y="0"/>
          <a:ext cx="0" cy="0"/>
          <a:chOff x="0" y="0"/>
          <a:chExt cx="0" cy="0"/>
        </a:xfrm>
      </p:grpSpPr>
      <p:sp>
        <p:nvSpPr>
          <p:cNvPr id="134" name="Google Shape;134;p10:notes"/>
          <p:cNvSpPr/>
          <p:nvPr/>
        </p:nvSpPr>
        <p:spPr>
          <a:xfrm>
            <a:off x="942975" y="746125"/>
            <a:ext cx="4972050" cy="3729037"/>
          </a:xfrm>
          <a:prstGeom prst="rect">
            <a:avLst/>
          </a:prstGeom>
          <a:solidFill>
            <a:srgbClr val="FFFFFF"/>
          </a:solidFill>
          <a:ln cap="flat" cmpd="sng" w="9525">
            <a:solidFill>
              <a:srgbClr val="00000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71000"/>
              </a:lnSpc>
              <a:spcBef>
                <a:spcPts val="0"/>
              </a:spcBef>
              <a:spcAft>
                <a:spcPts val="0"/>
              </a:spcAft>
              <a:buNone/>
            </a:pPr>
            <a:r>
              <a:t/>
            </a:r>
            <a:endParaRPr b="0" i="0" sz="2400" u="none">
              <a:solidFill>
                <a:srgbClr val="FFFFFF"/>
              </a:solidFill>
              <a:latin typeface="Times New Roman"/>
              <a:ea typeface="Times New Roman"/>
              <a:cs typeface="Times New Roman"/>
              <a:sym typeface="Times New Roman"/>
            </a:endParaRPr>
          </a:p>
        </p:txBody>
      </p:sp>
      <p:sp>
        <p:nvSpPr>
          <p:cNvPr id="135" name="Google Shape;135;p10:notes"/>
          <p:cNvSpPr txBox="1"/>
          <p:nvPr>
            <p:ph idx="1" type="body"/>
          </p:nvPr>
        </p:nvSpPr>
        <p:spPr>
          <a:xfrm>
            <a:off x="1060450" y="4732337"/>
            <a:ext cx="4705350" cy="3821112"/>
          </a:xfrm>
          <a:prstGeom prst="rect">
            <a:avLst/>
          </a:prstGeom>
          <a:noFill/>
          <a:ln>
            <a:noFill/>
          </a:ln>
        </p:spPr>
        <p:txBody>
          <a:bodyPr anchorCtr="0" anchor="ctr" bIns="0" lIns="0" spcFirstLastPara="1" rIns="0" wrap="square" tIns="0">
            <a:noAutofit/>
          </a:bodyPr>
          <a:lstStyle/>
          <a:p>
            <a:pPr indent="0" lvl="0" marL="0" rtl="0" algn="l">
              <a:spcBef>
                <a:spcPts val="0"/>
              </a:spcBef>
              <a:spcAft>
                <a:spcPts val="0"/>
              </a:spcAft>
              <a:buNone/>
            </a:pPr>
            <a:r>
              <a:t/>
            </a:r>
            <a:endParaRPr/>
          </a:p>
        </p:txBody>
      </p:sp>
      <p:sp>
        <p:nvSpPr>
          <p:cNvPr id="136" name="Google Shape;136;p10:notes"/>
          <p:cNvSpPr/>
          <p:nvPr>
            <p:ph idx="2" type="sldImg"/>
          </p:nvPr>
        </p:nvSpPr>
        <p:spPr>
          <a:xfrm>
            <a:off x="1190625" y="955675"/>
            <a:ext cx="4437062" cy="3405187"/>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3" name="Shape 143"/>
        <p:cNvGrpSpPr/>
        <p:nvPr/>
      </p:nvGrpSpPr>
      <p:grpSpPr>
        <a:xfrm>
          <a:off x="0" y="0"/>
          <a:ext cx="0" cy="0"/>
          <a:chOff x="0" y="0"/>
          <a:chExt cx="0" cy="0"/>
        </a:xfrm>
      </p:grpSpPr>
      <p:sp>
        <p:nvSpPr>
          <p:cNvPr id="144" name="Google Shape;144;p11:notes"/>
          <p:cNvSpPr/>
          <p:nvPr/>
        </p:nvSpPr>
        <p:spPr>
          <a:xfrm>
            <a:off x="942975" y="746125"/>
            <a:ext cx="4972050" cy="3729037"/>
          </a:xfrm>
          <a:prstGeom prst="rect">
            <a:avLst/>
          </a:prstGeom>
          <a:solidFill>
            <a:srgbClr val="FFFFFF"/>
          </a:solidFill>
          <a:ln cap="flat" cmpd="sng" w="9525">
            <a:solidFill>
              <a:srgbClr val="00000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71000"/>
              </a:lnSpc>
              <a:spcBef>
                <a:spcPts val="0"/>
              </a:spcBef>
              <a:spcAft>
                <a:spcPts val="0"/>
              </a:spcAft>
              <a:buNone/>
            </a:pPr>
            <a:r>
              <a:t/>
            </a:r>
            <a:endParaRPr b="0" i="0" sz="2400" u="none">
              <a:solidFill>
                <a:srgbClr val="FFFFFF"/>
              </a:solidFill>
              <a:latin typeface="Times New Roman"/>
              <a:ea typeface="Times New Roman"/>
              <a:cs typeface="Times New Roman"/>
              <a:sym typeface="Times New Roman"/>
            </a:endParaRPr>
          </a:p>
        </p:txBody>
      </p:sp>
      <p:sp>
        <p:nvSpPr>
          <p:cNvPr id="145" name="Google Shape;145;p11:notes"/>
          <p:cNvSpPr txBox="1"/>
          <p:nvPr>
            <p:ph idx="1" type="body"/>
          </p:nvPr>
        </p:nvSpPr>
        <p:spPr>
          <a:xfrm>
            <a:off x="1060450" y="4732337"/>
            <a:ext cx="4705350" cy="3821112"/>
          </a:xfrm>
          <a:prstGeom prst="rect">
            <a:avLst/>
          </a:prstGeom>
          <a:noFill/>
          <a:ln>
            <a:noFill/>
          </a:ln>
        </p:spPr>
        <p:txBody>
          <a:bodyPr anchorCtr="0" anchor="ctr" bIns="0" lIns="0" spcFirstLastPara="1" rIns="0" wrap="square" tIns="0">
            <a:noAutofit/>
          </a:bodyPr>
          <a:lstStyle/>
          <a:p>
            <a:pPr indent="0" lvl="0" marL="0" rtl="0" algn="l">
              <a:spcBef>
                <a:spcPts val="0"/>
              </a:spcBef>
              <a:spcAft>
                <a:spcPts val="0"/>
              </a:spcAft>
              <a:buNone/>
            </a:pPr>
            <a:r>
              <a:t/>
            </a:r>
            <a:endParaRPr/>
          </a:p>
        </p:txBody>
      </p:sp>
      <p:sp>
        <p:nvSpPr>
          <p:cNvPr id="146" name="Google Shape;146;p11:notes"/>
          <p:cNvSpPr/>
          <p:nvPr>
            <p:ph idx="2" type="sldImg"/>
          </p:nvPr>
        </p:nvSpPr>
        <p:spPr>
          <a:xfrm>
            <a:off x="1190625" y="955675"/>
            <a:ext cx="4437062" cy="3405187"/>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2" name="Shape 152"/>
        <p:cNvGrpSpPr/>
        <p:nvPr/>
      </p:nvGrpSpPr>
      <p:grpSpPr>
        <a:xfrm>
          <a:off x="0" y="0"/>
          <a:ext cx="0" cy="0"/>
          <a:chOff x="0" y="0"/>
          <a:chExt cx="0" cy="0"/>
        </a:xfrm>
      </p:grpSpPr>
      <p:sp>
        <p:nvSpPr>
          <p:cNvPr id="153" name="Google Shape;153;p12:notes"/>
          <p:cNvSpPr/>
          <p:nvPr/>
        </p:nvSpPr>
        <p:spPr>
          <a:xfrm>
            <a:off x="942975" y="746125"/>
            <a:ext cx="4972050" cy="3729037"/>
          </a:xfrm>
          <a:prstGeom prst="rect">
            <a:avLst/>
          </a:prstGeom>
          <a:solidFill>
            <a:srgbClr val="FFFFFF"/>
          </a:solidFill>
          <a:ln cap="flat" cmpd="sng" w="9525">
            <a:solidFill>
              <a:srgbClr val="00000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71000"/>
              </a:lnSpc>
              <a:spcBef>
                <a:spcPts val="0"/>
              </a:spcBef>
              <a:spcAft>
                <a:spcPts val="0"/>
              </a:spcAft>
              <a:buNone/>
            </a:pPr>
            <a:r>
              <a:t/>
            </a:r>
            <a:endParaRPr b="0" i="0" sz="2400" u="none">
              <a:solidFill>
                <a:srgbClr val="FFFFFF"/>
              </a:solidFill>
              <a:latin typeface="Times New Roman"/>
              <a:ea typeface="Times New Roman"/>
              <a:cs typeface="Times New Roman"/>
              <a:sym typeface="Times New Roman"/>
            </a:endParaRPr>
          </a:p>
        </p:txBody>
      </p:sp>
      <p:sp>
        <p:nvSpPr>
          <p:cNvPr id="154" name="Google Shape;154;p12:notes"/>
          <p:cNvSpPr txBox="1"/>
          <p:nvPr>
            <p:ph idx="1" type="body"/>
          </p:nvPr>
        </p:nvSpPr>
        <p:spPr>
          <a:xfrm>
            <a:off x="1060450" y="4732337"/>
            <a:ext cx="4705350" cy="3821112"/>
          </a:xfrm>
          <a:prstGeom prst="rect">
            <a:avLst/>
          </a:prstGeom>
          <a:noFill/>
          <a:ln>
            <a:noFill/>
          </a:ln>
        </p:spPr>
        <p:txBody>
          <a:bodyPr anchorCtr="0" anchor="ctr" bIns="0" lIns="0" spcFirstLastPara="1" rIns="0" wrap="square" tIns="0">
            <a:noAutofit/>
          </a:bodyPr>
          <a:lstStyle/>
          <a:p>
            <a:pPr indent="0" lvl="0" marL="0" rtl="0" algn="l">
              <a:spcBef>
                <a:spcPts val="0"/>
              </a:spcBef>
              <a:spcAft>
                <a:spcPts val="0"/>
              </a:spcAft>
              <a:buNone/>
            </a:pPr>
            <a:r>
              <a:t/>
            </a:r>
            <a:endParaRPr/>
          </a:p>
        </p:txBody>
      </p:sp>
      <p:sp>
        <p:nvSpPr>
          <p:cNvPr id="155" name="Google Shape;155;p12:notes"/>
          <p:cNvSpPr/>
          <p:nvPr>
            <p:ph idx="2" type="sldImg"/>
          </p:nvPr>
        </p:nvSpPr>
        <p:spPr>
          <a:xfrm>
            <a:off x="1190625" y="955675"/>
            <a:ext cx="4437062" cy="3405187"/>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2" name="Shape 162"/>
        <p:cNvGrpSpPr/>
        <p:nvPr/>
      </p:nvGrpSpPr>
      <p:grpSpPr>
        <a:xfrm>
          <a:off x="0" y="0"/>
          <a:ext cx="0" cy="0"/>
          <a:chOff x="0" y="0"/>
          <a:chExt cx="0" cy="0"/>
        </a:xfrm>
      </p:grpSpPr>
      <p:sp>
        <p:nvSpPr>
          <p:cNvPr id="163" name="Google Shape;163;p13:notes"/>
          <p:cNvSpPr/>
          <p:nvPr/>
        </p:nvSpPr>
        <p:spPr>
          <a:xfrm>
            <a:off x="942975" y="746125"/>
            <a:ext cx="4972050" cy="3729037"/>
          </a:xfrm>
          <a:prstGeom prst="rect">
            <a:avLst/>
          </a:prstGeom>
          <a:solidFill>
            <a:srgbClr val="FFFFFF"/>
          </a:solidFill>
          <a:ln cap="flat" cmpd="sng" w="9525">
            <a:solidFill>
              <a:srgbClr val="00000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71000"/>
              </a:lnSpc>
              <a:spcBef>
                <a:spcPts val="0"/>
              </a:spcBef>
              <a:spcAft>
                <a:spcPts val="0"/>
              </a:spcAft>
              <a:buNone/>
            </a:pPr>
            <a:r>
              <a:t/>
            </a:r>
            <a:endParaRPr b="0" i="0" sz="2400" u="none">
              <a:solidFill>
                <a:srgbClr val="FFFFFF"/>
              </a:solidFill>
              <a:latin typeface="Times New Roman"/>
              <a:ea typeface="Times New Roman"/>
              <a:cs typeface="Times New Roman"/>
              <a:sym typeface="Times New Roman"/>
            </a:endParaRPr>
          </a:p>
        </p:txBody>
      </p:sp>
      <p:sp>
        <p:nvSpPr>
          <p:cNvPr id="164" name="Google Shape;164;p13:notes"/>
          <p:cNvSpPr txBox="1"/>
          <p:nvPr>
            <p:ph idx="1" type="body"/>
          </p:nvPr>
        </p:nvSpPr>
        <p:spPr>
          <a:xfrm>
            <a:off x="1060450" y="4732337"/>
            <a:ext cx="4705350" cy="3821112"/>
          </a:xfrm>
          <a:prstGeom prst="rect">
            <a:avLst/>
          </a:prstGeom>
          <a:noFill/>
          <a:ln>
            <a:noFill/>
          </a:ln>
        </p:spPr>
        <p:txBody>
          <a:bodyPr anchorCtr="0" anchor="ctr" bIns="0" lIns="0" spcFirstLastPara="1" rIns="0" wrap="square" tIns="0">
            <a:noAutofit/>
          </a:bodyPr>
          <a:lstStyle/>
          <a:p>
            <a:pPr indent="0" lvl="0" marL="0" rtl="0" algn="l">
              <a:spcBef>
                <a:spcPts val="0"/>
              </a:spcBef>
              <a:spcAft>
                <a:spcPts val="0"/>
              </a:spcAft>
              <a:buNone/>
            </a:pPr>
            <a:r>
              <a:t/>
            </a:r>
            <a:endParaRPr/>
          </a:p>
        </p:txBody>
      </p:sp>
      <p:sp>
        <p:nvSpPr>
          <p:cNvPr id="165" name="Google Shape;165;p13:notes"/>
          <p:cNvSpPr/>
          <p:nvPr>
            <p:ph idx="2" type="sldImg"/>
          </p:nvPr>
        </p:nvSpPr>
        <p:spPr>
          <a:xfrm>
            <a:off x="1190625" y="955675"/>
            <a:ext cx="4437062" cy="3405187"/>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2" name="Shape 172"/>
        <p:cNvGrpSpPr/>
        <p:nvPr/>
      </p:nvGrpSpPr>
      <p:grpSpPr>
        <a:xfrm>
          <a:off x="0" y="0"/>
          <a:ext cx="0" cy="0"/>
          <a:chOff x="0" y="0"/>
          <a:chExt cx="0" cy="0"/>
        </a:xfrm>
      </p:grpSpPr>
      <p:sp>
        <p:nvSpPr>
          <p:cNvPr id="173" name="Google Shape;173;p14:notes"/>
          <p:cNvSpPr/>
          <p:nvPr/>
        </p:nvSpPr>
        <p:spPr>
          <a:xfrm>
            <a:off x="942975" y="746125"/>
            <a:ext cx="4972050" cy="3729037"/>
          </a:xfrm>
          <a:prstGeom prst="rect">
            <a:avLst/>
          </a:prstGeom>
          <a:solidFill>
            <a:srgbClr val="FFFFFF"/>
          </a:solidFill>
          <a:ln cap="flat" cmpd="sng" w="9525">
            <a:solidFill>
              <a:srgbClr val="00000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71000"/>
              </a:lnSpc>
              <a:spcBef>
                <a:spcPts val="0"/>
              </a:spcBef>
              <a:spcAft>
                <a:spcPts val="0"/>
              </a:spcAft>
              <a:buNone/>
            </a:pPr>
            <a:r>
              <a:t/>
            </a:r>
            <a:endParaRPr b="0" i="0" sz="2400" u="none">
              <a:solidFill>
                <a:srgbClr val="FFFFFF"/>
              </a:solidFill>
              <a:latin typeface="Times New Roman"/>
              <a:ea typeface="Times New Roman"/>
              <a:cs typeface="Times New Roman"/>
              <a:sym typeface="Times New Roman"/>
            </a:endParaRPr>
          </a:p>
        </p:txBody>
      </p:sp>
      <p:sp>
        <p:nvSpPr>
          <p:cNvPr id="174" name="Google Shape;174;p14:notes"/>
          <p:cNvSpPr txBox="1"/>
          <p:nvPr>
            <p:ph idx="1" type="body"/>
          </p:nvPr>
        </p:nvSpPr>
        <p:spPr>
          <a:xfrm>
            <a:off x="1060450" y="4732337"/>
            <a:ext cx="4705350" cy="3821112"/>
          </a:xfrm>
          <a:prstGeom prst="rect">
            <a:avLst/>
          </a:prstGeom>
          <a:noFill/>
          <a:ln>
            <a:noFill/>
          </a:ln>
        </p:spPr>
        <p:txBody>
          <a:bodyPr anchorCtr="0" anchor="ctr" bIns="0" lIns="0" spcFirstLastPara="1" rIns="0" wrap="square" tIns="0">
            <a:noAutofit/>
          </a:bodyPr>
          <a:lstStyle/>
          <a:p>
            <a:pPr indent="0" lvl="0" marL="0" rtl="0" algn="l">
              <a:spcBef>
                <a:spcPts val="0"/>
              </a:spcBef>
              <a:spcAft>
                <a:spcPts val="0"/>
              </a:spcAft>
              <a:buNone/>
            </a:pPr>
            <a:r>
              <a:t/>
            </a:r>
            <a:endParaRPr/>
          </a:p>
        </p:txBody>
      </p:sp>
      <p:sp>
        <p:nvSpPr>
          <p:cNvPr id="175" name="Google Shape;175;p14:notes"/>
          <p:cNvSpPr/>
          <p:nvPr>
            <p:ph idx="2" type="sldImg"/>
          </p:nvPr>
        </p:nvSpPr>
        <p:spPr>
          <a:xfrm>
            <a:off x="1190625" y="955675"/>
            <a:ext cx="4437062" cy="3405187"/>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9" name="Shape 179"/>
        <p:cNvGrpSpPr/>
        <p:nvPr/>
      </p:nvGrpSpPr>
      <p:grpSpPr>
        <a:xfrm>
          <a:off x="0" y="0"/>
          <a:ext cx="0" cy="0"/>
          <a:chOff x="0" y="0"/>
          <a:chExt cx="0" cy="0"/>
        </a:xfrm>
      </p:grpSpPr>
      <p:sp>
        <p:nvSpPr>
          <p:cNvPr id="180" name="Google Shape;180;p15:notes"/>
          <p:cNvSpPr/>
          <p:nvPr/>
        </p:nvSpPr>
        <p:spPr>
          <a:xfrm>
            <a:off x="942975" y="746125"/>
            <a:ext cx="4972050" cy="3729037"/>
          </a:xfrm>
          <a:prstGeom prst="rect">
            <a:avLst/>
          </a:prstGeom>
          <a:solidFill>
            <a:srgbClr val="FFFFFF"/>
          </a:solidFill>
          <a:ln cap="flat" cmpd="sng" w="9525">
            <a:solidFill>
              <a:srgbClr val="00000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71000"/>
              </a:lnSpc>
              <a:spcBef>
                <a:spcPts val="0"/>
              </a:spcBef>
              <a:spcAft>
                <a:spcPts val="0"/>
              </a:spcAft>
              <a:buNone/>
            </a:pPr>
            <a:r>
              <a:t/>
            </a:r>
            <a:endParaRPr b="0" i="0" sz="2400" u="none">
              <a:solidFill>
                <a:srgbClr val="FFFFFF"/>
              </a:solidFill>
              <a:latin typeface="Times New Roman"/>
              <a:ea typeface="Times New Roman"/>
              <a:cs typeface="Times New Roman"/>
              <a:sym typeface="Times New Roman"/>
            </a:endParaRPr>
          </a:p>
        </p:txBody>
      </p:sp>
      <p:sp>
        <p:nvSpPr>
          <p:cNvPr id="181" name="Google Shape;181;p15:notes"/>
          <p:cNvSpPr txBox="1"/>
          <p:nvPr>
            <p:ph idx="1" type="body"/>
          </p:nvPr>
        </p:nvSpPr>
        <p:spPr>
          <a:xfrm>
            <a:off x="1060450" y="4732337"/>
            <a:ext cx="4705350" cy="3821112"/>
          </a:xfrm>
          <a:prstGeom prst="rect">
            <a:avLst/>
          </a:prstGeom>
          <a:noFill/>
          <a:ln>
            <a:noFill/>
          </a:ln>
        </p:spPr>
        <p:txBody>
          <a:bodyPr anchorCtr="0" anchor="ctr" bIns="0" lIns="0" spcFirstLastPara="1" rIns="0" wrap="square" tIns="0">
            <a:noAutofit/>
          </a:bodyPr>
          <a:lstStyle/>
          <a:p>
            <a:pPr indent="0" lvl="0" marL="0" rtl="0" algn="l">
              <a:spcBef>
                <a:spcPts val="0"/>
              </a:spcBef>
              <a:spcAft>
                <a:spcPts val="0"/>
              </a:spcAft>
              <a:buNone/>
            </a:pPr>
            <a:r>
              <a:t/>
            </a:r>
            <a:endParaRPr/>
          </a:p>
        </p:txBody>
      </p:sp>
      <p:sp>
        <p:nvSpPr>
          <p:cNvPr id="182" name="Google Shape;182;p15:notes"/>
          <p:cNvSpPr/>
          <p:nvPr>
            <p:ph idx="2" type="sldImg"/>
          </p:nvPr>
        </p:nvSpPr>
        <p:spPr>
          <a:xfrm>
            <a:off x="1190625" y="955675"/>
            <a:ext cx="4437062" cy="3405187"/>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33" name="Shape 33"/>
        <p:cNvGrpSpPr/>
        <p:nvPr/>
      </p:nvGrpSpPr>
      <p:grpSpPr>
        <a:xfrm>
          <a:off x="0" y="0"/>
          <a:ext cx="0" cy="0"/>
          <a:chOff x="0" y="0"/>
          <a:chExt cx="0" cy="0"/>
        </a:xfrm>
      </p:grpSpPr>
      <p:sp>
        <p:nvSpPr>
          <p:cNvPr id="34" name="Google Shape;34;p2"/>
          <p:cNvSpPr txBox="1"/>
          <p:nvPr>
            <p:ph idx="10" type="dt"/>
          </p:nvPr>
        </p:nvSpPr>
        <p:spPr>
          <a:xfrm>
            <a:off x="0" y="0"/>
            <a:ext cx="3000000" cy="3000000"/>
          </a:xfrm>
          <a:prstGeom prst="rect">
            <a:avLst/>
          </a:prstGeom>
          <a:noFill/>
          <a:ln>
            <a:noFill/>
          </a:ln>
        </p:spPr>
        <p:txBody>
          <a:bodyPr anchorCtr="0" anchor="t" bIns="45700" lIns="91425" spcFirstLastPara="1" rIns="91425" wrap="square" tIns="45700">
            <a:noAutofit/>
          </a:bodyPr>
          <a:lstStyle>
            <a:lvl1pPr lvl="0" marR="0" rtl="0" algn="l">
              <a:lnSpc>
                <a:spcPct val="71000"/>
              </a:lnSpc>
              <a:spcBef>
                <a:spcPts val="0"/>
              </a:spcBef>
              <a:spcAft>
                <a:spcPts val="0"/>
              </a:spcAft>
              <a:buSzPts val="1400"/>
              <a:buNone/>
              <a:defRPr b="0" i="0" sz="2400" u="none">
                <a:solidFill>
                  <a:srgbClr val="FFFFFF"/>
                </a:solidFill>
                <a:latin typeface="Times New Roman"/>
                <a:ea typeface="Times New Roman"/>
                <a:cs typeface="Times New Roman"/>
                <a:sym typeface="Times New Roman"/>
              </a:defRPr>
            </a:lvl1pPr>
            <a:lvl2pPr lvl="1" marR="0" rtl="0" algn="l">
              <a:lnSpc>
                <a:spcPct val="71000"/>
              </a:lnSpc>
              <a:spcBef>
                <a:spcPts val="0"/>
              </a:spcBef>
              <a:spcAft>
                <a:spcPts val="0"/>
              </a:spcAft>
              <a:buSzPts val="1400"/>
              <a:buNone/>
              <a:defRPr b="0" i="0" sz="2400" u="none" cap="none" strike="noStrike">
                <a:solidFill>
                  <a:srgbClr val="FFFFFF"/>
                </a:solidFill>
                <a:latin typeface="Times New Roman"/>
                <a:ea typeface="Times New Roman"/>
                <a:cs typeface="Times New Roman"/>
                <a:sym typeface="Times New Roman"/>
              </a:defRPr>
            </a:lvl2pPr>
            <a:lvl3pPr lvl="2" marR="0" rtl="0" algn="l">
              <a:lnSpc>
                <a:spcPct val="71000"/>
              </a:lnSpc>
              <a:spcBef>
                <a:spcPts val="0"/>
              </a:spcBef>
              <a:spcAft>
                <a:spcPts val="0"/>
              </a:spcAft>
              <a:buSzPts val="1400"/>
              <a:buNone/>
              <a:defRPr b="0" i="0" sz="2400" u="none" cap="none" strike="noStrike">
                <a:solidFill>
                  <a:srgbClr val="FFFFFF"/>
                </a:solidFill>
                <a:latin typeface="Times New Roman"/>
                <a:ea typeface="Times New Roman"/>
                <a:cs typeface="Times New Roman"/>
                <a:sym typeface="Times New Roman"/>
              </a:defRPr>
            </a:lvl3pPr>
            <a:lvl4pPr lvl="3" marR="0" rtl="0" algn="l">
              <a:lnSpc>
                <a:spcPct val="71000"/>
              </a:lnSpc>
              <a:spcBef>
                <a:spcPts val="0"/>
              </a:spcBef>
              <a:spcAft>
                <a:spcPts val="0"/>
              </a:spcAft>
              <a:buSzPts val="1400"/>
              <a:buNone/>
              <a:defRPr b="0" i="0" sz="2400" u="none" cap="none" strike="noStrike">
                <a:solidFill>
                  <a:srgbClr val="FFFFFF"/>
                </a:solidFill>
                <a:latin typeface="Times New Roman"/>
                <a:ea typeface="Times New Roman"/>
                <a:cs typeface="Times New Roman"/>
                <a:sym typeface="Times New Roman"/>
              </a:defRPr>
            </a:lvl4pPr>
            <a:lvl5pPr lvl="4" marR="0" rtl="0" algn="l">
              <a:lnSpc>
                <a:spcPct val="71000"/>
              </a:lnSpc>
              <a:spcBef>
                <a:spcPts val="0"/>
              </a:spcBef>
              <a:spcAft>
                <a:spcPts val="0"/>
              </a:spcAft>
              <a:buSzPts val="1400"/>
              <a:buNone/>
              <a:defRPr b="0" i="0" sz="2400" u="none" cap="none" strike="noStrike">
                <a:solidFill>
                  <a:srgbClr val="FFFFFF"/>
                </a:solidFill>
                <a:latin typeface="Times New Roman"/>
                <a:ea typeface="Times New Roman"/>
                <a:cs typeface="Times New Roman"/>
                <a:sym typeface="Times New Roman"/>
              </a:defRPr>
            </a:lvl5pPr>
            <a:lvl6pPr lvl="5" marR="0" rtl="0" algn="l">
              <a:lnSpc>
                <a:spcPct val="71000"/>
              </a:lnSpc>
              <a:spcBef>
                <a:spcPts val="0"/>
              </a:spcBef>
              <a:spcAft>
                <a:spcPts val="0"/>
              </a:spcAft>
              <a:buSzPts val="1400"/>
              <a:buNone/>
              <a:defRPr b="0" i="0" sz="2400" u="none" cap="none" strike="noStrike">
                <a:solidFill>
                  <a:srgbClr val="FFFFFF"/>
                </a:solidFill>
                <a:latin typeface="Times New Roman"/>
                <a:ea typeface="Times New Roman"/>
                <a:cs typeface="Times New Roman"/>
                <a:sym typeface="Times New Roman"/>
              </a:defRPr>
            </a:lvl6pPr>
            <a:lvl7pPr lvl="6" marR="0" rtl="0" algn="l">
              <a:lnSpc>
                <a:spcPct val="71000"/>
              </a:lnSpc>
              <a:spcBef>
                <a:spcPts val="0"/>
              </a:spcBef>
              <a:spcAft>
                <a:spcPts val="0"/>
              </a:spcAft>
              <a:buSzPts val="1400"/>
              <a:buNone/>
              <a:defRPr b="0" i="0" sz="2400" u="none" cap="none" strike="noStrike">
                <a:solidFill>
                  <a:srgbClr val="FFFFFF"/>
                </a:solidFill>
                <a:latin typeface="Times New Roman"/>
                <a:ea typeface="Times New Roman"/>
                <a:cs typeface="Times New Roman"/>
                <a:sym typeface="Times New Roman"/>
              </a:defRPr>
            </a:lvl7pPr>
            <a:lvl8pPr lvl="7" marR="0" rtl="0" algn="l">
              <a:lnSpc>
                <a:spcPct val="71000"/>
              </a:lnSpc>
              <a:spcBef>
                <a:spcPts val="0"/>
              </a:spcBef>
              <a:spcAft>
                <a:spcPts val="0"/>
              </a:spcAft>
              <a:buSzPts val="1400"/>
              <a:buNone/>
              <a:defRPr b="0" i="0" sz="2400" u="none" cap="none" strike="noStrike">
                <a:solidFill>
                  <a:srgbClr val="FFFFFF"/>
                </a:solidFill>
                <a:latin typeface="Times New Roman"/>
                <a:ea typeface="Times New Roman"/>
                <a:cs typeface="Times New Roman"/>
                <a:sym typeface="Times New Roman"/>
              </a:defRPr>
            </a:lvl8pPr>
            <a:lvl9pPr lvl="8" marR="0" rtl="0" algn="l">
              <a:lnSpc>
                <a:spcPct val="71000"/>
              </a:lnSpc>
              <a:spcBef>
                <a:spcPts val="0"/>
              </a:spcBef>
              <a:spcAft>
                <a:spcPts val="0"/>
              </a:spcAft>
              <a:buSzPts val="1400"/>
              <a:buNone/>
              <a:defRPr b="0" i="0" sz="2400" u="none" cap="none" strike="noStrike">
                <a:solidFill>
                  <a:srgbClr val="FFFFFF"/>
                </a:solidFill>
                <a:latin typeface="Times New Roman"/>
                <a:ea typeface="Times New Roman"/>
                <a:cs typeface="Times New Roman"/>
                <a:sym typeface="Times New Roman"/>
              </a:defRPr>
            </a:lvl9pPr>
          </a:lstStyle>
          <a:p/>
        </p:txBody>
      </p:sp>
      <p:sp>
        <p:nvSpPr>
          <p:cNvPr id="35" name="Google Shape;35;p2"/>
          <p:cNvSpPr txBox="1"/>
          <p:nvPr>
            <p:ph idx="11" type="ftr"/>
          </p:nvPr>
        </p:nvSpPr>
        <p:spPr>
          <a:xfrm>
            <a:off x="0" y="0"/>
            <a:ext cx="3000000" cy="3000000"/>
          </a:xfrm>
          <a:prstGeom prst="rect">
            <a:avLst/>
          </a:prstGeom>
          <a:noFill/>
          <a:ln>
            <a:noFill/>
          </a:ln>
        </p:spPr>
        <p:txBody>
          <a:bodyPr anchorCtr="0" anchor="t" bIns="45700" lIns="91425" spcFirstLastPara="1" rIns="91425" wrap="square" tIns="45700">
            <a:noAutofit/>
          </a:bodyPr>
          <a:lstStyle>
            <a:lvl1pPr lvl="0" marR="0" rtl="0" algn="l">
              <a:lnSpc>
                <a:spcPct val="71000"/>
              </a:lnSpc>
              <a:spcBef>
                <a:spcPts val="0"/>
              </a:spcBef>
              <a:spcAft>
                <a:spcPts val="0"/>
              </a:spcAft>
              <a:buSzPts val="1400"/>
              <a:buNone/>
              <a:defRPr b="0" i="0" sz="2400" u="none">
                <a:solidFill>
                  <a:srgbClr val="FFFFFF"/>
                </a:solidFill>
                <a:latin typeface="Times New Roman"/>
                <a:ea typeface="Times New Roman"/>
                <a:cs typeface="Times New Roman"/>
                <a:sym typeface="Times New Roman"/>
              </a:defRPr>
            </a:lvl1pPr>
            <a:lvl2pPr lvl="1" marR="0" rtl="0" algn="l">
              <a:lnSpc>
                <a:spcPct val="71000"/>
              </a:lnSpc>
              <a:spcBef>
                <a:spcPts val="0"/>
              </a:spcBef>
              <a:spcAft>
                <a:spcPts val="0"/>
              </a:spcAft>
              <a:buSzPts val="1400"/>
              <a:buNone/>
              <a:defRPr b="0" i="0" sz="2400" u="none" cap="none" strike="noStrike">
                <a:solidFill>
                  <a:srgbClr val="FFFFFF"/>
                </a:solidFill>
                <a:latin typeface="Times New Roman"/>
                <a:ea typeface="Times New Roman"/>
                <a:cs typeface="Times New Roman"/>
                <a:sym typeface="Times New Roman"/>
              </a:defRPr>
            </a:lvl2pPr>
            <a:lvl3pPr lvl="2" marR="0" rtl="0" algn="l">
              <a:lnSpc>
                <a:spcPct val="71000"/>
              </a:lnSpc>
              <a:spcBef>
                <a:spcPts val="0"/>
              </a:spcBef>
              <a:spcAft>
                <a:spcPts val="0"/>
              </a:spcAft>
              <a:buSzPts val="1400"/>
              <a:buNone/>
              <a:defRPr b="0" i="0" sz="2400" u="none" cap="none" strike="noStrike">
                <a:solidFill>
                  <a:srgbClr val="FFFFFF"/>
                </a:solidFill>
                <a:latin typeface="Times New Roman"/>
                <a:ea typeface="Times New Roman"/>
                <a:cs typeface="Times New Roman"/>
                <a:sym typeface="Times New Roman"/>
              </a:defRPr>
            </a:lvl3pPr>
            <a:lvl4pPr lvl="3" marR="0" rtl="0" algn="l">
              <a:lnSpc>
                <a:spcPct val="71000"/>
              </a:lnSpc>
              <a:spcBef>
                <a:spcPts val="0"/>
              </a:spcBef>
              <a:spcAft>
                <a:spcPts val="0"/>
              </a:spcAft>
              <a:buSzPts val="1400"/>
              <a:buNone/>
              <a:defRPr b="0" i="0" sz="2400" u="none" cap="none" strike="noStrike">
                <a:solidFill>
                  <a:srgbClr val="FFFFFF"/>
                </a:solidFill>
                <a:latin typeface="Times New Roman"/>
                <a:ea typeface="Times New Roman"/>
                <a:cs typeface="Times New Roman"/>
                <a:sym typeface="Times New Roman"/>
              </a:defRPr>
            </a:lvl4pPr>
            <a:lvl5pPr lvl="4" marR="0" rtl="0" algn="l">
              <a:lnSpc>
                <a:spcPct val="71000"/>
              </a:lnSpc>
              <a:spcBef>
                <a:spcPts val="0"/>
              </a:spcBef>
              <a:spcAft>
                <a:spcPts val="0"/>
              </a:spcAft>
              <a:buSzPts val="1400"/>
              <a:buNone/>
              <a:defRPr b="0" i="0" sz="2400" u="none" cap="none" strike="noStrike">
                <a:solidFill>
                  <a:srgbClr val="FFFFFF"/>
                </a:solidFill>
                <a:latin typeface="Times New Roman"/>
                <a:ea typeface="Times New Roman"/>
                <a:cs typeface="Times New Roman"/>
                <a:sym typeface="Times New Roman"/>
              </a:defRPr>
            </a:lvl5pPr>
            <a:lvl6pPr lvl="5" marR="0" rtl="0" algn="l">
              <a:lnSpc>
                <a:spcPct val="71000"/>
              </a:lnSpc>
              <a:spcBef>
                <a:spcPts val="0"/>
              </a:spcBef>
              <a:spcAft>
                <a:spcPts val="0"/>
              </a:spcAft>
              <a:buSzPts val="1400"/>
              <a:buNone/>
              <a:defRPr b="0" i="0" sz="2400" u="none" cap="none" strike="noStrike">
                <a:solidFill>
                  <a:srgbClr val="FFFFFF"/>
                </a:solidFill>
                <a:latin typeface="Times New Roman"/>
                <a:ea typeface="Times New Roman"/>
                <a:cs typeface="Times New Roman"/>
                <a:sym typeface="Times New Roman"/>
              </a:defRPr>
            </a:lvl6pPr>
            <a:lvl7pPr lvl="6" marR="0" rtl="0" algn="l">
              <a:lnSpc>
                <a:spcPct val="71000"/>
              </a:lnSpc>
              <a:spcBef>
                <a:spcPts val="0"/>
              </a:spcBef>
              <a:spcAft>
                <a:spcPts val="0"/>
              </a:spcAft>
              <a:buSzPts val="1400"/>
              <a:buNone/>
              <a:defRPr b="0" i="0" sz="2400" u="none" cap="none" strike="noStrike">
                <a:solidFill>
                  <a:srgbClr val="FFFFFF"/>
                </a:solidFill>
                <a:latin typeface="Times New Roman"/>
                <a:ea typeface="Times New Roman"/>
                <a:cs typeface="Times New Roman"/>
                <a:sym typeface="Times New Roman"/>
              </a:defRPr>
            </a:lvl7pPr>
            <a:lvl8pPr lvl="7" marR="0" rtl="0" algn="l">
              <a:lnSpc>
                <a:spcPct val="71000"/>
              </a:lnSpc>
              <a:spcBef>
                <a:spcPts val="0"/>
              </a:spcBef>
              <a:spcAft>
                <a:spcPts val="0"/>
              </a:spcAft>
              <a:buSzPts val="1400"/>
              <a:buNone/>
              <a:defRPr b="0" i="0" sz="2400" u="none" cap="none" strike="noStrike">
                <a:solidFill>
                  <a:srgbClr val="FFFFFF"/>
                </a:solidFill>
                <a:latin typeface="Times New Roman"/>
                <a:ea typeface="Times New Roman"/>
                <a:cs typeface="Times New Roman"/>
                <a:sym typeface="Times New Roman"/>
              </a:defRPr>
            </a:lvl8pPr>
            <a:lvl9pPr lvl="8" marR="0" rtl="0" algn="l">
              <a:lnSpc>
                <a:spcPct val="71000"/>
              </a:lnSpc>
              <a:spcBef>
                <a:spcPts val="0"/>
              </a:spcBef>
              <a:spcAft>
                <a:spcPts val="0"/>
              </a:spcAft>
              <a:buSzPts val="1400"/>
              <a:buNone/>
              <a:defRPr b="0" i="0" sz="2400" u="none" cap="none" strike="noStrike">
                <a:solidFill>
                  <a:srgbClr val="FFFFFF"/>
                </a:solidFill>
                <a:latin typeface="Times New Roman"/>
                <a:ea typeface="Times New Roman"/>
                <a:cs typeface="Times New Roman"/>
                <a:sym typeface="Times New Roman"/>
              </a:defRPr>
            </a:lvl9pPr>
          </a:lstStyle>
          <a:p/>
        </p:txBody>
      </p:sp>
      <p:sp>
        <p:nvSpPr>
          <p:cNvPr id="36" name="Google Shape;36;p2"/>
          <p:cNvSpPr txBox="1"/>
          <p:nvPr>
            <p:ph idx="12" type="sldNum"/>
          </p:nvPr>
        </p:nvSpPr>
        <p:spPr>
          <a:xfrm>
            <a:off x="0" y="0"/>
            <a:ext cx="3000000" cy="3000000"/>
          </a:xfrm>
          <a:prstGeom prst="rect">
            <a:avLst/>
          </a:prstGeom>
          <a:noFill/>
          <a:ln>
            <a:noFill/>
          </a:ln>
        </p:spPr>
        <p:txBody>
          <a:bodyPr anchorCtr="0" anchor="t" bIns="45700" lIns="91425" spcFirstLastPara="1" rIns="91425" wrap="square" tIns="45700">
            <a:noAutofit/>
          </a:bodyPr>
          <a:lstStyle>
            <a:lvl1pPr indent="0" lvl="0" marL="0" marR="0" rtl="0" algn="l">
              <a:lnSpc>
                <a:spcPct val="71000"/>
              </a:lnSpc>
              <a:spcBef>
                <a:spcPts val="0"/>
              </a:spcBef>
              <a:spcAft>
                <a:spcPts val="0"/>
              </a:spcAft>
              <a:buNone/>
              <a:defRPr b="0" i="0" sz="2400" u="none">
                <a:solidFill>
                  <a:srgbClr val="FFFFFF"/>
                </a:solidFill>
                <a:latin typeface="Times New Roman"/>
                <a:ea typeface="Times New Roman"/>
                <a:cs typeface="Times New Roman"/>
                <a:sym typeface="Times New Roman"/>
              </a:defRPr>
            </a:lvl1pPr>
            <a:lvl2pPr indent="0" lvl="1" marL="0" marR="0" rtl="0" algn="l">
              <a:lnSpc>
                <a:spcPct val="71000"/>
              </a:lnSpc>
              <a:spcBef>
                <a:spcPts val="0"/>
              </a:spcBef>
              <a:spcAft>
                <a:spcPts val="0"/>
              </a:spcAft>
              <a:buNone/>
              <a:defRPr b="0" i="0" sz="2400" u="none">
                <a:solidFill>
                  <a:srgbClr val="FFFFFF"/>
                </a:solidFill>
                <a:latin typeface="Times New Roman"/>
                <a:ea typeface="Times New Roman"/>
                <a:cs typeface="Times New Roman"/>
                <a:sym typeface="Times New Roman"/>
              </a:defRPr>
            </a:lvl2pPr>
            <a:lvl3pPr indent="0" lvl="2" marL="0" marR="0" rtl="0" algn="l">
              <a:lnSpc>
                <a:spcPct val="71000"/>
              </a:lnSpc>
              <a:spcBef>
                <a:spcPts val="0"/>
              </a:spcBef>
              <a:spcAft>
                <a:spcPts val="0"/>
              </a:spcAft>
              <a:buNone/>
              <a:defRPr b="0" i="0" sz="2400" u="none">
                <a:solidFill>
                  <a:srgbClr val="FFFFFF"/>
                </a:solidFill>
                <a:latin typeface="Times New Roman"/>
                <a:ea typeface="Times New Roman"/>
                <a:cs typeface="Times New Roman"/>
                <a:sym typeface="Times New Roman"/>
              </a:defRPr>
            </a:lvl3pPr>
            <a:lvl4pPr indent="0" lvl="3" marL="0" marR="0" rtl="0" algn="l">
              <a:lnSpc>
                <a:spcPct val="71000"/>
              </a:lnSpc>
              <a:spcBef>
                <a:spcPts val="0"/>
              </a:spcBef>
              <a:spcAft>
                <a:spcPts val="0"/>
              </a:spcAft>
              <a:buNone/>
              <a:defRPr b="0" i="0" sz="2400" u="none">
                <a:solidFill>
                  <a:srgbClr val="FFFFFF"/>
                </a:solidFill>
                <a:latin typeface="Times New Roman"/>
                <a:ea typeface="Times New Roman"/>
                <a:cs typeface="Times New Roman"/>
                <a:sym typeface="Times New Roman"/>
              </a:defRPr>
            </a:lvl4pPr>
            <a:lvl5pPr indent="0" lvl="4" marL="0" marR="0" rtl="0" algn="l">
              <a:lnSpc>
                <a:spcPct val="71000"/>
              </a:lnSpc>
              <a:spcBef>
                <a:spcPts val="0"/>
              </a:spcBef>
              <a:spcAft>
                <a:spcPts val="0"/>
              </a:spcAft>
              <a:buNone/>
              <a:defRPr b="0" i="0" sz="2400" u="none">
                <a:solidFill>
                  <a:srgbClr val="FFFFFF"/>
                </a:solidFill>
                <a:latin typeface="Times New Roman"/>
                <a:ea typeface="Times New Roman"/>
                <a:cs typeface="Times New Roman"/>
                <a:sym typeface="Times New Roman"/>
              </a:defRPr>
            </a:lvl5pPr>
            <a:lvl6pPr indent="0" lvl="5" marL="0" marR="0" rtl="0" algn="l">
              <a:lnSpc>
                <a:spcPct val="71000"/>
              </a:lnSpc>
              <a:spcBef>
                <a:spcPts val="0"/>
              </a:spcBef>
              <a:spcAft>
                <a:spcPts val="0"/>
              </a:spcAft>
              <a:buNone/>
              <a:defRPr b="0" i="0" sz="2400" u="none">
                <a:solidFill>
                  <a:srgbClr val="FFFFFF"/>
                </a:solidFill>
                <a:latin typeface="Times New Roman"/>
                <a:ea typeface="Times New Roman"/>
                <a:cs typeface="Times New Roman"/>
                <a:sym typeface="Times New Roman"/>
              </a:defRPr>
            </a:lvl6pPr>
            <a:lvl7pPr indent="0" lvl="6" marL="0" marR="0" rtl="0" algn="l">
              <a:lnSpc>
                <a:spcPct val="71000"/>
              </a:lnSpc>
              <a:spcBef>
                <a:spcPts val="0"/>
              </a:spcBef>
              <a:spcAft>
                <a:spcPts val="0"/>
              </a:spcAft>
              <a:buNone/>
              <a:defRPr b="0" i="0" sz="2400" u="none">
                <a:solidFill>
                  <a:srgbClr val="FFFFFF"/>
                </a:solidFill>
                <a:latin typeface="Times New Roman"/>
                <a:ea typeface="Times New Roman"/>
                <a:cs typeface="Times New Roman"/>
                <a:sym typeface="Times New Roman"/>
              </a:defRPr>
            </a:lvl7pPr>
            <a:lvl8pPr indent="0" lvl="7" marL="0" marR="0" rtl="0" algn="l">
              <a:lnSpc>
                <a:spcPct val="71000"/>
              </a:lnSpc>
              <a:spcBef>
                <a:spcPts val="0"/>
              </a:spcBef>
              <a:spcAft>
                <a:spcPts val="0"/>
              </a:spcAft>
              <a:buNone/>
              <a:defRPr b="0" i="0" sz="2400" u="none">
                <a:solidFill>
                  <a:srgbClr val="FFFFFF"/>
                </a:solidFill>
                <a:latin typeface="Times New Roman"/>
                <a:ea typeface="Times New Roman"/>
                <a:cs typeface="Times New Roman"/>
                <a:sym typeface="Times New Roman"/>
              </a:defRPr>
            </a:lvl8pPr>
            <a:lvl9pPr indent="0" lvl="8" marL="0" marR="0" rtl="0" algn="l">
              <a:lnSpc>
                <a:spcPct val="71000"/>
              </a:lnSpc>
              <a:spcBef>
                <a:spcPts val="0"/>
              </a:spcBef>
              <a:spcAft>
                <a:spcPts val="0"/>
              </a:spcAft>
              <a:buNone/>
              <a:defRPr b="0" i="0" sz="2400" u="none">
                <a:solidFill>
                  <a:srgbClr val="FFFFFF"/>
                </a:solidFill>
                <a:latin typeface="Times New Roman"/>
                <a:ea typeface="Times New Roman"/>
                <a:cs typeface="Times New Roman"/>
                <a:sym typeface="Times New Roman"/>
              </a:defRPr>
            </a:lvl9pPr>
          </a:lstStyle>
          <a:p>
            <a:pPr indent="0" lvl="0" marL="0" rtl="0" algn="l">
              <a:spcBef>
                <a:spcPts val="0"/>
              </a:spcBef>
              <a:spcAft>
                <a:spcPts val="0"/>
              </a:spcAft>
              <a:buNone/>
            </a:pPr>
            <a:fld id="{00000000-1234-1234-1234-123412341234}" type="slidenum">
              <a:rPr lang="en-US"/>
              <a:t>‹#›</a:t>
            </a:fld>
            <a:endParaRPr sz="1400">
              <a:solidFill>
                <a:srgbClr val="000000"/>
              </a:solidFill>
              <a:latin typeface="Arial"/>
              <a:ea typeface="Arial"/>
              <a:cs typeface="Arial"/>
              <a:sym typeface="Arial"/>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ext" type="tx">
  <p:cSld name="TITLE_AND_BODY">
    <p:spTree>
      <p:nvGrpSpPr>
        <p:cNvPr id="37" name="Shape 37"/>
        <p:cNvGrpSpPr/>
        <p:nvPr/>
      </p:nvGrpSpPr>
      <p:grpSpPr>
        <a:xfrm>
          <a:off x="0" y="0"/>
          <a:ext cx="0" cy="0"/>
          <a:chOff x="0" y="0"/>
          <a:chExt cx="0" cy="0"/>
        </a:xfrm>
      </p:grpSpPr>
      <p:sp>
        <p:nvSpPr>
          <p:cNvPr id="38" name="Google Shape;38;p3"/>
          <p:cNvSpPr txBox="1"/>
          <p:nvPr>
            <p:ph type="title"/>
          </p:nvPr>
        </p:nvSpPr>
        <p:spPr>
          <a:xfrm>
            <a:off x="671512" y="241300"/>
            <a:ext cx="7770812" cy="1168400"/>
          </a:xfrm>
          <a:prstGeom prst="rect">
            <a:avLst/>
          </a:prstGeom>
          <a:noFill/>
          <a:ln>
            <a:noFill/>
          </a:ln>
        </p:spPr>
        <p:txBody>
          <a:bodyPr anchorCtr="0" anchor="ctr" bIns="0" lIns="0" spcFirstLastPara="1" rIns="0" wrap="square" tIns="0">
            <a:noAutofit/>
          </a:bodyPr>
          <a:lstStyle>
            <a:lvl1pPr lvl="0" algn="l">
              <a:lnSpc>
                <a:spcPct val="36000"/>
              </a:lnSpc>
              <a:spcBef>
                <a:spcPts val="0"/>
              </a:spcBef>
              <a:spcAft>
                <a:spcPts val="0"/>
              </a:spcAft>
              <a:buSzPts val="1400"/>
              <a:buNone/>
              <a:defRPr/>
            </a:lvl1pPr>
            <a:lvl2pPr lvl="1" algn="l">
              <a:lnSpc>
                <a:spcPct val="36000"/>
              </a:lnSpc>
              <a:spcBef>
                <a:spcPts val="0"/>
              </a:spcBef>
              <a:spcAft>
                <a:spcPts val="0"/>
              </a:spcAft>
              <a:buSzPts val="1400"/>
              <a:buNone/>
              <a:defRPr/>
            </a:lvl2pPr>
            <a:lvl3pPr lvl="2" algn="l">
              <a:lnSpc>
                <a:spcPct val="36000"/>
              </a:lnSpc>
              <a:spcBef>
                <a:spcPts val="0"/>
              </a:spcBef>
              <a:spcAft>
                <a:spcPts val="0"/>
              </a:spcAft>
              <a:buSzPts val="1400"/>
              <a:buNone/>
              <a:defRPr/>
            </a:lvl3pPr>
            <a:lvl4pPr lvl="3" algn="l">
              <a:lnSpc>
                <a:spcPct val="36000"/>
              </a:lnSpc>
              <a:spcBef>
                <a:spcPts val="0"/>
              </a:spcBef>
              <a:spcAft>
                <a:spcPts val="0"/>
              </a:spcAft>
              <a:buSzPts val="1400"/>
              <a:buNone/>
              <a:defRPr/>
            </a:lvl4pPr>
            <a:lvl5pPr lvl="4" algn="l">
              <a:lnSpc>
                <a:spcPct val="36000"/>
              </a:lnSpc>
              <a:spcBef>
                <a:spcPts val="0"/>
              </a:spcBef>
              <a:spcAft>
                <a:spcPts val="0"/>
              </a:spcAft>
              <a:buSzPts val="1400"/>
              <a:buNone/>
              <a:defRPr/>
            </a:lvl5pPr>
            <a:lvl6pPr lvl="5" algn="l">
              <a:lnSpc>
                <a:spcPct val="36000"/>
              </a:lnSpc>
              <a:spcBef>
                <a:spcPts val="0"/>
              </a:spcBef>
              <a:spcAft>
                <a:spcPts val="0"/>
              </a:spcAft>
              <a:buSzPts val="1400"/>
              <a:buNone/>
              <a:defRPr/>
            </a:lvl6pPr>
            <a:lvl7pPr lvl="6" algn="l">
              <a:lnSpc>
                <a:spcPct val="36000"/>
              </a:lnSpc>
              <a:spcBef>
                <a:spcPts val="0"/>
              </a:spcBef>
              <a:spcAft>
                <a:spcPts val="0"/>
              </a:spcAft>
              <a:buSzPts val="1400"/>
              <a:buNone/>
              <a:defRPr/>
            </a:lvl7pPr>
            <a:lvl8pPr lvl="7" algn="l">
              <a:lnSpc>
                <a:spcPct val="36000"/>
              </a:lnSpc>
              <a:spcBef>
                <a:spcPts val="0"/>
              </a:spcBef>
              <a:spcAft>
                <a:spcPts val="0"/>
              </a:spcAft>
              <a:buSzPts val="1400"/>
              <a:buNone/>
              <a:defRPr/>
            </a:lvl8pPr>
            <a:lvl9pPr lvl="8" algn="l">
              <a:lnSpc>
                <a:spcPct val="36000"/>
              </a:lnSpc>
              <a:spcBef>
                <a:spcPts val="0"/>
              </a:spcBef>
              <a:spcAft>
                <a:spcPts val="0"/>
              </a:spcAft>
              <a:buSzPts val="1400"/>
              <a:buNone/>
              <a:defRPr/>
            </a:lvl9pPr>
          </a:lstStyle>
          <a:p/>
        </p:txBody>
      </p:sp>
      <p:sp>
        <p:nvSpPr>
          <p:cNvPr id="39" name="Google Shape;39;p3"/>
          <p:cNvSpPr txBox="1"/>
          <p:nvPr>
            <p:ph idx="1" type="body"/>
          </p:nvPr>
        </p:nvSpPr>
        <p:spPr>
          <a:xfrm>
            <a:off x="671512" y="1781175"/>
            <a:ext cx="7920037" cy="4440237"/>
          </a:xfrm>
          <a:prstGeom prst="rect">
            <a:avLst/>
          </a:prstGeom>
          <a:noFill/>
          <a:ln>
            <a:noFill/>
          </a:ln>
        </p:spPr>
        <p:txBody>
          <a:bodyPr anchorCtr="0" anchor="t" bIns="0" lIns="0" spcFirstLastPara="1" rIns="0" wrap="square" tIns="0">
            <a:noAutofit/>
          </a:bodyPr>
          <a:lstStyle>
            <a:lvl1pPr indent="-280035" lvl="0" marL="457200" algn="l">
              <a:lnSpc>
                <a:spcPct val="71000"/>
              </a:lnSpc>
              <a:spcBef>
                <a:spcPts val="0"/>
              </a:spcBef>
              <a:spcAft>
                <a:spcPts val="0"/>
              </a:spcAft>
              <a:buSzPts val="810"/>
              <a:buChar char="●"/>
              <a:defRPr/>
            </a:lvl1pPr>
            <a:lvl2pPr indent="-314325" lvl="1" marL="914400" algn="l">
              <a:lnSpc>
                <a:spcPct val="71000"/>
              </a:lnSpc>
              <a:spcBef>
                <a:spcPts val="1400"/>
              </a:spcBef>
              <a:spcAft>
                <a:spcPts val="0"/>
              </a:spcAft>
              <a:buSzPts val="1350"/>
              <a:buChar char="−"/>
              <a:defRPr/>
            </a:lvl2pPr>
            <a:lvl3pPr indent="-280035" lvl="2" marL="1371600" algn="l">
              <a:lnSpc>
                <a:spcPct val="71000"/>
              </a:lnSpc>
              <a:spcBef>
                <a:spcPts val="1100"/>
              </a:spcBef>
              <a:spcAft>
                <a:spcPts val="0"/>
              </a:spcAft>
              <a:buSzPts val="810"/>
              <a:buChar char="●"/>
              <a:defRPr/>
            </a:lvl3pPr>
            <a:lvl4pPr indent="-314325" lvl="3" marL="1828800" algn="l">
              <a:lnSpc>
                <a:spcPct val="71000"/>
              </a:lnSpc>
              <a:spcBef>
                <a:spcPts val="800"/>
              </a:spcBef>
              <a:spcAft>
                <a:spcPts val="0"/>
              </a:spcAft>
              <a:buSzPts val="1350"/>
              <a:buChar char="−"/>
              <a:defRPr/>
            </a:lvl4pPr>
            <a:lvl5pPr indent="-280035" lvl="4" marL="2286000" algn="l">
              <a:lnSpc>
                <a:spcPct val="71000"/>
              </a:lnSpc>
              <a:spcBef>
                <a:spcPts val="500"/>
              </a:spcBef>
              <a:spcAft>
                <a:spcPts val="0"/>
              </a:spcAft>
              <a:buSzPts val="810"/>
              <a:buChar char="●"/>
              <a:defRPr/>
            </a:lvl5pPr>
            <a:lvl6pPr indent="-280035" lvl="5" marL="2743200" algn="l">
              <a:lnSpc>
                <a:spcPct val="71000"/>
              </a:lnSpc>
              <a:spcBef>
                <a:spcPts val="200"/>
              </a:spcBef>
              <a:spcAft>
                <a:spcPts val="0"/>
              </a:spcAft>
              <a:buSzPts val="810"/>
              <a:buChar char="●"/>
              <a:defRPr/>
            </a:lvl6pPr>
            <a:lvl7pPr indent="-280035" lvl="6" marL="3200400" algn="l">
              <a:lnSpc>
                <a:spcPct val="71000"/>
              </a:lnSpc>
              <a:spcBef>
                <a:spcPts val="200"/>
              </a:spcBef>
              <a:spcAft>
                <a:spcPts val="0"/>
              </a:spcAft>
              <a:buSzPts val="810"/>
              <a:buChar char="●"/>
              <a:defRPr/>
            </a:lvl7pPr>
            <a:lvl8pPr indent="-280034" lvl="7" marL="3657600" algn="l">
              <a:lnSpc>
                <a:spcPct val="71000"/>
              </a:lnSpc>
              <a:spcBef>
                <a:spcPts val="200"/>
              </a:spcBef>
              <a:spcAft>
                <a:spcPts val="0"/>
              </a:spcAft>
              <a:buSzPts val="810"/>
              <a:buChar char="●"/>
              <a:defRPr/>
            </a:lvl8pPr>
            <a:lvl9pPr indent="-280034" lvl="8" marL="4114800" algn="l">
              <a:lnSpc>
                <a:spcPct val="71000"/>
              </a:lnSpc>
              <a:spcBef>
                <a:spcPts val="200"/>
              </a:spcBef>
              <a:spcAft>
                <a:spcPts val="200"/>
              </a:spcAft>
              <a:buSzPts val="810"/>
              <a:buChar char="●"/>
              <a:defRPr/>
            </a:lvl9pPr>
          </a:lstStyle>
          <a:p/>
        </p:txBody>
      </p:sp>
      <p:sp>
        <p:nvSpPr>
          <p:cNvPr id="40" name="Google Shape;40;p3"/>
          <p:cNvSpPr txBox="1"/>
          <p:nvPr>
            <p:ph idx="10" type="dt"/>
          </p:nvPr>
        </p:nvSpPr>
        <p:spPr>
          <a:xfrm>
            <a:off x="0" y="0"/>
            <a:ext cx="3000000" cy="3000000"/>
          </a:xfrm>
          <a:prstGeom prst="rect">
            <a:avLst/>
          </a:prstGeom>
          <a:noFill/>
          <a:ln>
            <a:noFill/>
          </a:ln>
        </p:spPr>
        <p:txBody>
          <a:bodyPr anchorCtr="0" anchor="t" bIns="45700" lIns="91425" spcFirstLastPara="1" rIns="91425" wrap="square" tIns="45700">
            <a:noAutofit/>
          </a:bodyPr>
          <a:lstStyle>
            <a:lvl1pPr lvl="0" marR="0" rtl="0" algn="l">
              <a:lnSpc>
                <a:spcPct val="71000"/>
              </a:lnSpc>
              <a:spcBef>
                <a:spcPts val="0"/>
              </a:spcBef>
              <a:spcAft>
                <a:spcPts val="0"/>
              </a:spcAft>
              <a:buSzPts val="1400"/>
              <a:buNone/>
              <a:defRPr b="0" i="0" sz="2400" u="none">
                <a:solidFill>
                  <a:srgbClr val="FFFFFF"/>
                </a:solidFill>
                <a:latin typeface="Times New Roman"/>
                <a:ea typeface="Times New Roman"/>
                <a:cs typeface="Times New Roman"/>
                <a:sym typeface="Times New Roman"/>
              </a:defRPr>
            </a:lvl1pPr>
            <a:lvl2pPr lvl="1" marR="0" rtl="0" algn="l">
              <a:lnSpc>
                <a:spcPct val="71000"/>
              </a:lnSpc>
              <a:spcBef>
                <a:spcPts val="0"/>
              </a:spcBef>
              <a:spcAft>
                <a:spcPts val="0"/>
              </a:spcAft>
              <a:buSzPts val="1400"/>
              <a:buNone/>
              <a:defRPr b="0" i="0" sz="2400" u="none" cap="none" strike="noStrike">
                <a:solidFill>
                  <a:srgbClr val="FFFFFF"/>
                </a:solidFill>
                <a:latin typeface="Times New Roman"/>
                <a:ea typeface="Times New Roman"/>
                <a:cs typeface="Times New Roman"/>
                <a:sym typeface="Times New Roman"/>
              </a:defRPr>
            </a:lvl2pPr>
            <a:lvl3pPr lvl="2" marR="0" rtl="0" algn="l">
              <a:lnSpc>
                <a:spcPct val="71000"/>
              </a:lnSpc>
              <a:spcBef>
                <a:spcPts val="0"/>
              </a:spcBef>
              <a:spcAft>
                <a:spcPts val="0"/>
              </a:spcAft>
              <a:buSzPts val="1400"/>
              <a:buNone/>
              <a:defRPr b="0" i="0" sz="2400" u="none" cap="none" strike="noStrike">
                <a:solidFill>
                  <a:srgbClr val="FFFFFF"/>
                </a:solidFill>
                <a:latin typeface="Times New Roman"/>
                <a:ea typeface="Times New Roman"/>
                <a:cs typeface="Times New Roman"/>
                <a:sym typeface="Times New Roman"/>
              </a:defRPr>
            </a:lvl3pPr>
            <a:lvl4pPr lvl="3" marR="0" rtl="0" algn="l">
              <a:lnSpc>
                <a:spcPct val="71000"/>
              </a:lnSpc>
              <a:spcBef>
                <a:spcPts val="0"/>
              </a:spcBef>
              <a:spcAft>
                <a:spcPts val="0"/>
              </a:spcAft>
              <a:buSzPts val="1400"/>
              <a:buNone/>
              <a:defRPr b="0" i="0" sz="2400" u="none" cap="none" strike="noStrike">
                <a:solidFill>
                  <a:srgbClr val="FFFFFF"/>
                </a:solidFill>
                <a:latin typeface="Times New Roman"/>
                <a:ea typeface="Times New Roman"/>
                <a:cs typeface="Times New Roman"/>
                <a:sym typeface="Times New Roman"/>
              </a:defRPr>
            </a:lvl4pPr>
            <a:lvl5pPr lvl="4" marR="0" rtl="0" algn="l">
              <a:lnSpc>
                <a:spcPct val="71000"/>
              </a:lnSpc>
              <a:spcBef>
                <a:spcPts val="0"/>
              </a:spcBef>
              <a:spcAft>
                <a:spcPts val="0"/>
              </a:spcAft>
              <a:buSzPts val="1400"/>
              <a:buNone/>
              <a:defRPr b="0" i="0" sz="2400" u="none" cap="none" strike="noStrike">
                <a:solidFill>
                  <a:srgbClr val="FFFFFF"/>
                </a:solidFill>
                <a:latin typeface="Times New Roman"/>
                <a:ea typeface="Times New Roman"/>
                <a:cs typeface="Times New Roman"/>
                <a:sym typeface="Times New Roman"/>
              </a:defRPr>
            </a:lvl5pPr>
            <a:lvl6pPr lvl="5" marR="0" rtl="0" algn="l">
              <a:lnSpc>
                <a:spcPct val="71000"/>
              </a:lnSpc>
              <a:spcBef>
                <a:spcPts val="0"/>
              </a:spcBef>
              <a:spcAft>
                <a:spcPts val="0"/>
              </a:spcAft>
              <a:buSzPts val="1400"/>
              <a:buNone/>
              <a:defRPr b="0" i="0" sz="2400" u="none" cap="none" strike="noStrike">
                <a:solidFill>
                  <a:srgbClr val="FFFFFF"/>
                </a:solidFill>
                <a:latin typeface="Times New Roman"/>
                <a:ea typeface="Times New Roman"/>
                <a:cs typeface="Times New Roman"/>
                <a:sym typeface="Times New Roman"/>
              </a:defRPr>
            </a:lvl6pPr>
            <a:lvl7pPr lvl="6" marR="0" rtl="0" algn="l">
              <a:lnSpc>
                <a:spcPct val="71000"/>
              </a:lnSpc>
              <a:spcBef>
                <a:spcPts val="0"/>
              </a:spcBef>
              <a:spcAft>
                <a:spcPts val="0"/>
              </a:spcAft>
              <a:buSzPts val="1400"/>
              <a:buNone/>
              <a:defRPr b="0" i="0" sz="2400" u="none" cap="none" strike="noStrike">
                <a:solidFill>
                  <a:srgbClr val="FFFFFF"/>
                </a:solidFill>
                <a:latin typeface="Times New Roman"/>
                <a:ea typeface="Times New Roman"/>
                <a:cs typeface="Times New Roman"/>
                <a:sym typeface="Times New Roman"/>
              </a:defRPr>
            </a:lvl7pPr>
            <a:lvl8pPr lvl="7" marR="0" rtl="0" algn="l">
              <a:lnSpc>
                <a:spcPct val="71000"/>
              </a:lnSpc>
              <a:spcBef>
                <a:spcPts val="0"/>
              </a:spcBef>
              <a:spcAft>
                <a:spcPts val="0"/>
              </a:spcAft>
              <a:buSzPts val="1400"/>
              <a:buNone/>
              <a:defRPr b="0" i="0" sz="2400" u="none" cap="none" strike="noStrike">
                <a:solidFill>
                  <a:srgbClr val="FFFFFF"/>
                </a:solidFill>
                <a:latin typeface="Times New Roman"/>
                <a:ea typeface="Times New Roman"/>
                <a:cs typeface="Times New Roman"/>
                <a:sym typeface="Times New Roman"/>
              </a:defRPr>
            </a:lvl8pPr>
            <a:lvl9pPr lvl="8" marR="0" rtl="0" algn="l">
              <a:lnSpc>
                <a:spcPct val="71000"/>
              </a:lnSpc>
              <a:spcBef>
                <a:spcPts val="0"/>
              </a:spcBef>
              <a:spcAft>
                <a:spcPts val="0"/>
              </a:spcAft>
              <a:buSzPts val="1400"/>
              <a:buNone/>
              <a:defRPr b="0" i="0" sz="2400" u="none" cap="none" strike="noStrike">
                <a:solidFill>
                  <a:srgbClr val="FFFFFF"/>
                </a:solidFill>
                <a:latin typeface="Times New Roman"/>
                <a:ea typeface="Times New Roman"/>
                <a:cs typeface="Times New Roman"/>
                <a:sym typeface="Times New Roman"/>
              </a:defRPr>
            </a:lvl9pPr>
          </a:lstStyle>
          <a:p/>
        </p:txBody>
      </p:sp>
      <p:sp>
        <p:nvSpPr>
          <p:cNvPr id="41" name="Google Shape;41;p3"/>
          <p:cNvSpPr txBox="1"/>
          <p:nvPr>
            <p:ph idx="11" type="ftr"/>
          </p:nvPr>
        </p:nvSpPr>
        <p:spPr>
          <a:xfrm>
            <a:off x="0" y="0"/>
            <a:ext cx="3000000" cy="3000000"/>
          </a:xfrm>
          <a:prstGeom prst="rect">
            <a:avLst/>
          </a:prstGeom>
          <a:noFill/>
          <a:ln>
            <a:noFill/>
          </a:ln>
        </p:spPr>
        <p:txBody>
          <a:bodyPr anchorCtr="0" anchor="t" bIns="45700" lIns="91425" spcFirstLastPara="1" rIns="91425" wrap="square" tIns="45700">
            <a:noAutofit/>
          </a:bodyPr>
          <a:lstStyle>
            <a:lvl1pPr lvl="0" marR="0" rtl="0" algn="l">
              <a:lnSpc>
                <a:spcPct val="71000"/>
              </a:lnSpc>
              <a:spcBef>
                <a:spcPts val="0"/>
              </a:spcBef>
              <a:spcAft>
                <a:spcPts val="0"/>
              </a:spcAft>
              <a:buSzPts val="1400"/>
              <a:buNone/>
              <a:defRPr b="0" i="0" sz="2400" u="none">
                <a:solidFill>
                  <a:srgbClr val="FFFFFF"/>
                </a:solidFill>
                <a:latin typeface="Times New Roman"/>
                <a:ea typeface="Times New Roman"/>
                <a:cs typeface="Times New Roman"/>
                <a:sym typeface="Times New Roman"/>
              </a:defRPr>
            </a:lvl1pPr>
            <a:lvl2pPr lvl="1" marR="0" rtl="0" algn="l">
              <a:lnSpc>
                <a:spcPct val="71000"/>
              </a:lnSpc>
              <a:spcBef>
                <a:spcPts val="0"/>
              </a:spcBef>
              <a:spcAft>
                <a:spcPts val="0"/>
              </a:spcAft>
              <a:buSzPts val="1400"/>
              <a:buNone/>
              <a:defRPr b="0" i="0" sz="2400" u="none" cap="none" strike="noStrike">
                <a:solidFill>
                  <a:srgbClr val="FFFFFF"/>
                </a:solidFill>
                <a:latin typeface="Times New Roman"/>
                <a:ea typeface="Times New Roman"/>
                <a:cs typeface="Times New Roman"/>
                <a:sym typeface="Times New Roman"/>
              </a:defRPr>
            </a:lvl2pPr>
            <a:lvl3pPr lvl="2" marR="0" rtl="0" algn="l">
              <a:lnSpc>
                <a:spcPct val="71000"/>
              </a:lnSpc>
              <a:spcBef>
                <a:spcPts val="0"/>
              </a:spcBef>
              <a:spcAft>
                <a:spcPts val="0"/>
              </a:spcAft>
              <a:buSzPts val="1400"/>
              <a:buNone/>
              <a:defRPr b="0" i="0" sz="2400" u="none" cap="none" strike="noStrike">
                <a:solidFill>
                  <a:srgbClr val="FFFFFF"/>
                </a:solidFill>
                <a:latin typeface="Times New Roman"/>
                <a:ea typeface="Times New Roman"/>
                <a:cs typeface="Times New Roman"/>
                <a:sym typeface="Times New Roman"/>
              </a:defRPr>
            </a:lvl3pPr>
            <a:lvl4pPr lvl="3" marR="0" rtl="0" algn="l">
              <a:lnSpc>
                <a:spcPct val="71000"/>
              </a:lnSpc>
              <a:spcBef>
                <a:spcPts val="0"/>
              </a:spcBef>
              <a:spcAft>
                <a:spcPts val="0"/>
              </a:spcAft>
              <a:buSzPts val="1400"/>
              <a:buNone/>
              <a:defRPr b="0" i="0" sz="2400" u="none" cap="none" strike="noStrike">
                <a:solidFill>
                  <a:srgbClr val="FFFFFF"/>
                </a:solidFill>
                <a:latin typeface="Times New Roman"/>
                <a:ea typeface="Times New Roman"/>
                <a:cs typeface="Times New Roman"/>
                <a:sym typeface="Times New Roman"/>
              </a:defRPr>
            </a:lvl4pPr>
            <a:lvl5pPr lvl="4" marR="0" rtl="0" algn="l">
              <a:lnSpc>
                <a:spcPct val="71000"/>
              </a:lnSpc>
              <a:spcBef>
                <a:spcPts val="0"/>
              </a:spcBef>
              <a:spcAft>
                <a:spcPts val="0"/>
              </a:spcAft>
              <a:buSzPts val="1400"/>
              <a:buNone/>
              <a:defRPr b="0" i="0" sz="2400" u="none" cap="none" strike="noStrike">
                <a:solidFill>
                  <a:srgbClr val="FFFFFF"/>
                </a:solidFill>
                <a:latin typeface="Times New Roman"/>
                <a:ea typeface="Times New Roman"/>
                <a:cs typeface="Times New Roman"/>
                <a:sym typeface="Times New Roman"/>
              </a:defRPr>
            </a:lvl5pPr>
            <a:lvl6pPr lvl="5" marR="0" rtl="0" algn="l">
              <a:lnSpc>
                <a:spcPct val="71000"/>
              </a:lnSpc>
              <a:spcBef>
                <a:spcPts val="0"/>
              </a:spcBef>
              <a:spcAft>
                <a:spcPts val="0"/>
              </a:spcAft>
              <a:buSzPts val="1400"/>
              <a:buNone/>
              <a:defRPr b="0" i="0" sz="2400" u="none" cap="none" strike="noStrike">
                <a:solidFill>
                  <a:srgbClr val="FFFFFF"/>
                </a:solidFill>
                <a:latin typeface="Times New Roman"/>
                <a:ea typeface="Times New Roman"/>
                <a:cs typeface="Times New Roman"/>
                <a:sym typeface="Times New Roman"/>
              </a:defRPr>
            </a:lvl6pPr>
            <a:lvl7pPr lvl="6" marR="0" rtl="0" algn="l">
              <a:lnSpc>
                <a:spcPct val="71000"/>
              </a:lnSpc>
              <a:spcBef>
                <a:spcPts val="0"/>
              </a:spcBef>
              <a:spcAft>
                <a:spcPts val="0"/>
              </a:spcAft>
              <a:buSzPts val="1400"/>
              <a:buNone/>
              <a:defRPr b="0" i="0" sz="2400" u="none" cap="none" strike="noStrike">
                <a:solidFill>
                  <a:srgbClr val="FFFFFF"/>
                </a:solidFill>
                <a:latin typeface="Times New Roman"/>
                <a:ea typeface="Times New Roman"/>
                <a:cs typeface="Times New Roman"/>
                <a:sym typeface="Times New Roman"/>
              </a:defRPr>
            </a:lvl7pPr>
            <a:lvl8pPr lvl="7" marR="0" rtl="0" algn="l">
              <a:lnSpc>
                <a:spcPct val="71000"/>
              </a:lnSpc>
              <a:spcBef>
                <a:spcPts val="0"/>
              </a:spcBef>
              <a:spcAft>
                <a:spcPts val="0"/>
              </a:spcAft>
              <a:buSzPts val="1400"/>
              <a:buNone/>
              <a:defRPr b="0" i="0" sz="2400" u="none" cap="none" strike="noStrike">
                <a:solidFill>
                  <a:srgbClr val="FFFFFF"/>
                </a:solidFill>
                <a:latin typeface="Times New Roman"/>
                <a:ea typeface="Times New Roman"/>
                <a:cs typeface="Times New Roman"/>
                <a:sym typeface="Times New Roman"/>
              </a:defRPr>
            </a:lvl8pPr>
            <a:lvl9pPr lvl="8" marR="0" rtl="0" algn="l">
              <a:lnSpc>
                <a:spcPct val="71000"/>
              </a:lnSpc>
              <a:spcBef>
                <a:spcPts val="0"/>
              </a:spcBef>
              <a:spcAft>
                <a:spcPts val="0"/>
              </a:spcAft>
              <a:buSzPts val="1400"/>
              <a:buNone/>
              <a:defRPr b="0" i="0" sz="2400" u="none" cap="none" strike="noStrike">
                <a:solidFill>
                  <a:srgbClr val="FFFFFF"/>
                </a:solidFill>
                <a:latin typeface="Times New Roman"/>
                <a:ea typeface="Times New Roman"/>
                <a:cs typeface="Times New Roman"/>
                <a:sym typeface="Times New Roman"/>
              </a:defRPr>
            </a:lvl9pPr>
          </a:lstStyle>
          <a:p/>
        </p:txBody>
      </p:sp>
      <p:sp>
        <p:nvSpPr>
          <p:cNvPr id="42" name="Google Shape;42;p3"/>
          <p:cNvSpPr txBox="1"/>
          <p:nvPr>
            <p:ph idx="12" type="sldNum"/>
          </p:nvPr>
        </p:nvSpPr>
        <p:spPr>
          <a:xfrm>
            <a:off x="0" y="0"/>
            <a:ext cx="3000000" cy="3000000"/>
          </a:xfrm>
          <a:prstGeom prst="rect">
            <a:avLst/>
          </a:prstGeom>
          <a:noFill/>
          <a:ln>
            <a:noFill/>
          </a:ln>
        </p:spPr>
        <p:txBody>
          <a:bodyPr anchorCtr="0" anchor="t" bIns="45700" lIns="91425" spcFirstLastPara="1" rIns="91425" wrap="square" tIns="45700">
            <a:noAutofit/>
          </a:bodyPr>
          <a:lstStyle>
            <a:lvl1pPr indent="0" lvl="0" marL="0" marR="0" rtl="0" algn="l">
              <a:lnSpc>
                <a:spcPct val="71000"/>
              </a:lnSpc>
              <a:spcBef>
                <a:spcPts val="0"/>
              </a:spcBef>
              <a:spcAft>
                <a:spcPts val="0"/>
              </a:spcAft>
              <a:buNone/>
              <a:defRPr b="0" i="0" sz="2400" u="none">
                <a:solidFill>
                  <a:srgbClr val="FFFFFF"/>
                </a:solidFill>
                <a:latin typeface="Times New Roman"/>
                <a:ea typeface="Times New Roman"/>
                <a:cs typeface="Times New Roman"/>
                <a:sym typeface="Times New Roman"/>
              </a:defRPr>
            </a:lvl1pPr>
            <a:lvl2pPr indent="0" lvl="1" marL="0" marR="0" rtl="0" algn="l">
              <a:lnSpc>
                <a:spcPct val="71000"/>
              </a:lnSpc>
              <a:spcBef>
                <a:spcPts val="0"/>
              </a:spcBef>
              <a:spcAft>
                <a:spcPts val="0"/>
              </a:spcAft>
              <a:buNone/>
              <a:defRPr b="0" i="0" sz="2400" u="none">
                <a:solidFill>
                  <a:srgbClr val="FFFFFF"/>
                </a:solidFill>
                <a:latin typeface="Times New Roman"/>
                <a:ea typeface="Times New Roman"/>
                <a:cs typeface="Times New Roman"/>
                <a:sym typeface="Times New Roman"/>
              </a:defRPr>
            </a:lvl2pPr>
            <a:lvl3pPr indent="0" lvl="2" marL="0" marR="0" rtl="0" algn="l">
              <a:lnSpc>
                <a:spcPct val="71000"/>
              </a:lnSpc>
              <a:spcBef>
                <a:spcPts val="0"/>
              </a:spcBef>
              <a:spcAft>
                <a:spcPts val="0"/>
              </a:spcAft>
              <a:buNone/>
              <a:defRPr b="0" i="0" sz="2400" u="none">
                <a:solidFill>
                  <a:srgbClr val="FFFFFF"/>
                </a:solidFill>
                <a:latin typeface="Times New Roman"/>
                <a:ea typeface="Times New Roman"/>
                <a:cs typeface="Times New Roman"/>
                <a:sym typeface="Times New Roman"/>
              </a:defRPr>
            </a:lvl3pPr>
            <a:lvl4pPr indent="0" lvl="3" marL="0" marR="0" rtl="0" algn="l">
              <a:lnSpc>
                <a:spcPct val="71000"/>
              </a:lnSpc>
              <a:spcBef>
                <a:spcPts val="0"/>
              </a:spcBef>
              <a:spcAft>
                <a:spcPts val="0"/>
              </a:spcAft>
              <a:buNone/>
              <a:defRPr b="0" i="0" sz="2400" u="none">
                <a:solidFill>
                  <a:srgbClr val="FFFFFF"/>
                </a:solidFill>
                <a:latin typeface="Times New Roman"/>
                <a:ea typeface="Times New Roman"/>
                <a:cs typeface="Times New Roman"/>
                <a:sym typeface="Times New Roman"/>
              </a:defRPr>
            </a:lvl4pPr>
            <a:lvl5pPr indent="0" lvl="4" marL="0" marR="0" rtl="0" algn="l">
              <a:lnSpc>
                <a:spcPct val="71000"/>
              </a:lnSpc>
              <a:spcBef>
                <a:spcPts val="0"/>
              </a:spcBef>
              <a:spcAft>
                <a:spcPts val="0"/>
              </a:spcAft>
              <a:buNone/>
              <a:defRPr b="0" i="0" sz="2400" u="none">
                <a:solidFill>
                  <a:srgbClr val="FFFFFF"/>
                </a:solidFill>
                <a:latin typeface="Times New Roman"/>
                <a:ea typeface="Times New Roman"/>
                <a:cs typeface="Times New Roman"/>
                <a:sym typeface="Times New Roman"/>
              </a:defRPr>
            </a:lvl5pPr>
            <a:lvl6pPr indent="0" lvl="5" marL="0" marR="0" rtl="0" algn="l">
              <a:lnSpc>
                <a:spcPct val="71000"/>
              </a:lnSpc>
              <a:spcBef>
                <a:spcPts val="0"/>
              </a:spcBef>
              <a:spcAft>
                <a:spcPts val="0"/>
              </a:spcAft>
              <a:buNone/>
              <a:defRPr b="0" i="0" sz="2400" u="none">
                <a:solidFill>
                  <a:srgbClr val="FFFFFF"/>
                </a:solidFill>
                <a:latin typeface="Times New Roman"/>
                <a:ea typeface="Times New Roman"/>
                <a:cs typeface="Times New Roman"/>
                <a:sym typeface="Times New Roman"/>
              </a:defRPr>
            </a:lvl6pPr>
            <a:lvl7pPr indent="0" lvl="6" marL="0" marR="0" rtl="0" algn="l">
              <a:lnSpc>
                <a:spcPct val="71000"/>
              </a:lnSpc>
              <a:spcBef>
                <a:spcPts val="0"/>
              </a:spcBef>
              <a:spcAft>
                <a:spcPts val="0"/>
              </a:spcAft>
              <a:buNone/>
              <a:defRPr b="0" i="0" sz="2400" u="none">
                <a:solidFill>
                  <a:srgbClr val="FFFFFF"/>
                </a:solidFill>
                <a:latin typeface="Times New Roman"/>
                <a:ea typeface="Times New Roman"/>
                <a:cs typeface="Times New Roman"/>
                <a:sym typeface="Times New Roman"/>
              </a:defRPr>
            </a:lvl7pPr>
            <a:lvl8pPr indent="0" lvl="7" marL="0" marR="0" rtl="0" algn="l">
              <a:lnSpc>
                <a:spcPct val="71000"/>
              </a:lnSpc>
              <a:spcBef>
                <a:spcPts val="0"/>
              </a:spcBef>
              <a:spcAft>
                <a:spcPts val="0"/>
              </a:spcAft>
              <a:buNone/>
              <a:defRPr b="0" i="0" sz="2400" u="none">
                <a:solidFill>
                  <a:srgbClr val="FFFFFF"/>
                </a:solidFill>
                <a:latin typeface="Times New Roman"/>
                <a:ea typeface="Times New Roman"/>
                <a:cs typeface="Times New Roman"/>
                <a:sym typeface="Times New Roman"/>
              </a:defRPr>
            </a:lvl8pPr>
            <a:lvl9pPr indent="0" lvl="8" marL="0" marR="0" rtl="0" algn="l">
              <a:lnSpc>
                <a:spcPct val="71000"/>
              </a:lnSpc>
              <a:spcBef>
                <a:spcPts val="0"/>
              </a:spcBef>
              <a:spcAft>
                <a:spcPts val="0"/>
              </a:spcAft>
              <a:buNone/>
              <a:defRPr b="0" i="0" sz="2400" u="none">
                <a:solidFill>
                  <a:srgbClr val="FFFFFF"/>
                </a:solidFill>
                <a:latin typeface="Times New Roman"/>
                <a:ea typeface="Times New Roman"/>
                <a:cs typeface="Times New Roman"/>
                <a:sym typeface="Times New Roman"/>
              </a:defRPr>
            </a:lvl9pPr>
          </a:lstStyle>
          <a:p>
            <a:pPr indent="0" lvl="0" marL="0" rtl="0" algn="l">
              <a:spcBef>
                <a:spcPts val="0"/>
              </a:spcBef>
              <a:spcAft>
                <a:spcPts val="0"/>
              </a:spcAft>
              <a:buNone/>
            </a:pPr>
            <a:fld id="{00000000-1234-1234-1234-123412341234}" type="slidenum">
              <a:rPr lang="en-US"/>
              <a:t>‹#›</a:t>
            </a:fld>
            <a:endParaRPr sz="1400">
              <a:solidFill>
                <a:srgbClr val="000000"/>
              </a:solidFill>
              <a:latin typeface="Arial"/>
              <a:ea typeface="Arial"/>
              <a:cs typeface="Arial"/>
              <a:sym typeface="Arial"/>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03366"/>
        </a:solidFill>
      </p:bgPr>
    </p:bg>
    <p:spTree>
      <p:nvGrpSpPr>
        <p:cNvPr id="28" name="Shape 28"/>
        <p:cNvGrpSpPr/>
        <p:nvPr/>
      </p:nvGrpSpPr>
      <p:grpSpPr>
        <a:xfrm>
          <a:off x="0" y="0"/>
          <a:ext cx="0" cy="0"/>
          <a:chOff x="0" y="0"/>
          <a:chExt cx="0" cy="0"/>
        </a:xfrm>
      </p:grpSpPr>
      <p:sp>
        <p:nvSpPr>
          <p:cNvPr id="29" name="Google Shape;29;p1"/>
          <p:cNvSpPr txBox="1"/>
          <p:nvPr>
            <p:ph type="title"/>
          </p:nvPr>
        </p:nvSpPr>
        <p:spPr>
          <a:xfrm>
            <a:off x="671512" y="241300"/>
            <a:ext cx="7770812" cy="1168400"/>
          </a:xfrm>
          <a:prstGeom prst="rect">
            <a:avLst/>
          </a:prstGeom>
          <a:noFill/>
          <a:ln>
            <a:noFill/>
          </a:ln>
        </p:spPr>
        <p:txBody>
          <a:bodyPr anchorCtr="0" anchor="ctr" bIns="0" lIns="0" spcFirstLastPara="1" rIns="0" wrap="square" tIns="0">
            <a:noAutofit/>
          </a:bodyPr>
          <a:lstStyle>
            <a:lvl1pPr lvl="0" marR="0" rtl="0" algn="l">
              <a:lnSpc>
                <a:spcPct val="36000"/>
              </a:lnSpc>
              <a:spcBef>
                <a:spcPts val="0"/>
              </a:spcBef>
              <a:spcAft>
                <a:spcPts val="0"/>
              </a:spcAft>
              <a:buSzPts val="1400"/>
              <a:buNone/>
              <a:defRPr b="1" i="1" sz="4000" u="none" cap="none" strike="noStrike">
                <a:solidFill>
                  <a:srgbClr val="FF9966"/>
                </a:solidFill>
                <a:latin typeface="Arial"/>
                <a:ea typeface="Arial"/>
                <a:cs typeface="Arial"/>
                <a:sym typeface="Arial"/>
              </a:defRPr>
            </a:lvl1pPr>
            <a:lvl2pPr lvl="1" marR="0" rtl="0" algn="l">
              <a:lnSpc>
                <a:spcPct val="36000"/>
              </a:lnSpc>
              <a:spcBef>
                <a:spcPts val="0"/>
              </a:spcBef>
              <a:spcAft>
                <a:spcPts val="0"/>
              </a:spcAft>
              <a:buSzPts val="1400"/>
              <a:buNone/>
              <a:defRPr b="1" i="1" sz="4000" u="none" cap="none" strike="noStrike">
                <a:solidFill>
                  <a:srgbClr val="FF9966"/>
                </a:solidFill>
                <a:latin typeface="Arial"/>
                <a:ea typeface="Arial"/>
                <a:cs typeface="Arial"/>
                <a:sym typeface="Arial"/>
              </a:defRPr>
            </a:lvl2pPr>
            <a:lvl3pPr lvl="2" marR="0" rtl="0" algn="l">
              <a:lnSpc>
                <a:spcPct val="36000"/>
              </a:lnSpc>
              <a:spcBef>
                <a:spcPts val="0"/>
              </a:spcBef>
              <a:spcAft>
                <a:spcPts val="0"/>
              </a:spcAft>
              <a:buSzPts val="1400"/>
              <a:buNone/>
              <a:defRPr b="1" i="1" sz="4000" u="none" cap="none" strike="noStrike">
                <a:solidFill>
                  <a:srgbClr val="FF9966"/>
                </a:solidFill>
                <a:latin typeface="Arial"/>
                <a:ea typeface="Arial"/>
                <a:cs typeface="Arial"/>
                <a:sym typeface="Arial"/>
              </a:defRPr>
            </a:lvl3pPr>
            <a:lvl4pPr lvl="3" marR="0" rtl="0" algn="l">
              <a:lnSpc>
                <a:spcPct val="36000"/>
              </a:lnSpc>
              <a:spcBef>
                <a:spcPts val="0"/>
              </a:spcBef>
              <a:spcAft>
                <a:spcPts val="0"/>
              </a:spcAft>
              <a:buSzPts val="1400"/>
              <a:buNone/>
              <a:defRPr b="1" i="1" sz="4000" u="none" cap="none" strike="noStrike">
                <a:solidFill>
                  <a:srgbClr val="FF9966"/>
                </a:solidFill>
                <a:latin typeface="Arial"/>
                <a:ea typeface="Arial"/>
                <a:cs typeface="Arial"/>
                <a:sym typeface="Arial"/>
              </a:defRPr>
            </a:lvl4pPr>
            <a:lvl5pPr lvl="4" marR="0" rtl="0" algn="l">
              <a:lnSpc>
                <a:spcPct val="36000"/>
              </a:lnSpc>
              <a:spcBef>
                <a:spcPts val="0"/>
              </a:spcBef>
              <a:spcAft>
                <a:spcPts val="0"/>
              </a:spcAft>
              <a:buSzPts val="1400"/>
              <a:buNone/>
              <a:defRPr b="1" i="1" sz="4000" u="none" cap="none" strike="noStrike">
                <a:solidFill>
                  <a:srgbClr val="FF9966"/>
                </a:solidFill>
                <a:latin typeface="Arial"/>
                <a:ea typeface="Arial"/>
                <a:cs typeface="Arial"/>
                <a:sym typeface="Arial"/>
              </a:defRPr>
            </a:lvl5pPr>
            <a:lvl6pPr lvl="5" marR="0" rtl="0" algn="l">
              <a:lnSpc>
                <a:spcPct val="36000"/>
              </a:lnSpc>
              <a:spcBef>
                <a:spcPts val="0"/>
              </a:spcBef>
              <a:spcAft>
                <a:spcPts val="0"/>
              </a:spcAft>
              <a:buSzPts val="1400"/>
              <a:buNone/>
              <a:defRPr b="1" i="1" sz="4000" u="none" cap="none" strike="noStrike">
                <a:solidFill>
                  <a:srgbClr val="FF9966"/>
                </a:solidFill>
                <a:latin typeface="Arial"/>
                <a:ea typeface="Arial"/>
                <a:cs typeface="Arial"/>
                <a:sym typeface="Arial"/>
              </a:defRPr>
            </a:lvl6pPr>
            <a:lvl7pPr lvl="6" marR="0" rtl="0" algn="l">
              <a:lnSpc>
                <a:spcPct val="36000"/>
              </a:lnSpc>
              <a:spcBef>
                <a:spcPts val="0"/>
              </a:spcBef>
              <a:spcAft>
                <a:spcPts val="0"/>
              </a:spcAft>
              <a:buSzPts val="1400"/>
              <a:buNone/>
              <a:defRPr b="1" i="1" sz="4000" u="none" cap="none" strike="noStrike">
                <a:solidFill>
                  <a:srgbClr val="FF9966"/>
                </a:solidFill>
                <a:latin typeface="Arial"/>
                <a:ea typeface="Arial"/>
                <a:cs typeface="Arial"/>
                <a:sym typeface="Arial"/>
              </a:defRPr>
            </a:lvl7pPr>
            <a:lvl8pPr lvl="7" marR="0" rtl="0" algn="l">
              <a:lnSpc>
                <a:spcPct val="36000"/>
              </a:lnSpc>
              <a:spcBef>
                <a:spcPts val="0"/>
              </a:spcBef>
              <a:spcAft>
                <a:spcPts val="0"/>
              </a:spcAft>
              <a:buSzPts val="1400"/>
              <a:buNone/>
              <a:defRPr b="1" i="1" sz="4000" u="none" cap="none" strike="noStrike">
                <a:solidFill>
                  <a:srgbClr val="FF9966"/>
                </a:solidFill>
                <a:latin typeface="Arial"/>
                <a:ea typeface="Arial"/>
                <a:cs typeface="Arial"/>
                <a:sym typeface="Arial"/>
              </a:defRPr>
            </a:lvl8pPr>
            <a:lvl9pPr lvl="8" marR="0" rtl="0" algn="l">
              <a:lnSpc>
                <a:spcPct val="36000"/>
              </a:lnSpc>
              <a:spcBef>
                <a:spcPts val="0"/>
              </a:spcBef>
              <a:spcAft>
                <a:spcPts val="0"/>
              </a:spcAft>
              <a:buSzPts val="1400"/>
              <a:buNone/>
              <a:defRPr b="1" i="1" sz="4000" u="none" cap="none" strike="noStrike">
                <a:solidFill>
                  <a:srgbClr val="FF9966"/>
                </a:solidFill>
                <a:latin typeface="Arial"/>
                <a:ea typeface="Arial"/>
                <a:cs typeface="Arial"/>
                <a:sym typeface="Arial"/>
              </a:defRPr>
            </a:lvl9pPr>
          </a:lstStyle>
          <a:p/>
        </p:txBody>
      </p:sp>
      <p:sp>
        <p:nvSpPr>
          <p:cNvPr id="30" name="Google Shape;30;p1"/>
          <p:cNvSpPr txBox="1"/>
          <p:nvPr>
            <p:ph idx="1" type="body"/>
          </p:nvPr>
        </p:nvSpPr>
        <p:spPr>
          <a:xfrm>
            <a:off x="671512" y="1781175"/>
            <a:ext cx="7920037" cy="4440237"/>
          </a:xfrm>
          <a:prstGeom prst="rect">
            <a:avLst/>
          </a:prstGeom>
          <a:noFill/>
          <a:ln>
            <a:noFill/>
          </a:ln>
        </p:spPr>
        <p:txBody>
          <a:bodyPr anchorCtr="0" anchor="t" bIns="0" lIns="0" spcFirstLastPara="1" rIns="0" wrap="square" tIns="0">
            <a:noAutofit/>
          </a:bodyPr>
          <a:lstStyle>
            <a:lvl1pPr indent="-320040" lvl="0" marL="457200" marR="0" rtl="0" algn="l">
              <a:lnSpc>
                <a:spcPct val="71000"/>
              </a:lnSpc>
              <a:spcBef>
                <a:spcPts val="0"/>
              </a:spcBef>
              <a:spcAft>
                <a:spcPts val="0"/>
              </a:spcAft>
              <a:buClr>
                <a:srgbClr val="E6E6E6"/>
              </a:buClr>
              <a:buSzPts val="1440"/>
              <a:buFont typeface="Noto Sans Symbols"/>
              <a:buChar char="●"/>
              <a:defRPr b="0" i="0" sz="3200" u="none" cap="none" strike="noStrike">
                <a:solidFill>
                  <a:srgbClr val="E6E6E6"/>
                </a:solidFill>
                <a:latin typeface="Times New Roman"/>
                <a:ea typeface="Times New Roman"/>
                <a:cs typeface="Times New Roman"/>
                <a:sym typeface="Times New Roman"/>
              </a:defRPr>
            </a:lvl1pPr>
            <a:lvl2pPr indent="-361950" lvl="1" marL="914400" marR="0" rtl="0" algn="l">
              <a:lnSpc>
                <a:spcPct val="71000"/>
              </a:lnSpc>
              <a:spcBef>
                <a:spcPts val="1400"/>
              </a:spcBef>
              <a:spcAft>
                <a:spcPts val="0"/>
              </a:spcAft>
              <a:buClr>
                <a:srgbClr val="E6E6E6"/>
              </a:buClr>
              <a:buSzPts val="2100"/>
              <a:buFont typeface="Noto Sans Symbols"/>
              <a:buChar char="−"/>
              <a:defRPr b="0" i="0" sz="2800" u="none" cap="none" strike="noStrike">
                <a:solidFill>
                  <a:srgbClr val="E6E6E6"/>
                </a:solidFill>
                <a:latin typeface="Times New Roman"/>
                <a:ea typeface="Times New Roman"/>
                <a:cs typeface="Times New Roman"/>
                <a:sym typeface="Times New Roman"/>
              </a:defRPr>
            </a:lvl2pPr>
            <a:lvl3pPr indent="-297180" lvl="2" marL="1371600" marR="0" rtl="0" algn="l">
              <a:lnSpc>
                <a:spcPct val="71000"/>
              </a:lnSpc>
              <a:spcBef>
                <a:spcPts val="1100"/>
              </a:spcBef>
              <a:spcAft>
                <a:spcPts val="0"/>
              </a:spcAft>
              <a:buClr>
                <a:srgbClr val="E6E6E6"/>
              </a:buClr>
              <a:buSzPts val="1080"/>
              <a:buFont typeface="Noto Sans Symbols"/>
              <a:buChar char="●"/>
              <a:defRPr b="0" i="0" sz="2400" u="none" cap="none" strike="noStrike">
                <a:solidFill>
                  <a:srgbClr val="E6E6E6"/>
                </a:solidFill>
                <a:latin typeface="Times New Roman"/>
                <a:ea typeface="Times New Roman"/>
                <a:cs typeface="Times New Roman"/>
                <a:sym typeface="Times New Roman"/>
              </a:defRPr>
            </a:lvl3pPr>
            <a:lvl4pPr indent="-323850" lvl="3" marL="1828800" marR="0" rtl="0" algn="l">
              <a:lnSpc>
                <a:spcPct val="71000"/>
              </a:lnSpc>
              <a:spcBef>
                <a:spcPts val="800"/>
              </a:spcBef>
              <a:spcAft>
                <a:spcPts val="0"/>
              </a:spcAft>
              <a:buClr>
                <a:srgbClr val="E6E6E6"/>
              </a:buClr>
              <a:buSzPts val="1500"/>
              <a:buFont typeface="Noto Sans Symbols"/>
              <a:buChar char="−"/>
              <a:defRPr b="0" i="0" sz="2000" u="none" cap="none" strike="noStrike">
                <a:solidFill>
                  <a:srgbClr val="E6E6E6"/>
                </a:solidFill>
                <a:latin typeface="Times New Roman"/>
                <a:ea typeface="Times New Roman"/>
                <a:cs typeface="Times New Roman"/>
                <a:sym typeface="Times New Roman"/>
              </a:defRPr>
            </a:lvl4pPr>
            <a:lvl5pPr indent="-285750" lvl="4" marL="2286000" marR="0" rtl="0" algn="l">
              <a:lnSpc>
                <a:spcPct val="71000"/>
              </a:lnSpc>
              <a:spcBef>
                <a:spcPts val="500"/>
              </a:spcBef>
              <a:spcAft>
                <a:spcPts val="0"/>
              </a:spcAft>
              <a:buClr>
                <a:srgbClr val="E6E6E6"/>
              </a:buClr>
              <a:buSzPts val="900"/>
              <a:buFont typeface="Noto Sans Symbols"/>
              <a:buChar char="●"/>
              <a:defRPr b="0" i="0" sz="2000" u="none" cap="none" strike="noStrike">
                <a:solidFill>
                  <a:srgbClr val="E6E6E6"/>
                </a:solidFill>
                <a:latin typeface="Times New Roman"/>
                <a:ea typeface="Times New Roman"/>
                <a:cs typeface="Times New Roman"/>
                <a:sym typeface="Times New Roman"/>
              </a:defRPr>
            </a:lvl5pPr>
            <a:lvl6pPr indent="-285750" lvl="5" marL="2743200" marR="0" rtl="0" algn="l">
              <a:lnSpc>
                <a:spcPct val="71000"/>
              </a:lnSpc>
              <a:spcBef>
                <a:spcPts val="200"/>
              </a:spcBef>
              <a:spcAft>
                <a:spcPts val="0"/>
              </a:spcAft>
              <a:buClr>
                <a:srgbClr val="E6E6E6"/>
              </a:buClr>
              <a:buSzPts val="900"/>
              <a:buFont typeface="Noto Sans Symbols"/>
              <a:buChar char="●"/>
              <a:defRPr b="0" i="0" sz="2000" u="none" cap="none" strike="noStrike">
                <a:solidFill>
                  <a:srgbClr val="E6E6E6"/>
                </a:solidFill>
                <a:latin typeface="Times New Roman"/>
                <a:ea typeface="Times New Roman"/>
                <a:cs typeface="Times New Roman"/>
                <a:sym typeface="Times New Roman"/>
              </a:defRPr>
            </a:lvl6pPr>
            <a:lvl7pPr indent="-285750" lvl="6" marL="3200400" marR="0" rtl="0" algn="l">
              <a:lnSpc>
                <a:spcPct val="71000"/>
              </a:lnSpc>
              <a:spcBef>
                <a:spcPts val="200"/>
              </a:spcBef>
              <a:spcAft>
                <a:spcPts val="0"/>
              </a:spcAft>
              <a:buClr>
                <a:srgbClr val="E6E6E6"/>
              </a:buClr>
              <a:buSzPts val="900"/>
              <a:buFont typeface="Noto Sans Symbols"/>
              <a:buChar char="●"/>
              <a:defRPr b="0" i="0" sz="2000" u="none" cap="none" strike="noStrike">
                <a:solidFill>
                  <a:srgbClr val="E6E6E6"/>
                </a:solidFill>
                <a:latin typeface="Times New Roman"/>
                <a:ea typeface="Times New Roman"/>
                <a:cs typeface="Times New Roman"/>
                <a:sym typeface="Times New Roman"/>
              </a:defRPr>
            </a:lvl7pPr>
            <a:lvl8pPr indent="-285750" lvl="7" marL="3657600" marR="0" rtl="0" algn="l">
              <a:lnSpc>
                <a:spcPct val="71000"/>
              </a:lnSpc>
              <a:spcBef>
                <a:spcPts val="200"/>
              </a:spcBef>
              <a:spcAft>
                <a:spcPts val="0"/>
              </a:spcAft>
              <a:buClr>
                <a:srgbClr val="E6E6E6"/>
              </a:buClr>
              <a:buSzPts val="900"/>
              <a:buFont typeface="Noto Sans Symbols"/>
              <a:buChar char="●"/>
              <a:defRPr b="0" i="0" sz="2000" u="none" cap="none" strike="noStrike">
                <a:solidFill>
                  <a:srgbClr val="E6E6E6"/>
                </a:solidFill>
                <a:latin typeface="Times New Roman"/>
                <a:ea typeface="Times New Roman"/>
                <a:cs typeface="Times New Roman"/>
                <a:sym typeface="Times New Roman"/>
              </a:defRPr>
            </a:lvl8pPr>
            <a:lvl9pPr indent="-285750" lvl="8" marL="4114800" marR="0" rtl="0" algn="l">
              <a:lnSpc>
                <a:spcPct val="71000"/>
              </a:lnSpc>
              <a:spcBef>
                <a:spcPts val="200"/>
              </a:spcBef>
              <a:spcAft>
                <a:spcPts val="200"/>
              </a:spcAft>
              <a:buClr>
                <a:srgbClr val="E6E6E6"/>
              </a:buClr>
              <a:buSzPts val="900"/>
              <a:buFont typeface="Noto Sans Symbols"/>
              <a:buChar char="●"/>
              <a:defRPr b="0" i="0" sz="2000" u="none" cap="none" strike="noStrike">
                <a:solidFill>
                  <a:srgbClr val="E6E6E6"/>
                </a:solidFill>
                <a:latin typeface="Times New Roman"/>
                <a:ea typeface="Times New Roman"/>
                <a:cs typeface="Times New Roman"/>
                <a:sym typeface="Times New Roman"/>
              </a:defRPr>
            </a:lvl9pPr>
          </a:lstStyle>
          <a:p/>
        </p:txBody>
      </p:sp>
      <p:sp>
        <p:nvSpPr>
          <p:cNvPr id="31" name="Google Shape;31;p1"/>
          <p:cNvSpPr/>
          <p:nvPr/>
        </p:nvSpPr>
        <p:spPr>
          <a:xfrm>
            <a:off x="657225" y="6419850"/>
            <a:ext cx="8486775" cy="87312"/>
          </a:xfrm>
          <a:prstGeom prst="roundRect">
            <a:avLst>
              <a:gd fmla="val 400" name="adj"/>
            </a:avLst>
          </a:prstGeom>
          <a:solidFill>
            <a:srgbClr val="FF9966"/>
          </a:solidFill>
          <a:ln>
            <a:noFill/>
          </a:ln>
        </p:spPr>
        <p:txBody>
          <a:bodyPr anchorCtr="0" anchor="ctr" bIns="45700" lIns="91425" spcFirstLastPara="1" rIns="91425" wrap="square" tIns="45700">
            <a:noAutofit/>
          </a:bodyPr>
          <a:lstStyle/>
          <a:p>
            <a:pPr indent="0" lvl="0" marL="0" marR="0" rtl="0" algn="l">
              <a:lnSpc>
                <a:spcPct val="71000"/>
              </a:lnSpc>
              <a:spcBef>
                <a:spcPts val="0"/>
              </a:spcBef>
              <a:spcAft>
                <a:spcPts val="0"/>
              </a:spcAft>
              <a:buNone/>
            </a:pPr>
            <a:r>
              <a:t/>
            </a:r>
            <a:endParaRPr b="0" i="0" sz="2400" u="none">
              <a:solidFill>
                <a:srgbClr val="FFFFFF"/>
              </a:solidFill>
              <a:latin typeface="Times New Roman"/>
              <a:ea typeface="Times New Roman"/>
              <a:cs typeface="Times New Roman"/>
              <a:sym typeface="Times New Roman"/>
            </a:endParaRPr>
          </a:p>
        </p:txBody>
      </p:sp>
      <p:sp>
        <p:nvSpPr>
          <p:cNvPr id="32" name="Google Shape;32;p1"/>
          <p:cNvSpPr/>
          <p:nvPr/>
        </p:nvSpPr>
        <p:spPr>
          <a:xfrm>
            <a:off x="1803400" y="6611937"/>
            <a:ext cx="7340600" cy="87312"/>
          </a:xfrm>
          <a:prstGeom prst="roundRect">
            <a:avLst>
              <a:gd fmla="val 400" name="adj"/>
            </a:avLst>
          </a:prstGeom>
          <a:solidFill>
            <a:srgbClr val="FF9966"/>
          </a:solidFill>
          <a:ln>
            <a:noFill/>
          </a:ln>
        </p:spPr>
        <p:txBody>
          <a:bodyPr anchorCtr="0" anchor="ctr" bIns="45700" lIns="91425" spcFirstLastPara="1" rIns="91425" wrap="square" tIns="45700">
            <a:noAutofit/>
          </a:bodyPr>
          <a:lstStyle/>
          <a:p>
            <a:pPr indent="0" lvl="0" marL="0" marR="0" rtl="0" algn="l">
              <a:lnSpc>
                <a:spcPct val="71000"/>
              </a:lnSpc>
              <a:spcBef>
                <a:spcPts val="0"/>
              </a:spcBef>
              <a:spcAft>
                <a:spcPts val="0"/>
              </a:spcAft>
              <a:buNone/>
            </a:pPr>
            <a:r>
              <a:t/>
            </a:r>
            <a:endParaRPr b="0" i="0" sz="2400" u="none">
              <a:solidFill>
                <a:srgbClr val="FFFFFF"/>
              </a:solidFill>
              <a:latin typeface="Times New Roman"/>
              <a:ea typeface="Times New Roman"/>
              <a:cs typeface="Times New Roman"/>
              <a:sym typeface="Times New Roman"/>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5.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3.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9.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1.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8.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11.png"/><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2.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13.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7.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10.png"/><Relationship Id="rId4" Type="http://schemas.openxmlformats.org/officeDocument/2006/relationships/image" Target="../media/image12.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 Id="rId3" Type="http://schemas.openxmlformats.org/officeDocument/2006/relationships/image" Target="../media/image6.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03366"/>
        </a:solidFill>
      </p:bgPr>
    </p:bg>
    <p:spTree>
      <p:nvGrpSpPr>
        <p:cNvPr id="47" name="Shape 47"/>
        <p:cNvGrpSpPr/>
        <p:nvPr/>
      </p:nvGrpSpPr>
      <p:grpSpPr>
        <a:xfrm>
          <a:off x="0" y="0"/>
          <a:ext cx="0" cy="0"/>
          <a:chOff x="0" y="0"/>
          <a:chExt cx="0" cy="0"/>
        </a:xfrm>
      </p:grpSpPr>
      <p:sp>
        <p:nvSpPr>
          <p:cNvPr id="48" name="Google Shape;48;p4"/>
          <p:cNvSpPr txBox="1"/>
          <p:nvPr/>
        </p:nvSpPr>
        <p:spPr>
          <a:xfrm>
            <a:off x="466725" y="3762375"/>
            <a:ext cx="6553200" cy="917575"/>
          </a:xfrm>
          <a:prstGeom prst="rect">
            <a:avLst/>
          </a:prstGeom>
          <a:noFill/>
          <a:ln>
            <a:noFill/>
          </a:ln>
        </p:spPr>
        <p:txBody>
          <a:bodyPr anchorCtr="0" anchor="t" bIns="46800" lIns="90000" spcFirstLastPara="1" rIns="90000" wrap="square" tIns="46800">
            <a:noAutofit/>
          </a:bodyPr>
          <a:lstStyle/>
          <a:p>
            <a:pPr indent="0" lvl="0" marL="0" marR="0" rtl="0" algn="l">
              <a:lnSpc>
                <a:spcPct val="100000"/>
              </a:lnSpc>
              <a:spcBef>
                <a:spcPts val="0"/>
              </a:spcBef>
              <a:spcAft>
                <a:spcPts val="0"/>
              </a:spcAft>
              <a:buClr>
                <a:srgbClr val="FF6600"/>
              </a:buClr>
              <a:buSzPts val="5400"/>
              <a:buFont typeface="Arial"/>
              <a:buNone/>
            </a:pPr>
            <a:r>
              <a:rPr b="0" i="0" lang="en-US" sz="5400" u="none">
                <a:solidFill>
                  <a:srgbClr val="FF6600"/>
                </a:solidFill>
                <a:latin typeface="Arial"/>
                <a:ea typeface="Arial"/>
                <a:cs typeface="Arial"/>
                <a:sym typeface="Arial"/>
              </a:rPr>
              <a:t>La samaritaine</a:t>
            </a:r>
            <a:endParaRPr/>
          </a:p>
        </p:txBody>
      </p:sp>
      <p:pic>
        <p:nvPicPr>
          <p:cNvPr id="49" name="Google Shape;49;p4"/>
          <p:cNvPicPr preferRelativeResize="0"/>
          <p:nvPr/>
        </p:nvPicPr>
        <p:blipFill rotWithShape="1">
          <a:blip r:embed="rId3">
            <a:alphaModFix/>
          </a:blip>
          <a:srcRect b="0" l="0" r="0" t="0"/>
          <a:stretch/>
        </p:blipFill>
        <p:spPr>
          <a:xfrm>
            <a:off x="5954712" y="2844800"/>
            <a:ext cx="2505075" cy="3095625"/>
          </a:xfrm>
          <a:prstGeom prst="rect">
            <a:avLst/>
          </a:prstGeom>
          <a:noFill/>
          <a:ln>
            <a:noFill/>
          </a:ln>
        </p:spPr>
      </p:pic>
      <p:sp>
        <p:nvSpPr>
          <p:cNvPr id="50" name="Google Shape;50;p4"/>
          <p:cNvSpPr txBox="1"/>
          <p:nvPr/>
        </p:nvSpPr>
        <p:spPr>
          <a:xfrm>
            <a:off x="900112" y="0"/>
            <a:ext cx="7559675" cy="1081087"/>
          </a:xfrm>
          <a:prstGeom prst="rect">
            <a:avLst/>
          </a:prstGeom>
          <a:noFill/>
          <a:ln>
            <a:noFill/>
          </a:ln>
        </p:spPr>
        <p:txBody>
          <a:bodyPr anchorCtr="0" anchor="t" bIns="45000" lIns="90000" spcFirstLastPara="1" rIns="90000" wrap="square" tIns="45000">
            <a:noAutofit/>
          </a:bodyPr>
          <a:lstStyle/>
          <a:p>
            <a:pPr indent="0" lvl="0" marL="0" marR="0" rtl="0" algn="l">
              <a:lnSpc>
                <a:spcPct val="88000"/>
              </a:lnSpc>
              <a:spcBef>
                <a:spcPts val="0"/>
              </a:spcBef>
              <a:spcAft>
                <a:spcPts val="0"/>
              </a:spcAft>
              <a:buClr>
                <a:srgbClr val="FFFFFF"/>
              </a:buClr>
              <a:buSzPts val="6600"/>
              <a:buFont typeface="Times New Roman"/>
              <a:buNone/>
            </a:pPr>
            <a:r>
              <a:rPr b="0" i="0" lang="en-US" sz="6600" u="none">
                <a:solidFill>
                  <a:srgbClr val="FFFFFF"/>
                </a:solidFill>
                <a:latin typeface="Times New Roman"/>
                <a:ea typeface="Times New Roman"/>
                <a:cs typeface="Times New Roman"/>
                <a:sym typeface="Times New Roman"/>
              </a:rPr>
              <a:t>UNE RENCONTRE</a:t>
            </a:r>
            <a:endParaRPr/>
          </a:p>
        </p:txBody>
      </p:sp>
      <p:sp>
        <p:nvSpPr>
          <p:cNvPr id="51" name="Google Shape;51;p4"/>
          <p:cNvSpPr txBox="1"/>
          <p:nvPr/>
        </p:nvSpPr>
        <p:spPr>
          <a:xfrm>
            <a:off x="2519362" y="1079500"/>
            <a:ext cx="4140200" cy="1054100"/>
          </a:xfrm>
          <a:prstGeom prst="rect">
            <a:avLst/>
          </a:prstGeom>
          <a:noFill/>
          <a:ln>
            <a:noFill/>
          </a:ln>
        </p:spPr>
        <p:txBody>
          <a:bodyPr anchorCtr="0" anchor="t" bIns="45000" lIns="90000" spcFirstLastPara="1" rIns="90000" wrap="square" tIns="45000">
            <a:noAutofit/>
          </a:bodyPr>
          <a:lstStyle/>
          <a:p>
            <a:pPr indent="0" lvl="0" marL="0" marR="0" rtl="0" algn="l">
              <a:lnSpc>
                <a:spcPct val="88000"/>
              </a:lnSpc>
              <a:spcBef>
                <a:spcPts val="0"/>
              </a:spcBef>
              <a:spcAft>
                <a:spcPts val="0"/>
              </a:spcAft>
              <a:buClr>
                <a:srgbClr val="FFFFFF"/>
              </a:buClr>
              <a:buSzPts val="6600"/>
              <a:buFont typeface="Times New Roman"/>
              <a:buNone/>
            </a:pPr>
            <a:r>
              <a:rPr b="0" i="0" lang="en-US" sz="6600" u="none">
                <a:solidFill>
                  <a:srgbClr val="FFFFFF"/>
                </a:solidFill>
                <a:latin typeface="Times New Roman"/>
                <a:ea typeface="Times New Roman"/>
                <a:cs typeface="Times New Roman"/>
                <a:sym typeface="Times New Roman"/>
              </a:rPr>
              <a:t>DE JESUS</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3" presetSubtype="16">
                                  <p:stCondLst>
                                    <p:cond delay="0"/>
                                  </p:stCondLst>
                                  <p:childTnLst>
                                    <p:set>
                                      <p:cBhvr>
                                        <p:cTn dur="1" fill="hold">
                                          <p:stCondLst>
                                            <p:cond delay="0"/>
                                          </p:stCondLst>
                                        </p:cTn>
                                        <p:tgtEl>
                                          <p:spTgt spid="48"/>
                                        </p:tgtEl>
                                        <p:attrNameLst>
                                          <p:attrName>style.visibility</p:attrName>
                                        </p:attrNameLst>
                                      </p:cBhvr>
                                      <p:to>
                                        <p:strVal val="visible"/>
                                      </p:to>
                                    </p:set>
                                    <p:anim calcmode="lin" valueType="num">
                                      <p:cBhvr additive="base">
                                        <p:cTn dur="500"/>
                                        <p:tgtEl>
                                          <p:spTgt spid="48"/>
                                        </p:tgtEl>
                                        <p:attrNameLst>
                                          <p:attrName>ppt_w</p:attrName>
                                        </p:attrNameLst>
                                      </p:cBhvr>
                                      <p:tavLst>
                                        <p:tav fmla="" tm="0">
                                          <p:val>
                                            <p:strVal val="0"/>
                                          </p:val>
                                        </p:tav>
                                        <p:tav fmla="" tm="100000">
                                          <p:val>
                                            <p:strVal val="#ppt_w"/>
                                          </p:val>
                                        </p:tav>
                                      </p:tavLst>
                                    </p:anim>
                                    <p:anim calcmode="lin" valueType="num">
                                      <p:cBhvr additive="base">
                                        <p:cTn dur="500"/>
                                        <p:tgtEl>
                                          <p:spTgt spid="48"/>
                                        </p:tgtEl>
                                        <p:attrNameLst>
                                          <p:attrName>ppt_h</p:attrName>
                                        </p:attrNameLst>
                                      </p:cBhvr>
                                      <p:tavLst>
                                        <p:tav fmla="" tm="0">
                                          <p:val>
                                            <p:strVal val="0"/>
                                          </p:val>
                                        </p:tav>
                                        <p:tav fmla="" tm="100000">
                                          <p:val>
                                            <p:strVal val="#ppt_h"/>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03366"/>
        </a:solidFill>
      </p:bgPr>
    </p:bg>
    <p:spTree>
      <p:nvGrpSpPr>
        <p:cNvPr id="56" name="Shape 56"/>
        <p:cNvGrpSpPr/>
        <p:nvPr/>
      </p:nvGrpSpPr>
      <p:grpSpPr>
        <a:xfrm>
          <a:off x="0" y="0"/>
          <a:ext cx="0" cy="0"/>
          <a:chOff x="0" y="0"/>
          <a:chExt cx="0" cy="0"/>
        </a:xfrm>
      </p:grpSpPr>
      <p:sp>
        <p:nvSpPr>
          <p:cNvPr id="57" name="Google Shape;57;p5"/>
          <p:cNvSpPr txBox="1"/>
          <p:nvPr>
            <p:ph idx="1" type="body"/>
          </p:nvPr>
        </p:nvSpPr>
        <p:spPr>
          <a:xfrm>
            <a:off x="304800" y="609600"/>
            <a:ext cx="4195762" cy="5330825"/>
          </a:xfrm>
          <a:prstGeom prst="rect">
            <a:avLst/>
          </a:prstGeom>
          <a:noFill/>
          <a:ln>
            <a:noFill/>
          </a:ln>
        </p:spPr>
        <p:txBody>
          <a:bodyPr anchorCtr="0" anchor="t" bIns="46075" lIns="92150" spcFirstLastPara="1" rIns="92150" wrap="square" tIns="46075">
            <a:noAutofit/>
          </a:bodyPr>
          <a:lstStyle/>
          <a:p>
            <a:pPr indent="-290512" lvl="0" marL="395287" marR="0" rtl="0" algn="l">
              <a:lnSpc>
                <a:spcPct val="100000"/>
              </a:lnSpc>
              <a:spcBef>
                <a:spcPts val="0"/>
              </a:spcBef>
              <a:spcAft>
                <a:spcPts val="0"/>
              </a:spcAft>
              <a:buClr>
                <a:srgbClr val="E6E6E6"/>
              </a:buClr>
              <a:buSzPts val="1440"/>
              <a:buFont typeface="Noto Sans Symbols"/>
              <a:buChar char="●"/>
            </a:pPr>
            <a:r>
              <a:rPr b="0" i="0" lang="en-US" sz="3200" u="none" cap="none" strike="noStrike">
                <a:solidFill>
                  <a:srgbClr val="FF9966"/>
                </a:solidFill>
                <a:latin typeface="Times New Roman"/>
                <a:ea typeface="Times New Roman"/>
                <a:cs typeface="Times New Roman"/>
                <a:sym typeface="Times New Roman"/>
              </a:rPr>
              <a:t>Jésus, voulant se rendre de Judée en Galilée, passe par la Samarie, une terre étrangère.</a:t>
            </a:r>
            <a:endParaRPr/>
          </a:p>
          <a:p>
            <a:pPr indent="-290512" lvl="0" marL="395287" marR="0" rtl="0" algn="l">
              <a:lnSpc>
                <a:spcPct val="100000"/>
              </a:lnSpc>
              <a:spcBef>
                <a:spcPts val="700"/>
              </a:spcBef>
              <a:spcAft>
                <a:spcPts val="0"/>
              </a:spcAft>
              <a:buClr>
                <a:srgbClr val="E6E6E6"/>
              </a:buClr>
              <a:buSzPts val="1440"/>
              <a:buFont typeface="Noto Sans Symbols"/>
              <a:buChar char="●"/>
            </a:pPr>
            <a:r>
              <a:rPr b="0" i="0" lang="en-US" sz="3200" u="none" cap="none" strike="noStrike">
                <a:solidFill>
                  <a:srgbClr val="FF9966"/>
                </a:solidFill>
                <a:latin typeface="Times New Roman"/>
                <a:ea typeface="Times New Roman"/>
                <a:cs typeface="Times New Roman"/>
                <a:sym typeface="Times New Roman"/>
              </a:rPr>
              <a:t>Fatigué, il s'assoit au bord d'un puits à l'heure la plus chaude de la journée.</a:t>
            </a:r>
            <a:endParaRPr/>
          </a:p>
        </p:txBody>
      </p:sp>
      <p:pic>
        <p:nvPicPr>
          <p:cNvPr id="58" name="Google Shape;58;p5"/>
          <p:cNvPicPr preferRelativeResize="0"/>
          <p:nvPr/>
        </p:nvPicPr>
        <p:blipFill rotWithShape="1">
          <a:blip r:embed="rId3">
            <a:alphaModFix/>
          </a:blip>
          <a:srcRect b="0" l="0" r="0" t="0"/>
          <a:stretch/>
        </p:blipFill>
        <p:spPr>
          <a:xfrm>
            <a:off x="4895850" y="539750"/>
            <a:ext cx="3924300" cy="4867275"/>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03366"/>
        </a:solidFill>
      </p:bgPr>
    </p:bg>
    <p:spTree>
      <p:nvGrpSpPr>
        <p:cNvPr id="63" name="Shape 63"/>
        <p:cNvGrpSpPr/>
        <p:nvPr/>
      </p:nvGrpSpPr>
      <p:grpSpPr>
        <a:xfrm>
          <a:off x="0" y="0"/>
          <a:ext cx="0" cy="0"/>
          <a:chOff x="0" y="0"/>
          <a:chExt cx="0" cy="0"/>
        </a:xfrm>
      </p:grpSpPr>
      <p:sp>
        <p:nvSpPr>
          <p:cNvPr id="64" name="Google Shape;64;p6"/>
          <p:cNvSpPr txBox="1"/>
          <p:nvPr>
            <p:ph idx="1" type="body"/>
          </p:nvPr>
        </p:nvSpPr>
        <p:spPr>
          <a:xfrm>
            <a:off x="539750" y="127000"/>
            <a:ext cx="8280400" cy="1730375"/>
          </a:xfrm>
          <a:prstGeom prst="rect">
            <a:avLst/>
          </a:prstGeom>
          <a:noFill/>
          <a:ln>
            <a:noFill/>
          </a:ln>
        </p:spPr>
        <p:txBody>
          <a:bodyPr anchorCtr="0" anchor="t" bIns="46075" lIns="92150" spcFirstLastPara="1" rIns="92150" wrap="square" tIns="46075">
            <a:noAutofit/>
          </a:bodyPr>
          <a:lstStyle/>
          <a:p>
            <a:pPr indent="-290512" lvl="0" marL="395287" marR="0" rtl="0" algn="l">
              <a:lnSpc>
                <a:spcPct val="100000"/>
              </a:lnSpc>
              <a:spcBef>
                <a:spcPts val="0"/>
              </a:spcBef>
              <a:spcAft>
                <a:spcPts val="0"/>
              </a:spcAft>
              <a:buClr>
                <a:srgbClr val="E6E6E6"/>
              </a:buClr>
              <a:buSzPts val="1440"/>
              <a:buFont typeface="Noto Sans Symbols"/>
              <a:buChar char="●"/>
            </a:pPr>
            <a:r>
              <a:rPr b="1" i="0" lang="en-US" sz="3200" u="none" cap="none" strike="noStrike">
                <a:solidFill>
                  <a:srgbClr val="FF9966"/>
                </a:solidFill>
                <a:latin typeface="Times New Roman"/>
                <a:ea typeface="Times New Roman"/>
                <a:cs typeface="Times New Roman"/>
                <a:sym typeface="Times New Roman"/>
              </a:rPr>
              <a:t>Arrive une femme de Samarie. Elle vient  puiser de l'eau!</a:t>
            </a:r>
            <a:endParaRPr/>
          </a:p>
          <a:p>
            <a:pPr indent="0" lvl="0" marL="0" marR="0" rtl="0" algn="l">
              <a:lnSpc>
                <a:spcPct val="36000"/>
              </a:lnSpc>
              <a:spcBef>
                <a:spcPts val="0"/>
              </a:spcBef>
              <a:spcAft>
                <a:spcPts val="0"/>
              </a:spcAft>
              <a:buNone/>
            </a:pPr>
            <a:r>
              <a:t/>
            </a:r>
            <a:endParaRPr b="1" i="0" sz="3200" u="none" cap="none" strike="noStrike">
              <a:solidFill>
                <a:srgbClr val="FF9966"/>
              </a:solidFill>
              <a:latin typeface="Times New Roman"/>
              <a:ea typeface="Times New Roman"/>
              <a:cs typeface="Times New Roman"/>
              <a:sym typeface="Times New Roman"/>
            </a:endParaRPr>
          </a:p>
        </p:txBody>
      </p:sp>
      <p:pic>
        <p:nvPicPr>
          <p:cNvPr id="65" name="Google Shape;65;p6"/>
          <p:cNvPicPr preferRelativeResize="0"/>
          <p:nvPr/>
        </p:nvPicPr>
        <p:blipFill rotWithShape="1">
          <a:blip r:embed="rId3">
            <a:alphaModFix/>
          </a:blip>
          <a:srcRect b="0" l="0" r="0" t="0"/>
          <a:stretch/>
        </p:blipFill>
        <p:spPr>
          <a:xfrm>
            <a:off x="1260475" y="2160587"/>
            <a:ext cx="3609975" cy="3238500"/>
          </a:xfrm>
          <a:prstGeom prst="rect">
            <a:avLst/>
          </a:prstGeom>
          <a:noFill/>
          <a:ln>
            <a:noFill/>
          </a:ln>
        </p:spPr>
      </p:pic>
      <p:sp>
        <p:nvSpPr>
          <p:cNvPr id="66" name="Google Shape;66;p6"/>
          <p:cNvSpPr txBox="1"/>
          <p:nvPr/>
        </p:nvSpPr>
        <p:spPr>
          <a:xfrm>
            <a:off x="5400675" y="2635250"/>
            <a:ext cx="3421062" cy="1865312"/>
          </a:xfrm>
          <a:prstGeom prst="rect">
            <a:avLst/>
          </a:prstGeom>
          <a:noFill/>
          <a:ln>
            <a:noFill/>
          </a:ln>
        </p:spPr>
        <p:txBody>
          <a:bodyPr anchorCtr="0" anchor="t" bIns="45000" lIns="90000" spcFirstLastPara="1" rIns="90000" wrap="square" tIns="45000">
            <a:noAutofit/>
          </a:bodyPr>
          <a:lstStyle/>
          <a:p>
            <a:pPr indent="0" lvl="0" marL="0" marR="0" rtl="0" algn="l">
              <a:lnSpc>
                <a:spcPct val="98000"/>
              </a:lnSpc>
              <a:spcBef>
                <a:spcPts val="0"/>
              </a:spcBef>
              <a:spcAft>
                <a:spcPts val="0"/>
              </a:spcAft>
              <a:buClr>
                <a:srgbClr val="00DCFF"/>
              </a:buClr>
              <a:buSzPts val="2400"/>
              <a:buFont typeface="Times New Roman"/>
              <a:buNone/>
            </a:pPr>
            <a:r>
              <a:rPr b="0" i="0" lang="en-US" sz="2400" u="none">
                <a:solidFill>
                  <a:srgbClr val="00DCFF"/>
                </a:solidFill>
                <a:latin typeface="Times New Roman"/>
                <a:ea typeface="Times New Roman"/>
                <a:cs typeface="Times New Roman"/>
                <a:sym typeface="Times New Roman"/>
              </a:rPr>
              <a:t>Jésus est juif; la femme est samaritaine. Juifs et samaritains ne se parlent pas! Entre eux, il existe comme un mur.</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66">
                                            <p:txEl>
                                              <p:pRg end="0" st="0"/>
                                            </p:txEl>
                                          </p:spTgt>
                                        </p:tgtEl>
                                        <p:attrNameLst>
                                          <p:attrName>style.visibility</p:attrName>
                                        </p:attrNameLst>
                                      </p:cBhvr>
                                      <p:to>
                                        <p:strVal val="visible"/>
                                      </p:to>
                                    </p:set>
                                    <p:animEffect filter="fade" transition="in">
                                      <p:cBhvr>
                                        <p:cTn dur="2000"/>
                                        <p:tgtEl>
                                          <p:spTgt spid="66">
                                            <p:txEl>
                                              <p:pRg end="0" st="0"/>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03366"/>
        </a:solidFill>
      </p:bgPr>
    </p:bg>
    <p:spTree>
      <p:nvGrpSpPr>
        <p:cNvPr id="71" name="Shape 71"/>
        <p:cNvGrpSpPr/>
        <p:nvPr/>
      </p:nvGrpSpPr>
      <p:grpSpPr>
        <a:xfrm>
          <a:off x="0" y="0"/>
          <a:ext cx="0" cy="0"/>
          <a:chOff x="0" y="0"/>
          <a:chExt cx="0" cy="0"/>
        </a:xfrm>
      </p:grpSpPr>
      <p:sp>
        <p:nvSpPr>
          <p:cNvPr id="72" name="Google Shape;72;p7"/>
          <p:cNvSpPr/>
          <p:nvPr/>
        </p:nvSpPr>
        <p:spPr>
          <a:xfrm>
            <a:off x="4953000" y="4876800"/>
            <a:ext cx="2057400" cy="457200"/>
          </a:xfrm>
          <a:prstGeom prst="rect">
            <a:avLst/>
          </a:prstGeom>
          <a:noFill/>
          <a:ln>
            <a:noFill/>
          </a:ln>
        </p:spPr>
        <p:txBody>
          <a:bodyPr anchorCtr="0" anchor="ctr" bIns="45700" lIns="91425" spcFirstLastPara="1" rIns="91425" wrap="square" tIns="45700">
            <a:noAutofit/>
          </a:bodyPr>
          <a:lstStyle/>
          <a:p>
            <a:pPr indent="0" lvl="0" marL="0" marR="0" rtl="0" algn="l">
              <a:lnSpc>
                <a:spcPct val="71000"/>
              </a:lnSpc>
              <a:spcBef>
                <a:spcPts val="0"/>
              </a:spcBef>
              <a:spcAft>
                <a:spcPts val="0"/>
              </a:spcAft>
              <a:buNone/>
            </a:pPr>
            <a:r>
              <a:t/>
            </a:r>
            <a:endParaRPr b="0" i="0" sz="2400" u="none">
              <a:solidFill>
                <a:srgbClr val="FFFFFF"/>
              </a:solidFill>
              <a:latin typeface="Times New Roman"/>
              <a:ea typeface="Times New Roman"/>
              <a:cs typeface="Times New Roman"/>
              <a:sym typeface="Times New Roman"/>
            </a:endParaRPr>
          </a:p>
        </p:txBody>
      </p:sp>
      <p:sp>
        <p:nvSpPr>
          <p:cNvPr id="73" name="Google Shape;73;p7"/>
          <p:cNvSpPr txBox="1"/>
          <p:nvPr/>
        </p:nvSpPr>
        <p:spPr>
          <a:xfrm>
            <a:off x="539750" y="127000"/>
            <a:ext cx="8280400" cy="1730375"/>
          </a:xfrm>
          <a:prstGeom prst="rect">
            <a:avLst/>
          </a:prstGeom>
          <a:noFill/>
          <a:ln>
            <a:noFill/>
          </a:ln>
        </p:spPr>
        <p:txBody>
          <a:bodyPr anchorCtr="0" anchor="t" bIns="46075" lIns="92150" spcFirstLastPara="1" rIns="92150" wrap="square" tIns="46075">
            <a:noAutofit/>
          </a:bodyPr>
          <a:lstStyle/>
          <a:p>
            <a:pPr indent="-290512" lvl="0" marL="395287" marR="0" rtl="0" algn="l">
              <a:lnSpc>
                <a:spcPct val="100000"/>
              </a:lnSpc>
              <a:spcBef>
                <a:spcPts val="0"/>
              </a:spcBef>
              <a:spcAft>
                <a:spcPts val="0"/>
              </a:spcAft>
              <a:buClr>
                <a:srgbClr val="E6E6E6"/>
              </a:buClr>
              <a:buSzPts val="1440"/>
              <a:buFont typeface="Noto Sans Symbols"/>
              <a:buChar char="●"/>
            </a:pPr>
            <a:r>
              <a:rPr b="1" i="0" lang="en-US" sz="3200" u="none">
                <a:solidFill>
                  <a:srgbClr val="FF9966"/>
                </a:solidFill>
                <a:latin typeface="Times New Roman"/>
                <a:ea typeface="Times New Roman"/>
                <a:cs typeface="Times New Roman"/>
                <a:sym typeface="Times New Roman"/>
              </a:rPr>
              <a:t>Jésus dit à la samaritaine: « Donne-moi à boire! »</a:t>
            </a:r>
            <a:endParaRPr/>
          </a:p>
          <a:p>
            <a:pPr indent="0" lvl="0" marL="0" marR="0" rtl="0" algn="l">
              <a:lnSpc>
                <a:spcPct val="71000"/>
              </a:lnSpc>
              <a:spcBef>
                <a:spcPts val="0"/>
              </a:spcBef>
              <a:spcAft>
                <a:spcPts val="0"/>
              </a:spcAft>
              <a:buNone/>
            </a:pPr>
            <a:r>
              <a:t/>
            </a:r>
            <a:endParaRPr b="1" i="0" sz="3200" u="none">
              <a:solidFill>
                <a:srgbClr val="FF9966"/>
              </a:solidFill>
              <a:latin typeface="Times New Roman"/>
              <a:ea typeface="Times New Roman"/>
              <a:cs typeface="Times New Roman"/>
              <a:sym typeface="Times New Roman"/>
            </a:endParaRPr>
          </a:p>
        </p:txBody>
      </p:sp>
      <p:sp>
        <p:nvSpPr>
          <p:cNvPr id="74" name="Google Shape;74;p7"/>
          <p:cNvSpPr txBox="1"/>
          <p:nvPr/>
        </p:nvSpPr>
        <p:spPr>
          <a:xfrm>
            <a:off x="900112" y="2339975"/>
            <a:ext cx="7380287" cy="1260475"/>
          </a:xfrm>
          <a:prstGeom prst="rect">
            <a:avLst/>
          </a:prstGeom>
          <a:noFill/>
          <a:ln>
            <a:noFill/>
          </a:ln>
        </p:spPr>
        <p:txBody>
          <a:bodyPr anchorCtr="0" anchor="t" bIns="45000" lIns="90000" spcFirstLastPara="1" rIns="90000" wrap="square" tIns="45000">
            <a:noAutofit/>
          </a:bodyPr>
          <a:lstStyle/>
          <a:p>
            <a:pPr indent="0" lvl="0" marL="0" marR="0" rtl="0" algn="l">
              <a:lnSpc>
                <a:spcPct val="98000"/>
              </a:lnSpc>
              <a:spcBef>
                <a:spcPts val="0"/>
              </a:spcBef>
              <a:spcAft>
                <a:spcPts val="0"/>
              </a:spcAft>
              <a:buClr>
                <a:srgbClr val="FFFF00"/>
              </a:buClr>
              <a:buSzPts val="2400"/>
              <a:buFont typeface="Times New Roman"/>
              <a:buNone/>
            </a:pPr>
            <a:r>
              <a:rPr b="0" i="0" lang="en-US" sz="2400" u="none">
                <a:solidFill>
                  <a:srgbClr val="FFFF00"/>
                </a:solidFill>
                <a:latin typeface="Times New Roman"/>
                <a:ea typeface="Times New Roman"/>
                <a:cs typeface="Times New Roman"/>
                <a:sym typeface="Times New Roman"/>
              </a:rPr>
              <a:t>Tu oses passer les frontières...  Tu oses voir un frère, une soeur dans tous ceux que tu rencontres...Tu oses casser les murs de séparation entre les hommes! </a:t>
            </a:r>
            <a:endParaRPr/>
          </a:p>
        </p:txBody>
      </p:sp>
      <p:sp>
        <p:nvSpPr>
          <p:cNvPr id="75" name="Google Shape;75;p7"/>
          <p:cNvSpPr txBox="1"/>
          <p:nvPr/>
        </p:nvSpPr>
        <p:spPr>
          <a:xfrm>
            <a:off x="2519362" y="1619250"/>
            <a:ext cx="5040312" cy="720725"/>
          </a:xfrm>
          <a:prstGeom prst="rect">
            <a:avLst/>
          </a:prstGeom>
          <a:noFill/>
          <a:ln>
            <a:noFill/>
          </a:ln>
        </p:spPr>
        <p:txBody>
          <a:bodyPr anchorCtr="0" anchor="t" bIns="45000" lIns="90000" spcFirstLastPara="1" rIns="90000" wrap="square" tIns="45000">
            <a:noAutofit/>
          </a:bodyPr>
          <a:lstStyle/>
          <a:p>
            <a:pPr indent="0" lvl="0" marL="0" marR="0" rtl="0" algn="l">
              <a:lnSpc>
                <a:spcPct val="98000"/>
              </a:lnSpc>
              <a:spcBef>
                <a:spcPts val="0"/>
              </a:spcBef>
              <a:spcAft>
                <a:spcPts val="0"/>
              </a:spcAft>
              <a:buClr>
                <a:srgbClr val="FFFF00"/>
              </a:buClr>
              <a:buSzPts val="3600"/>
              <a:buFont typeface="Times New Roman"/>
              <a:buNone/>
            </a:pPr>
            <a:r>
              <a:rPr b="0" i="0" lang="en-US" sz="3600" u="none">
                <a:solidFill>
                  <a:srgbClr val="FFFF00"/>
                </a:solidFill>
                <a:latin typeface="Times New Roman"/>
                <a:ea typeface="Times New Roman"/>
                <a:cs typeface="Times New Roman"/>
                <a:sym typeface="Times New Roman"/>
              </a:rPr>
              <a:t>TOI, JESUS, TU OSES!</a:t>
            </a:r>
            <a:endParaRPr/>
          </a:p>
        </p:txBody>
      </p:sp>
      <p:sp>
        <p:nvSpPr>
          <p:cNvPr id="76" name="Google Shape;76;p7"/>
          <p:cNvSpPr txBox="1"/>
          <p:nvPr/>
        </p:nvSpPr>
        <p:spPr>
          <a:xfrm>
            <a:off x="1439862" y="4319587"/>
            <a:ext cx="2339975" cy="1620837"/>
          </a:xfrm>
          <a:prstGeom prst="rect">
            <a:avLst/>
          </a:prstGeom>
          <a:noFill/>
          <a:ln>
            <a:noFill/>
          </a:ln>
        </p:spPr>
        <p:txBody>
          <a:bodyPr anchorCtr="0" anchor="t" bIns="45000" lIns="90000" spcFirstLastPara="1" rIns="90000" wrap="square" tIns="45000">
            <a:noAutofit/>
          </a:bodyPr>
          <a:lstStyle/>
          <a:p>
            <a:pPr indent="0" lvl="0" marL="0" marR="0" rtl="0" algn="l">
              <a:lnSpc>
                <a:spcPct val="98000"/>
              </a:lnSpc>
              <a:spcBef>
                <a:spcPts val="0"/>
              </a:spcBef>
              <a:spcAft>
                <a:spcPts val="0"/>
              </a:spcAft>
              <a:buClr>
                <a:srgbClr val="FFFFFF"/>
              </a:buClr>
              <a:buSzPts val="2400"/>
              <a:buFont typeface="Times New Roman"/>
              <a:buNone/>
            </a:pPr>
            <a:r>
              <a:rPr b="0" i="0" lang="en-US" sz="2400" u="none">
                <a:solidFill>
                  <a:srgbClr val="FFFFFF"/>
                </a:solidFill>
                <a:latin typeface="Times New Roman"/>
                <a:ea typeface="Times New Roman"/>
                <a:cs typeface="Times New Roman"/>
                <a:sym typeface="Times New Roman"/>
              </a:rPr>
              <a:t>Et pour cela, tu utilises des mots tout simples:</a:t>
            </a:r>
            <a:endParaRPr/>
          </a:p>
        </p:txBody>
      </p:sp>
      <p:pic>
        <p:nvPicPr>
          <p:cNvPr id="77" name="Google Shape;77;p7"/>
          <p:cNvPicPr preferRelativeResize="0"/>
          <p:nvPr/>
        </p:nvPicPr>
        <p:blipFill rotWithShape="1">
          <a:blip r:embed="rId3">
            <a:alphaModFix/>
          </a:blip>
          <a:srcRect b="0" l="0" r="0" t="0"/>
          <a:stretch/>
        </p:blipFill>
        <p:spPr>
          <a:xfrm>
            <a:off x="4778375" y="3959225"/>
            <a:ext cx="2781300" cy="1914525"/>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75">
                                            <p:txEl>
                                              <p:pRg end="0" st="0"/>
                                            </p:txEl>
                                          </p:spTgt>
                                        </p:tgtEl>
                                        <p:attrNameLst>
                                          <p:attrName>style.visibility</p:attrName>
                                        </p:attrNameLst>
                                      </p:cBhvr>
                                      <p:to>
                                        <p:strVal val="visible"/>
                                      </p:to>
                                    </p:set>
                                    <p:anim calcmode="lin" valueType="num">
                                      <p:cBhvr additive="base">
                                        <p:cTn dur="500"/>
                                        <p:tgtEl>
                                          <p:spTgt spid="75">
                                            <p:txEl>
                                              <p:pRg end="0" st="0"/>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74">
                                            <p:txEl>
                                              <p:pRg end="0" st="0"/>
                                            </p:txEl>
                                          </p:spTgt>
                                        </p:tgtEl>
                                        <p:attrNameLst>
                                          <p:attrName>style.visibility</p:attrName>
                                        </p:attrNameLst>
                                      </p:cBhvr>
                                      <p:to>
                                        <p:strVal val="visible"/>
                                      </p:to>
                                    </p:set>
                                    <p:animEffect filter="fade" transition="in">
                                      <p:cBhvr>
                                        <p:cTn dur="500"/>
                                        <p:tgtEl>
                                          <p:spTgt spid="74">
                                            <p:txEl>
                                              <p:pRg end="0" st="0"/>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76">
                                            <p:txEl>
                                              <p:pRg end="0" st="0"/>
                                            </p:txEl>
                                          </p:spTgt>
                                        </p:tgtEl>
                                        <p:attrNameLst>
                                          <p:attrName>style.visibility</p:attrName>
                                        </p:attrNameLst>
                                      </p:cBhvr>
                                      <p:to>
                                        <p:strVal val="visible"/>
                                      </p:to>
                                    </p:set>
                                    <p:animEffect filter="fade" transition="in">
                                      <p:cBhvr>
                                        <p:cTn dur="2000"/>
                                        <p:tgtEl>
                                          <p:spTgt spid="76">
                                            <p:txEl>
                                              <p:pRg end="0" st="0"/>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77"/>
                                        </p:tgtEl>
                                        <p:attrNameLst>
                                          <p:attrName>style.visibility</p:attrName>
                                        </p:attrNameLst>
                                      </p:cBhvr>
                                      <p:to>
                                        <p:strVal val="visible"/>
                                      </p:to>
                                    </p:set>
                                    <p:anim calcmode="lin" valueType="num">
                                      <p:cBhvr additive="base">
                                        <p:cTn dur="500"/>
                                        <p:tgtEl>
                                          <p:spTgt spid="77"/>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03366"/>
        </a:solidFill>
      </p:bgPr>
    </p:bg>
    <p:spTree>
      <p:nvGrpSpPr>
        <p:cNvPr id="82" name="Shape 82"/>
        <p:cNvGrpSpPr/>
        <p:nvPr/>
      </p:nvGrpSpPr>
      <p:grpSpPr>
        <a:xfrm>
          <a:off x="0" y="0"/>
          <a:ext cx="0" cy="0"/>
          <a:chOff x="0" y="0"/>
          <a:chExt cx="0" cy="0"/>
        </a:xfrm>
      </p:grpSpPr>
      <p:sp>
        <p:nvSpPr>
          <p:cNvPr id="83" name="Google Shape;83;p8"/>
          <p:cNvSpPr txBox="1"/>
          <p:nvPr/>
        </p:nvSpPr>
        <p:spPr>
          <a:xfrm>
            <a:off x="511175" y="179387"/>
            <a:ext cx="8308975" cy="1562100"/>
          </a:xfrm>
          <a:prstGeom prst="rect">
            <a:avLst/>
          </a:prstGeom>
          <a:noFill/>
          <a:ln>
            <a:noFill/>
          </a:ln>
        </p:spPr>
        <p:txBody>
          <a:bodyPr anchorCtr="0" anchor="t" bIns="45000" lIns="90000" spcFirstLastPara="1" rIns="90000" wrap="square" tIns="45000">
            <a:noAutofit/>
          </a:bodyPr>
          <a:lstStyle/>
          <a:p>
            <a:pPr indent="-290512" lvl="0" marL="395287" marR="0" rtl="0" algn="l">
              <a:lnSpc>
                <a:spcPct val="98000"/>
              </a:lnSpc>
              <a:spcBef>
                <a:spcPts val="0"/>
              </a:spcBef>
              <a:spcAft>
                <a:spcPts val="0"/>
              </a:spcAft>
              <a:buClr>
                <a:srgbClr val="E6E6E6"/>
              </a:buClr>
              <a:buSzPts val="1170"/>
              <a:buFont typeface="Noto Sans Symbols"/>
              <a:buChar char="●"/>
            </a:pPr>
            <a:r>
              <a:rPr b="1" i="0" lang="en-US" sz="2600" u="none">
                <a:solidFill>
                  <a:srgbClr val="FF9966"/>
                </a:solidFill>
                <a:latin typeface="Times New Roman"/>
                <a:ea typeface="Times New Roman"/>
                <a:cs typeface="Times New Roman"/>
                <a:sym typeface="Times New Roman"/>
              </a:rPr>
              <a:t>La samaritaine répond: “Comment! Toi qui es juif, tu me demandes à boire, à moi, une samaritaine? </a:t>
            </a:r>
            <a:endParaRPr/>
          </a:p>
        </p:txBody>
      </p:sp>
      <p:sp>
        <p:nvSpPr>
          <p:cNvPr id="84" name="Google Shape;84;p8"/>
          <p:cNvSpPr txBox="1"/>
          <p:nvPr/>
        </p:nvSpPr>
        <p:spPr>
          <a:xfrm>
            <a:off x="539750" y="1619250"/>
            <a:ext cx="8667750" cy="1800225"/>
          </a:xfrm>
          <a:prstGeom prst="rect">
            <a:avLst/>
          </a:prstGeom>
          <a:noFill/>
          <a:ln>
            <a:noFill/>
          </a:ln>
        </p:spPr>
        <p:txBody>
          <a:bodyPr anchorCtr="0" anchor="t" bIns="45000" lIns="90000" spcFirstLastPara="1" rIns="90000" wrap="square" tIns="45000">
            <a:noAutofit/>
          </a:bodyPr>
          <a:lstStyle/>
          <a:p>
            <a:pPr indent="-290512" lvl="0" marL="395287" marR="0" rtl="0" algn="l">
              <a:lnSpc>
                <a:spcPct val="98000"/>
              </a:lnSpc>
              <a:spcBef>
                <a:spcPts val="0"/>
              </a:spcBef>
              <a:spcAft>
                <a:spcPts val="0"/>
              </a:spcAft>
              <a:buClr>
                <a:srgbClr val="E6E6E6"/>
              </a:buClr>
              <a:buSzPts val="1170"/>
              <a:buFont typeface="Noto Sans Symbols"/>
              <a:buChar char="●"/>
            </a:pPr>
            <a:r>
              <a:rPr b="1" i="0" lang="en-US" sz="2600" u="none">
                <a:solidFill>
                  <a:srgbClr val="FF9966"/>
                </a:solidFill>
                <a:latin typeface="Times New Roman"/>
                <a:ea typeface="Times New Roman"/>
                <a:cs typeface="Times New Roman"/>
                <a:sym typeface="Times New Roman"/>
              </a:rPr>
              <a:t>Jésus lui dit: “Si tu savais le Don de Dieu, si tu connaissais celui qui te dit « Donne-moi à boire »,  c'est toi qui lui aurais demandé à boire, et il t'aurait donné de l'eau vive! </a:t>
            </a:r>
            <a:endParaRPr/>
          </a:p>
        </p:txBody>
      </p:sp>
      <p:sp>
        <p:nvSpPr>
          <p:cNvPr id="85" name="Google Shape;85;p8"/>
          <p:cNvSpPr txBox="1"/>
          <p:nvPr/>
        </p:nvSpPr>
        <p:spPr>
          <a:xfrm>
            <a:off x="1260475" y="3779837"/>
            <a:ext cx="4141787" cy="1081087"/>
          </a:xfrm>
          <a:prstGeom prst="rect">
            <a:avLst/>
          </a:prstGeom>
          <a:noFill/>
          <a:ln>
            <a:noFill/>
          </a:ln>
        </p:spPr>
        <p:txBody>
          <a:bodyPr anchorCtr="0" anchor="t" bIns="45000" lIns="90000" spcFirstLastPara="1" rIns="90000" wrap="square" tIns="45000">
            <a:noAutofit/>
          </a:bodyPr>
          <a:lstStyle/>
          <a:p>
            <a:pPr indent="0" lvl="0" marL="0" marR="0" rtl="0" algn="l">
              <a:lnSpc>
                <a:spcPct val="92000"/>
              </a:lnSpc>
              <a:spcBef>
                <a:spcPts val="0"/>
              </a:spcBef>
              <a:spcAft>
                <a:spcPts val="0"/>
              </a:spcAft>
              <a:buClr>
                <a:srgbClr val="FFFFFF"/>
              </a:buClr>
              <a:buSzPts val="2400"/>
              <a:buFont typeface="Times New Roman"/>
              <a:buNone/>
            </a:pPr>
            <a:r>
              <a:rPr b="0" i="0" lang="en-US" sz="2400" u="none">
                <a:solidFill>
                  <a:srgbClr val="FFFFFF"/>
                </a:solidFill>
                <a:latin typeface="Times New Roman"/>
                <a:ea typeface="Times New Roman"/>
                <a:cs typeface="Times New Roman"/>
                <a:sym typeface="Times New Roman"/>
              </a:rPr>
              <a:t>Si je te connaissais Jésus, </a:t>
            </a:r>
            <a:endParaRPr/>
          </a:p>
          <a:p>
            <a:pPr indent="0" lvl="0" marL="0" marR="0" rtl="0" algn="l">
              <a:lnSpc>
                <a:spcPct val="92000"/>
              </a:lnSpc>
              <a:spcBef>
                <a:spcPts val="0"/>
              </a:spcBef>
              <a:spcAft>
                <a:spcPts val="0"/>
              </a:spcAft>
              <a:buClr>
                <a:srgbClr val="FFFFFF"/>
              </a:buClr>
              <a:buSzPts val="2400"/>
              <a:buFont typeface="Times New Roman"/>
              <a:buNone/>
            </a:pPr>
            <a:r>
              <a:rPr b="0" i="0" lang="en-US" sz="2400" u="none">
                <a:solidFill>
                  <a:srgbClr val="FFFFFF"/>
                </a:solidFill>
                <a:latin typeface="Times New Roman"/>
                <a:ea typeface="Times New Roman"/>
                <a:cs typeface="Times New Roman"/>
                <a:sym typeface="Times New Roman"/>
              </a:rPr>
              <a:t>si je savais ce que Dieu donne, je n'aurais qu'une envie:  </a:t>
            </a:r>
            <a:endParaRPr/>
          </a:p>
        </p:txBody>
      </p:sp>
      <p:pic>
        <p:nvPicPr>
          <p:cNvPr id="86" name="Google Shape;86;p8"/>
          <p:cNvPicPr preferRelativeResize="0"/>
          <p:nvPr/>
        </p:nvPicPr>
        <p:blipFill rotWithShape="1">
          <a:blip r:embed="rId3">
            <a:alphaModFix/>
          </a:blip>
          <a:srcRect b="0" l="0" r="0" t="0"/>
          <a:stretch/>
        </p:blipFill>
        <p:spPr>
          <a:xfrm>
            <a:off x="6121400" y="3779837"/>
            <a:ext cx="1438275" cy="2076450"/>
          </a:xfrm>
          <a:prstGeom prst="rect">
            <a:avLst/>
          </a:prstGeom>
          <a:noFill/>
          <a:ln>
            <a:noFill/>
          </a:ln>
        </p:spPr>
      </p:pic>
      <p:sp>
        <p:nvSpPr>
          <p:cNvPr id="87" name="Google Shape;87;p8"/>
          <p:cNvSpPr txBox="1"/>
          <p:nvPr/>
        </p:nvSpPr>
        <p:spPr>
          <a:xfrm>
            <a:off x="1800225" y="5040312"/>
            <a:ext cx="3779837" cy="900112"/>
          </a:xfrm>
          <a:prstGeom prst="rect">
            <a:avLst/>
          </a:prstGeom>
          <a:noFill/>
          <a:ln>
            <a:noFill/>
          </a:ln>
        </p:spPr>
        <p:txBody>
          <a:bodyPr anchorCtr="0" anchor="t" bIns="45000" lIns="90000" spcFirstLastPara="1" rIns="90000" wrap="square" tIns="45000">
            <a:noAutofit/>
          </a:bodyPr>
          <a:lstStyle/>
          <a:p>
            <a:pPr indent="0" lvl="0" marL="0" marR="0" rtl="0" algn="l">
              <a:lnSpc>
                <a:spcPct val="90000"/>
              </a:lnSpc>
              <a:spcBef>
                <a:spcPts val="0"/>
              </a:spcBef>
              <a:spcAft>
                <a:spcPts val="0"/>
              </a:spcAft>
              <a:buClr>
                <a:srgbClr val="FFFF00"/>
              </a:buClr>
              <a:buSzPts val="2400"/>
              <a:buFont typeface="Times New Roman"/>
              <a:buNone/>
            </a:pPr>
            <a:r>
              <a:rPr b="0" i="0" lang="en-US" sz="2400" u="none">
                <a:solidFill>
                  <a:srgbClr val="FFFF00"/>
                </a:solidFill>
                <a:latin typeface="Times New Roman"/>
                <a:ea typeface="Times New Roman"/>
                <a:cs typeface="Times New Roman"/>
                <a:sym typeface="Times New Roman"/>
              </a:rPr>
              <a:t>Demander et </a:t>
            </a:r>
            <a:endParaRPr/>
          </a:p>
          <a:p>
            <a:pPr indent="0" lvl="0" marL="0" marR="0" rtl="0" algn="l">
              <a:lnSpc>
                <a:spcPct val="90000"/>
              </a:lnSpc>
              <a:spcBef>
                <a:spcPts val="0"/>
              </a:spcBef>
              <a:spcAft>
                <a:spcPts val="0"/>
              </a:spcAft>
              <a:buClr>
                <a:srgbClr val="FFFF00"/>
              </a:buClr>
              <a:buSzPts val="2400"/>
              <a:buFont typeface="Times New Roman"/>
              <a:buNone/>
            </a:pPr>
            <a:r>
              <a:rPr b="0" i="0" lang="en-US" sz="2400" u="none">
                <a:solidFill>
                  <a:srgbClr val="FFFF00"/>
                </a:solidFill>
                <a:latin typeface="Times New Roman"/>
                <a:ea typeface="Times New Roman"/>
                <a:cs typeface="Times New Roman"/>
                <a:sym typeface="Times New Roman"/>
              </a:rPr>
              <a:t>Accueillir le Don de Dieu!</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84"/>
                                        </p:tgtEl>
                                        <p:attrNameLst>
                                          <p:attrName>style.visibility</p:attrName>
                                        </p:attrNameLst>
                                      </p:cBhvr>
                                      <p:to>
                                        <p:strVal val="visible"/>
                                      </p:to>
                                    </p:set>
                                    <p:anim calcmode="lin" valueType="num">
                                      <p:cBhvr additive="base">
                                        <p:cTn dur="500"/>
                                        <p:tgtEl>
                                          <p:spTgt spid="84"/>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85"/>
                                        </p:tgtEl>
                                        <p:attrNameLst>
                                          <p:attrName>style.visibility</p:attrName>
                                        </p:attrNameLst>
                                      </p:cBhvr>
                                      <p:to>
                                        <p:strVal val="visible"/>
                                      </p:to>
                                    </p:set>
                                    <p:animEffect filter="fade" transition="in">
                                      <p:cBhvr>
                                        <p:cTn dur="500"/>
                                        <p:tgtEl>
                                          <p:spTgt spid="85"/>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87"/>
                                        </p:tgtEl>
                                        <p:attrNameLst>
                                          <p:attrName>style.visibility</p:attrName>
                                        </p:attrNameLst>
                                      </p:cBhvr>
                                      <p:to>
                                        <p:strVal val="visible"/>
                                      </p:to>
                                    </p:set>
                                    <p:animEffect filter="fade" transition="in">
                                      <p:cBhvr>
                                        <p:cTn dur="5000"/>
                                        <p:tgtEl>
                                          <p:spTgt spid="87"/>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86"/>
                                        </p:tgtEl>
                                        <p:attrNameLst>
                                          <p:attrName>style.visibility</p:attrName>
                                        </p:attrNameLst>
                                      </p:cBhvr>
                                      <p:to>
                                        <p:strVal val="visible"/>
                                      </p:to>
                                    </p:set>
                                    <p:animEffect filter="fade" transition="in">
                                      <p:cBhvr>
                                        <p:cTn dur="2000"/>
                                        <p:tgtEl>
                                          <p:spTgt spid="86"/>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03366"/>
        </a:solidFill>
      </p:bgPr>
    </p:bg>
    <p:spTree>
      <p:nvGrpSpPr>
        <p:cNvPr id="92" name="Shape 92"/>
        <p:cNvGrpSpPr/>
        <p:nvPr/>
      </p:nvGrpSpPr>
      <p:grpSpPr>
        <a:xfrm>
          <a:off x="0" y="0"/>
          <a:ext cx="0" cy="0"/>
          <a:chOff x="0" y="0"/>
          <a:chExt cx="0" cy="0"/>
        </a:xfrm>
      </p:grpSpPr>
      <p:sp>
        <p:nvSpPr>
          <p:cNvPr id="93" name="Google Shape;93;p9"/>
          <p:cNvSpPr txBox="1"/>
          <p:nvPr/>
        </p:nvSpPr>
        <p:spPr>
          <a:xfrm>
            <a:off x="0" y="23812"/>
            <a:ext cx="3779837" cy="515937"/>
          </a:xfrm>
          <a:prstGeom prst="rect">
            <a:avLst/>
          </a:prstGeom>
          <a:noFill/>
          <a:ln>
            <a:noFill/>
          </a:ln>
        </p:spPr>
        <p:txBody>
          <a:bodyPr anchorCtr="0" anchor="t" bIns="45000" lIns="90000" spcFirstLastPara="1" rIns="90000" wrap="square" tIns="45000">
            <a:noAutofit/>
          </a:bodyPr>
          <a:lstStyle/>
          <a:p>
            <a:pPr indent="-290512" lvl="0" marL="395287" marR="0" rtl="0" algn="l">
              <a:lnSpc>
                <a:spcPct val="96000"/>
              </a:lnSpc>
              <a:spcBef>
                <a:spcPts val="0"/>
              </a:spcBef>
              <a:spcAft>
                <a:spcPts val="0"/>
              </a:spcAft>
              <a:buClr>
                <a:srgbClr val="E6E6E6"/>
              </a:buClr>
              <a:buSzPts val="1170"/>
              <a:buFont typeface="Noto Sans Symbols"/>
              <a:buChar char="●"/>
            </a:pPr>
            <a:r>
              <a:rPr b="1" i="0" lang="en-US" sz="2600" u="none">
                <a:solidFill>
                  <a:srgbClr val="FF9966"/>
                </a:solidFill>
                <a:latin typeface="Times New Roman"/>
                <a:ea typeface="Times New Roman"/>
                <a:cs typeface="Times New Roman"/>
                <a:sym typeface="Times New Roman"/>
              </a:rPr>
              <a:t>Jésus ajoute:</a:t>
            </a:r>
            <a:endParaRPr/>
          </a:p>
        </p:txBody>
      </p:sp>
      <p:pic>
        <p:nvPicPr>
          <p:cNvPr id="94" name="Google Shape;94;p9"/>
          <p:cNvPicPr preferRelativeResize="0"/>
          <p:nvPr/>
        </p:nvPicPr>
        <p:blipFill rotWithShape="1">
          <a:blip r:embed="rId3">
            <a:alphaModFix/>
          </a:blip>
          <a:srcRect b="0" l="0" r="0" t="0"/>
          <a:stretch/>
        </p:blipFill>
        <p:spPr>
          <a:xfrm>
            <a:off x="1800225" y="693737"/>
            <a:ext cx="2381250" cy="3086100"/>
          </a:xfrm>
          <a:prstGeom prst="rect">
            <a:avLst/>
          </a:prstGeom>
          <a:noFill/>
          <a:ln>
            <a:noFill/>
          </a:ln>
        </p:spPr>
      </p:pic>
      <p:sp>
        <p:nvSpPr>
          <p:cNvPr id="95" name="Google Shape;95;p9"/>
          <p:cNvSpPr txBox="1"/>
          <p:nvPr/>
        </p:nvSpPr>
        <p:spPr>
          <a:xfrm>
            <a:off x="5040312" y="1477962"/>
            <a:ext cx="3960812" cy="1041400"/>
          </a:xfrm>
          <a:prstGeom prst="rect">
            <a:avLst/>
          </a:prstGeom>
          <a:noFill/>
          <a:ln>
            <a:noFill/>
          </a:ln>
        </p:spPr>
        <p:txBody>
          <a:bodyPr anchorCtr="0" anchor="t" bIns="45000" lIns="90000" spcFirstLastPara="1" rIns="90000" wrap="square" tIns="45000">
            <a:noAutofit/>
          </a:bodyPr>
          <a:lstStyle/>
          <a:p>
            <a:pPr indent="0" lvl="0" marL="0" marR="0" rtl="0" algn="l">
              <a:lnSpc>
                <a:spcPct val="83000"/>
              </a:lnSpc>
              <a:spcBef>
                <a:spcPts val="0"/>
              </a:spcBef>
              <a:spcAft>
                <a:spcPts val="0"/>
              </a:spcAft>
              <a:buClr>
                <a:srgbClr val="FF9966"/>
              </a:buClr>
              <a:buSzPts val="2400"/>
              <a:buFont typeface="Times New Roman"/>
              <a:buNone/>
            </a:pPr>
            <a:r>
              <a:rPr b="0" i="0" lang="en-US" sz="2400" u="none">
                <a:solidFill>
                  <a:srgbClr val="FF9966"/>
                </a:solidFill>
                <a:latin typeface="Times New Roman"/>
                <a:ea typeface="Times New Roman"/>
                <a:cs typeface="Times New Roman"/>
                <a:sym typeface="Times New Roman"/>
              </a:rPr>
              <a:t>Celui qui boit l'eau </a:t>
            </a:r>
            <a:endParaRPr/>
          </a:p>
          <a:p>
            <a:pPr indent="0" lvl="0" marL="0" marR="0" rtl="0" algn="l">
              <a:lnSpc>
                <a:spcPct val="83000"/>
              </a:lnSpc>
              <a:spcBef>
                <a:spcPts val="0"/>
              </a:spcBef>
              <a:spcAft>
                <a:spcPts val="0"/>
              </a:spcAft>
              <a:buClr>
                <a:srgbClr val="FF9966"/>
              </a:buClr>
              <a:buSzPts val="2400"/>
              <a:buFont typeface="Times New Roman"/>
              <a:buNone/>
            </a:pPr>
            <a:r>
              <a:rPr b="0" i="0" lang="en-US" sz="2400" u="none">
                <a:solidFill>
                  <a:srgbClr val="FF9966"/>
                </a:solidFill>
                <a:latin typeface="Times New Roman"/>
                <a:ea typeface="Times New Roman"/>
                <a:cs typeface="Times New Roman"/>
                <a:sym typeface="Times New Roman"/>
              </a:rPr>
              <a:t>que je lui donnerai </a:t>
            </a:r>
            <a:endParaRPr/>
          </a:p>
          <a:p>
            <a:pPr indent="0" lvl="0" marL="0" marR="0" rtl="0" algn="l">
              <a:lnSpc>
                <a:spcPct val="83000"/>
              </a:lnSpc>
              <a:spcBef>
                <a:spcPts val="0"/>
              </a:spcBef>
              <a:spcAft>
                <a:spcPts val="0"/>
              </a:spcAft>
              <a:buClr>
                <a:srgbClr val="FF9966"/>
              </a:buClr>
              <a:buSzPts val="2400"/>
              <a:buFont typeface="Times New Roman"/>
              <a:buNone/>
            </a:pPr>
            <a:r>
              <a:rPr b="0" i="0" lang="en-US" sz="2400" u="none">
                <a:solidFill>
                  <a:srgbClr val="FF9966"/>
                </a:solidFill>
                <a:latin typeface="Times New Roman"/>
                <a:ea typeface="Times New Roman"/>
                <a:cs typeface="Times New Roman"/>
                <a:sym typeface="Times New Roman"/>
              </a:rPr>
              <a:t>n'aura plus jamais soif!</a:t>
            </a:r>
            <a:endParaRPr/>
          </a:p>
        </p:txBody>
      </p:sp>
      <p:sp>
        <p:nvSpPr>
          <p:cNvPr id="96" name="Google Shape;96;p9"/>
          <p:cNvSpPr txBox="1"/>
          <p:nvPr/>
        </p:nvSpPr>
        <p:spPr>
          <a:xfrm>
            <a:off x="1439862" y="4500562"/>
            <a:ext cx="3600450" cy="1620837"/>
          </a:xfrm>
          <a:prstGeom prst="rect">
            <a:avLst/>
          </a:prstGeom>
          <a:noFill/>
          <a:ln>
            <a:noFill/>
          </a:ln>
        </p:spPr>
        <p:txBody>
          <a:bodyPr anchorCtr="0" anchor="t" bIns="45000" lIns="90000" spcFirstLastPara="1" rIns="90000" wrap="square" tIns="45000">
            <a:noAutofit/>
          </a:bodyPr>
          <a:lstStyle/>
          <a:p>
            <a:pPr indent="0" lvl="0" marL="0" marR="0" rtl="0" algn="l">
              <a:lnSpc>
                <a:spcPct val="83000"/>
              </a:lnSpc>
              <a:spcBef>
                <a:spcPts val="0"/>
              </a:spcBef>
              <a:spcAft>
                <a:spcPts val="0"/>
              </a:spcAft>
              <a:buClr>
                <a:srgbClr val="FF9966"/>
              </a:buClr>
              <a:buSzPts val="2400"/>
              <a:buFont typeface="Times New Roman"/>
              <a:buNone/>
            </a:pPr>
            <a:r>
              <a:rPr b="0" i="0" lang="en-US" sz="2400" u="none">
                <a:solidFill>
                  <a:srgbClr val="FF9966"/>
                </a:solidFill>
                <a:latin typeface="Times New Roman"/>
                <a:ea typeface="Times New Roman"/>
                <a:cs typeface="Times New Roman"/>
                <a:sym typeface="Times New Roman"/>
              </a:rPr>
              <a:t>Et l'eau deviendra en lui source jaillissante pour la vie éternelle!</a:t>
            </a:r>
            <a:endParaRPr/>
          </a:p>
        </p:txBody>
      </p:sp>
      <p:pic>
        <p:nvPicPr>
          <p:cNvPr id="97" name="Google Shape;97;p9"/>
          <p:cNvPicPr preferRelativeResize="0"/>
          <p:nvPr/>
        </p:nvPicPr>
        <p:blipFill rotWithShape="1">
          <a:blip r:embed="rId4">
            <a:alphaModFix/>
          </a:blip>
          <a:srcRect b="0" l="0" r="0" t="0"/>
          <a:stretch/>
        </p:blipFill>
        <p:spPr>
          <a:xfrm>
            <a:off x="5219700" y="4100512"/>
            <a:ext cx="2343150" cy="2019300"/>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95"/>
                                        </p:tgtEl>
                                        <p:attrNameLst>
                                          <p:attrName>style.visibility</p:attrName>
                                        </p:attrNameLst>
                                      </p:cBhvr>
                                      <p:to>
                                        <p:strVal val="visible"/>
                                      </p:to>
                                    </p:set>
                                    <p:animEffect filter="fade" transition="in">
                                      <p:cBhvr>
                                        <p:cTn dur="500"/>
                                        <p:tgtEl>
                                          <p:spTgt spid="95"/>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97"/>
                                        </p:tgtEl>
                                        <p:attrNameLst>
                                          <p:attrName>style.visibility</p:attrName>
                                        </p:attrNameLst>
                                      </p:cBhvr>
                                      <p:to>
                                        <p:strVal val="visible"/>
                                      </p:to>
                                    </p:set>
                                    <p:anim calcmode="lin" valueType="num">
                                      <p:cBhvr additive="base">
                                        <p:cTn dur="500"/>
                                        <p:tgtEl>
                                          <p:spTgt spid="97"/>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96"/>
                                        </p:tgtEl>
                                        <p:attrNameLst>
                                          <p:attrName>style.visibility</p:attrName>
                                        </p:attrNameLst>
                                      </p:cBhvr>
                                      <p:to>
                                        <p:strVal val="visible"/>
                                      </p:to>
                                    </p:set>
                                    <p:animEffect filter="fade" transition="in">
                                      <p:cBhvr>
                                        <p:cTn dur="500"/>
                                        <p:tgtEl>
                                          <p:spTgt spid="96"/>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03366"/>
        </a:solidFill>
      </p:bgPr>
    </p:bg>
    <p:spTree>
      <p:nvGrpSpPr>
        <p:cNvPr id="102" name="Shape 102"/>
        <p:cNvGrpSpPr/>
        <p:nvPr/>
      </p:nvGrpSpPr>
      <p:grpSpPr>
        <a:xfrm>
          <a:off x="0" y="0"/>
          <a:ext cx="0" cy="0"/>
          <a:chOff x="0" y="0"/>
          <a:chExt cx="0" cy="0"/>
        </a:xfrm>
      </p:grpSpPr>
      <p:sp>
        <p:nvSpPr>
          <p:cNvPr id="103" name="Google Shape;103;p10"/>
          <p:cNvSpPr txBox="1"/>
          <p:nvPr/>
        </p:nvSpPr>
        <p:spPr>
          <a:xfrm>
            <a:off x="720725" y="5040312"/>
            <a:ext cx="2881312" cy="1081087"/>
          </a:xfrm>
          <a:prstGeom prst="rect">
            <a:avLst/>
          </a:prstGeom>
          <a:noFill/>
          <a:ln>
            <a:noFill/>
          </a:ln>
        </p:spPr>
        <p:txBody>
          <a:bodyPr anchorCtr="0" anchor="t" bIns="45000" lIns="90000" spcFirstLastPara="1" rIns="90000" wrap="square" tIns="45000">
            <a:noAutofit/>
          </a:bodyPr>
          <a:lstStyle/>
          <a:p>
            <a:pPr indent="0" lvl="0" marL="0" marR="0" rtl="0" algn="l">
              <a:lnSpc>
                <a:spcPct val="84000"/>
              </a:lnSpc>
              <a:spcBef>
                <a:spcPts val="0"/>
              </a:spcBef>
              <a:spcAft>
                <a:spcPts val="0"/>
              </a:spcAft>
              <a:buClr>
                <a:srgbClr val="FFFF00"/>
              </a:buClr>
              <a:buSzPts val="2000"/>
              <a:buFont typeface="Times New Roman"/>
              <a:buNone/>
            </a:pPr>
            <a:r>
              <a:rPr b="0" i="0" lang="en-US" sz="2000" u="none">
                <a:solidFill>
                  <a:srgbClr val="FFFF00"/>
                </a:solidFill>
                <a:latin typeface="Times New Roman"/>
                <a:ea typeface="Times New Roman"/>
                <a:cs typeface="Times New Roman"/>
                <a:sym typeface="Times New Roman"/>
              </a:rPr>
              <a:t>Et cette discussion a</a:t>
            </a:r>
            <a:r>
              <a:rPr b="0" i="0" lang="en-US" sz="2000" u="sng">
                <a:solidFill>
                  <a:srgbClr val="FFFF00"/>
                </a:solidFill>
                <a:latin typeface="Times New Roman"/>
                <a:ea typeface="Times New Roman"/>
                <a:cs typeface="Times New Roman"/>
                <a:sym typeface="Times New Roman"/>
              </a:rPr>
              <a:t> donné envie</a:t>
            </a:r>
            <a:r>
              <a:rPr b="0" i="0" lang="en-US" sz="2000" u="none">
                <a:solidFill>
                  <a:srgbClr val="FFFF00"/>
                </a:solidFill>
                <a:latin typeface="Times New Roman"/>
                <a:ea typeface="Times New Roman"/>
                <a:cs typeface="Times New Roman"/>
                <a:sym typeface="Times New Roman"/>
              </a:rPr>
              <a:t> à la femme d'aller plus loin.</a:t>
            </a:r>
            <a:endParaRPr/>
          </a:p>
        </p:txBody>
      </p:sp>
      <p:sp>
        <p:nvSpPr>
          <p:cNvPr id="104" name="Google Shape;104;p10"/>
          <p:cNvSpPr txBox="1"/>
          <p:nvPr/>
        </p:nvSpPr>
        <p:spPr>
          <a:xfrm>
            <a:off x="300037" y="179387"/>
            <a:ext cx="8699500" cy="857250"/>
          </a:xfrm>
          <a:prstGeom prst="rect">
            <a:avLst/>
          </a:prstGeom>
          <a:noFill/>
          <a:ln>
            <a:noFill/>
          </a:ln>
        </p:spPr>
        <p:txBody>
          <a:bodyPr anchorCtr="0" anchor="t" bIns="45000" lIns="90000" spcFirstLastPara="1" rIns="90000" wrap="square" tIns="45000">
            <a:noAutofit/>
          </a:bodyPr>
          <a:lstStyle/>
          <a:p>
            <a:pPr indent="-290512" lvl="0" marL="395287" marR="0" rtl="0" algn="l">
              <a:lnSpc>
                <a:spcPct val="96000"/>
              </a:lnSpc>
              <a:spcBef>
                <a:spcPts val="0"/>
              </a:spcBef>
              <a:spcAft>
                <a:spcPts val="0"/>
              </a:spcAft>
              <a:buClr>
                <a:srgbClr val="E6E6E6"/>
              </a:buClr>
              <a:buSzPts val="1170"/>
              <a:buFont typeface="Noto Sans Symbols"/>
              <a:buChar char="●"/>
            </a:pPr>
            <a:r>
              <a:rPr b="1" i="0" lang="en-US" sz="2600" u="none">
                <a:solidFill>
                  <a:srgbClr val="FF9966"/>
                </a:solidFill>
                <a:latin typeface="Times New Roman"/>
                <a:ea typeface="Times New Roman"/>
                <a:cs typeface="Times New Roman"/>
                <a:sym typeface="Times New Roman"/>
              </a:rPr>
              <a:t>“Seigneur, dit la samaritaine,  donne-la moi, cette eau: que je n'aie plus soif!...... Je le vois bien tu es prophète!”</a:t>
            </a:r>
            <a:endParaRPr/>
          </a:p>
        </p:txBody>
      </p:sp>
      <p:sp>
        <p:nvSpPr>
          <p:cNvPr id="105" name="Google Shape;105;p10"/>
          <p:cNvSpPr txBox="1"/>
          <p:nvPr/>
        </p:nvSpPr>
        <p:spPr>
          <a:xfrm>
            <a:off x="539750" y="1979612"/>
            <a:ext cx="3240087" cy="720725"/>
          </a:xfrm>
          <a:prstGeom prst="rect">
            <a:avLst/>
          </a:prstGeom>
          <a:noFill/>
          <a:ln>
            <a:noFill/>
          </a:ln>
        </p:spPr>
        <p:txBody>
          <a:bodyPr anchorCtr="0" anchor="t" bIns="45000" lIns="90000" spcFirstLastPara="1" rIns="90000" wrap="square" tIns="45000">
            <a:noAutofit/>
          </a:bodyPr>
          <a:lstStyle/>
          <a:p>
            <a:pPr indent="0" lvl="0" marL="0" marR="0" rtl="0" algn="l">
              <a:lnSpc>
                <a:spcPct val="84000"/>
              </a:lnSpc>
              <a:spcBef>
                <a:spcPts val="0"/>
              </a:spcBef>
              <a:spcAft>
                <a:spcPts val="0"/>
              </a:spcAft>
              <a:buClr>
                <a:srgbClr val="FFFF00"/>
              </a:buClr>
              <a:buSzPts val="2000"/>
              <a:buFont typeface="Times New Roman"/>
              <a:buNone/>
            </a:pPr>
            <a:r>
              <a:rPr b="0" i="0" lang="en-US" sz="2000" u="none">
                <a:solidFill>
                  <a:srgbClr val="FFFF00"/>
                </a:solidFill>
                <a:latin typeface="Times New Roman"/>
                <a:ea typeface="Times New Roman"/>
                <a:cs typeface="Times New Roman"/>
                <a:sym typeface="Times New Roman"/>
              </a:rPr>
              <a:t>La femme a commencé par aller </a:t>
            </a:r>
            <a:r>
              <a:rPr b="0" i="0" lang="en-US" sz="2000" u="sng">
                <a:solidFill>
                  <a:srgbClr val="FFFF00"/>
                </a:solidFill>
                <a:latin typeface="Times New Roman"/>
                <a:ea typeface="Times New Roman"/>
                <a:cs typeface="Times New Roman"/>
                <a:sym typeface="Times New Roman"/>
              </a:rPr>
              <a:t>chercher</a:t>
            </a:r>
            <a:r>
              <a:rPr b="0" i="0" lang="en-US" sz="2000" u="none">
                <a:solidFill>
                  <a:srgbClr val="FFFF00"/>
                </a:solidFill>
                <a:latin typeface="Times New Roman"/>
                <a:ea typeface="Times New Roman"/>
                <a:cs typeface="Times New Roman"/>
                <a:sym typeface="Times New Roman"/>
              </a:rPr>
              <a:t> l'eau au puits.</a:t>
            </a:r>
            <a:endParaRPr/>
          </a:p>
        </p:txBody>
      </p:sp>
      <p:sp>
        <p:nvSpPr>
          <p:cNvPr id="106" name="Google Shape;106;p10"/>
          <p:cNvSpPr txBox="1"/>
          <p:nvPr/>
        </p:nvSpPr>
        <p:spPr>
          <a:xfrm>
            <a:off x="4140200" y="3060700"/>
            <a:ext cx="3779837" cy="542925"/>
          </a:xfrm>
          <a:prstGeom prst="rect">
            <a:avLst/>
          </a:prstGeom>
          <a:noFill/>
          <a:ln>
            <a:noFill/>
          </a:ln>
        </p:spPr>
        <p:txBody>
          <a:bodyPr anchorCtr="0" anchor="t" bIns="45000" lIns="90000" spcFirstLastPara="1" rIns="90000" wrap="square" tIns="45000">
            <a:noAutofit/>
          </a:bodyPr>
          <a:lstStyle/>
          <a:p>
            <a:pPr indent="0" lvl="0" marL="0" marR="0" rtl="0" algn="l">
              <a:lnSpc>
                <a:spcPct val="84000"/>
              </a:lnSpc>
              <a:spcBef>
                <a:spcPts val="0"/>
              </a:spcBef>
              <a:spcAft>
                <a:spcPts val="0"/>
              </a:spcAft>
              <a:buClr>
                <a:srgbClr val="00DCFF"/>
              </a:buClr>
              <a:buSzPts val="2000"/>
              <a:buFont typeface="Times New Roman"/>
              <a:buNone/>
            </a:pPr>
            <a:r>
              <a:rPr b="0" i="0" lang="en-US" sz="2000" u="none">
                <a:solidFill>
                  <a:srgbClr val="00DCFF"/>
                </a:solidFill>
                <a:latin typeface="Times New Roman"/>
                <a:ea typeface="Times New Roman"/>
                <a:cs typeface="Times New Roman"/>
                <a:sym typeface="Times New Roman"/>
              </a:rPr>
              <a:t>Est-ce que </a:t>
            </a:r>
            <a:r>
              <a:rPr b="0" i="0" lang="en-US" sz="2000" u="sng">
                <a:solidFill>
                  <a:srgbClr val="00DCFF"/>
                </a:solidFill>
                <a:latin typeface="Times New Roman"/>
                <a:ea typeface="Times New Roman"/>
                <a:cs typeface="Times New Roman"/>
                <a:sym typeface="Times New Roman"/>
              </a:rPr>
              <a:t>je me laisse toucher</a:t>
            </a:r>
            <a:r>
              <a:rPr b="0" i="0" lang="en-US" sz="2000" u="none">
                <a:solidFill>
                  <a:srgbClr val="00DCFF"/>
                </a:solidFill>
                <a:latin typeface="Times New Roman"/>
                <a:ea typeface="Times New Roman"/>
                <a:cs typeface="Times New Roman"/>
                <a:sym typeface="Times New Roman"/>
              </a:rPr>
              <a:t> par les personnes que je rencontre?</a:t>
            </a:r>
            <a:endParaRPr/>
          </a:p>
        </p:txBody>
      </p:sp>
      <p:sp>
        <p:nvSpPr>
          <p:cNvPr id="107" name="Google Shape;107;p10"/>
          <p:cNvSpPr txBox="1"/>
          <p:nvPr/>
        </p:nvSpPr>
        <p:spPr>
          <a:xfrm>
            <a:off x="1079500" y="1079500"/>
            <a:ext cx="7019925" cy="720725"/>
          </a:xfrm>
          <a:prstGeom prst="rect">
            <a:avLst/>
          </a:prstGeom>
          <a:noFill/>
          <a:ln>
            <a:noFill/>
          </a:ln>
        </p:spPr>
        <p:txBody>
          <a:bodyPr anchorCtr="0" anchor="t" bIns="45000" lIns="90000" spcFirstLastPara="1" rIns="90000" wrap="square" tIns="45000">
            <a:noAutofit/>
          </a:bodyPr>
          <a:lstStyle/>
          <a:p>
            <a:pPr indent="0" lvl="0" marL="0" marR="0" rtl="0" algn="l">
              <a:lnSpc>
                <a:spcPct val="83000"/>
              </a:lnSpc>
              <a:spcBef>
                <a:spcPts val="0"/>
              </a:spcBef>
              <a:spcAft>
                <a:spcPts val="0"/>
              </a:spcAft>
              <a:buClr>
                <a:srgbClr val="33CC66"/>
              </a:buClr>
              <a:buSzPts val="2400"/>
              <a:buFont typeface="Times New Roman"/>
              <a:buNone/>
            </a:pPr>
            <a:r>
              <a:rPr b="0" i="0" lang="en-US" sz="2400" u="none">
                <a:solidFill>
                  <a:srgbClr val="33CC66"/>
                </a:solidFill>
                <a:latin typeface="Times New Roman"/>
                <a:ea typeface="Times New Roman"/>
                <a:cs typeface="Times New Roman"/>
                <a:sym typeface="Times New Roman"/>
              </a:rPr>
              <a:t>La samaritaine avait soif de l'eau du puits. Peu à peu, une autre soif grandit en elle: celle de Dieu!</a:t>
            </a:r>
            <a:endParaRPr/>
          </a:p>
        </p:txBody>
      </p:sp>
      <p:sp>
        <p:nvSpPr>
          <p:cNvPr id="108" name="Google Shape;108;p10"/>
          <p:cNvSpPr txBox="1"/>
          <p:nvPr/>
        </p:nvSpPr>
        <p:spPr>
          <a:xfrm>
            <a:off x="4319587" y="1979612"/>
            <a:ext cx="4140200" cy="900112"/>
          </a:xfrm>
          <a:prstGeom prst="rect">
            <a:avLst/>
          </a:prstGeom>
          <a:noFill/>
          <a:ln>
            <a:noFill/>
          </a:ln>
        </p:spPr>
        <p:txBody>
          <a:bodyPr anchorCtr="0" anchor="t" bIns="45000" lIns="90000" spcFirstLastPara="1" rIns="90000" wrap="square" tIns="45000">
            <a:noAutofit/>
          </a:bodyPr>
          <a:lstStyle/>
          <a:p>
            <a:pPr indent="0" lvl="0" marL="0" marR="0" rtl="0" algn="l">
              <a:lnSpc>
                <a:spcPct val="83000"/>
              </a:lnSpc>
              <a:spcBef>
                <a:spcPts val="0"/>
              </a:spcBef>
              <a:spcAft>
                <a:spcPts val="0"/>
              </a:spcAft>
              <a:buClr>
                <a:srgbClr val="00DCFF"/>
              </a:buClr>
              <a:buSzPts val="2000"/>
              <a:buFont typeface="Times New Roman"/>
              <a:buNone/>
            </a:pPr>
            <a:r>
              <a:rPr b="0" i="0" lang="en-US" sz="2000" u="none">
                <a:solidFill>
                  <a:srgbClr val="00DCFF"/>
                </a:solidFill>
                <a:latin typeface="Times New Roman"/>
                <a:ea typeface="Times New Roman"/>
                <a:cs typeface="Times New Roman"/>
                <a:sym typeface="Times New Roman"/>
              </a:rPr>
              <a:t>Lorsque je me pose des questions, est-ce que </a:t>
            </a:r>
            <a:r>
              <a:rPr b="0" i="0" lang="en-US" sz="2000" u="sng">
                <a:solidFill>
                  <a:srgbClr val="00DCFF"/>
                </a:solidFill>
                <a:latin typeface="Times New Roman"/>
                <a:ea typeface="Times New Roman"/>
                <a:cs typeface="Times New Roman"/>
                <a:sym typeface="Times New Roman"/>
              </a:rPr>
              <a:t>je prends du temps pour chercher</a:t>
            </a:r>
            <a:r>
              <a:rPr b="0" i="0" lang="en-US" sz="2000" u="none">
                <a:solidFill>
                  <a:srgbClr val="00DCFF"/>
                </a:solidFill>
                <a:latin typeface="Times New Roman"/>
                <a:ea typeface="Times New Roman"/>
                <a:cs typeface="Times New Roman"/>
                <a:sym typeface="Times New Roman"/>
              </a:rPr>
              <a:t> une réponse? </a:t>
            </a:r>
            <a:endParaRPr/>
          </a:p>
        </p:txBody>
      </p:sp>
      <p:sp>
        <p:nvSpPr>
          <p:cNvPr id="109" name="Google Shape;109;p10"/>
          <p:cNvSpPr txBox="1"/>
          <p:nvPr/>
        </p:nvSpPr>
        <p:spPr>
          <a:xfrm>
            <a:off x="720725" y="2879725"/>
            <a:ext cx="2339975" cy="720725"/>
          </a:xfrm>
          <a:prstGeom prst="rect">
            <a:avLst/>
          </a:prstGeom>
          <a:noFill/>
          <a:ln>
            <a:noFill/>
          </a:ln>
        </p:spPr>
        <p:txBody>
          <a:bodyPr anchorCtr="0" anchor="t" bIns="45000" lIns="90000" spcFirstLastPara="1" rIns="90000" wrap="square" tIns="45000">
            <a:noAutofit/>
          </a:bodyPr>
          <a:lstStyle/>
          <a:p>
            <a:pPr indent="0" lvl="0" marL="0" marR="0" rtl="0" algn="l">
              <a:lnSpc>
                <a:spcPct val="83000"/>
              </a:lnSpc>
              <a:spcBef>
                <a:spcPts val="0"/>
              </a:spcBef>
              <a:spcAft>
                <a:spcPts val="0"/>
              </a:spcAft>
              <a:buClr>
                <a:srgbClr val="FFFF00"/>
              </a:buClr>
              <a:buSzPts val="2000"/>
              <a:buFont typeface="Times New Roman"/>
              <a:buNone/>
            </a:pPr>
            <a:r>
              <a:rPr b="0" i="0" lang="en-US" sz="2000" u="none">
                <a:solidFill>
                  <a:srgbClr val="FFFF00"/>
                </a:solidFill>
                <a:latin typeface="Times New Roman"/>
                <a:ea typeface="Times New Roman"/>
                <a:cs typeface="Times New Roman"/>
                <a:sym typeface="Times New Roman"/>
              </a:rPr>
              <a:t>Là, elle a fait une </a:t>
            </a:r>
            <a:r>
              <a:rPr b="0" i="0" lang="en-US" sz="2000" u="sng">
                <a:solidFill>
                  <a:srgbClr val="FFFF00"/>
                </a:solidFill>
                <a:latin typeface="Times New Roman"/>
                <a:ea typeface="Times New Roman"/>
                <a:cs typeface="Times New Roman"/>
                <a:sym typeface="Times New Roman"/>
              </a:rPr>
              <a:t>rencontre.</a:t>
            </a:r>
            <a:endParaRPr/>
          </a:p>
        </p:txBody>
      </p:sp>
      <p:sp>
        <p:nvSpPr>
          <p:cNvPr id="110" name="Google Shape;110;p10"/>
          <p:cNvSpPr txBox="1"/>
          <p:nvPr/>
        </p:nvSpPr>
        <p:spPr>
          <a:xfrm>
            <a:off x="720725" y="3779837"/>
            <a:ext cx="2520950" cy="900112"/>
          </a:xfrm>
          <a:prstGeom prst="rect">
            <a:avLst/>
          </a:prstGeom>
          <a:noFill/>
          <a:ln>
            <a:noFill/>
          </a:ln>
        </p:spPr>
        <p:txBody>
          <a:bodyPr anchorCtr="0" anchor="t" bIns="45000" lIns="90000" spcFirstLastPara="1" rIns="90000" wrap="square" tIns="45000">
            <a:noAutofit/>
          </a:bodyPr>
          <a:lstStyle/>
          <a:p>
            <a:pPr indent="0" lvl="0" marL="0" marR="0" rtl="0" algn="l">
              <a:lnSpc>
                <a:spcPct val="83000"/>
              </a:lnSpc>
              <a:spcBef>
                <a:spcPts val="0"/>
              </a:spcBef>
              <a:spcAft>
                <a:spcPts val="0"/>
              </a:spcAft>
              <a:buClr>
                <a:srgbClr val="FFFF00"/>
              </a:buClr>
              <a:buSzPts val="2000"/>
              <a:buFont typeface="Times New Roman"/>
              <a:buNone/>
            </a:pPr>
            <a:r>
              <a:rPr b="0" i="0" lang="en-US" sz="2000" u="none">
                <a:solidFill>
                  <a:srgbClr val="FFFF00"/>
                </a:solidFill>
                <a:latin typeface="Times New Roman"/>
                <a:ea typeface="Times New Roman"/>
                <a:cs typeface="Times New Roman"/>
                <a:sym typeface="Times New Roman"/>
              </a:rPr>
              <a:t>De cette rencontre est née une </a:t>
            </a:r>
            <a:r>
              <a:rPr b="0" i="0" lang="en-US" sz="2000" u="sng">
                <a:solidFill>
                  <a:srgbClr val="FFFF00"/>
                </a:solidFill>
                <a:latin typeface="Times New Roman"/>
                <a:ea typeface="Times New Roman"/>
                <a:cs typeface="Times New Roman"/>
                <a:sym typeface="Times New Roman"/>
              </a:rPr>
              <a:t>discussion</a:t>
            </a:r>
            <a:r>
              <a:rPr b="0" i="0" lang="en-US" sz="2000" u="none">
                <a:solidFill>
                  <a:srgbClr val="FFFF00"/>
                </a:solidFill>
                <a:latin typeface="Times New Roman"/>
                <a:ea typeface="Times New Roman"/>
                <a:cs typeface="Times New Roman"/>
                <a:sym typeface="Times New Roman"/>
              </a:rPr>
              <a:t> profonde et vraie!</a:t>
            </a:r>
            <a:endParaRPr/>
          </a:p>
        </p:txBody>
      </p:sp>
      <p:sp>
        <p:nvSpPr>
          <p:cNvPr id="111" name="Google Shape;111;p10"/>
          <p:cNvSpPr txBox="1"/>
          <p:nvPr/>
        </p:nvSpPr>
        <p:spPr>
          <a:xfrm>
            <a:off x="4319587" y="3779837"/>
            <a:ext cx="3960812" cy="1127125"/>
          </a:xfrm>
          <a:prstGeom prst="rect">
            <a:avLst/>
          </a:prstGeom>
          <a:noFill/>
          <a:ln>
            <a:noFill/>
          </a:ln>
        </p:spPr>
        <p:txBody>
          <a:bodyPr anchorCtr="0" anchor="t" bIns="45000" lIns="90000" spcFirstLastPara="1" rIns="90000" wrap="square" tIns="45000">
            <a:noAutofit/>
          </a:bodyPr>
          <a:lstStyle/>
          <a:p>
            <a:pPr indent="0" lvl="0" marL="0" marR="0" rtl="0" algn="l">
              <a:lnSpc>
                <a:spcPct val="82000"/>
              </a:lnSpc>
              <a:spcBef>
                <a:spcPts val="0"/>
              </a:spcBef>
              <a:spcAft>
                <a:spcPts val="0"/>
              </a:spcAft>
              <a:buClr>
                <a:srgbClr val="00DCFF"/>
              </a:buClr>
              <a:buSzPts val="2000"/>
              <a:buFont typeface="Times New Roman"/>
              <a:buNone/>
            </a:pPr>
            <a:r>
              <a:rPr b="0" i="0" lang="en-US" sz="2000" u="none">
                <a:solidFill>
                  <a:srgbClr val="00DCFF"/>
                </a:solidFill>
                <a:latin typeface="Times New Roman"/>
                <a:ea typeface="Times New Roman"/>
                <a:cs typeface="Times New Roman"/>
                <a:sym typeface="Times New Roman"/>
              </a:rPr>
              <a:t>Est-ce que </a:t>
            </a:r>
            <a:r>
              <a:rPr b="0" i="0" lang="en-US" sz="2000" u="sng">
                <a:solidFill>
                  <a:srgbClr val="00DCFF"/>
                </a:solidFill>
                <a:latin typeface="Times New Roman"/>
                <a:ea typeface="Times New Roman"/>
                <a:cs typeface="Times New Roman"/>
                <a:sym typeface="Times New Roman"/>
              </a:rPr>
              <a:t>j'écoute</a:t>
            </a:r>
            <a:r>
              <a:rPr b="0" i="0" lang="en-US" sz="2000" u="none">
                <a:solidFill>
                  <a:srgbClr val="00DCFF"/>
                </a:solidFill>
                <a:latin typeface="Times New Roman"/>
                <a:ea typeface="Times New Roman"/>
                <a:cs typeface="Times New Roman"/>
                <a:sym typeface="Times New Roman"/>
              </a:rPr>
              <a:t> ceux qui me parlent? Est-ce que j'ose leur </a:t>
            </a:r>
            <a:r>
              <a:rPr b="0" i="0" lang="en-US" sz="2000" u="sng">
                <a:solidFill>
                  <a:srgbClr val="00DCFF"/>
                </a:solidFill>
                <a:latin typeface="Times New Roman"/>
                <a:ea typeface="Times New Roman"/>
                <a:cs typeface="Times New Roman"/>
                <a:sym typeface="Times New Roman"/>
              </a:rPr>
              <a:t>poser les questions</a:t>
            </a:r>
            <a:r>
              <a:rPr b="0" i="0" lang="en-US" sz="2000" u="none">
                <a:solidFill>
                  <a:srgbClr val="00DCFF"/>
                </a:solidFill>
                <a:latin typeface="Times New Roman"/>
                <a:ea typeface="Times New Roman"/>
                <a:cs typeface="Times New Roman"/>
                <a:sym typeface="Times New Roman"/>
              </a:rPr>
              <a:t> qui me tiennent à coeur?</a:t>
            </a:r>
            <a:endParaRPr/>
          </a:p>
        </p:txBody>
      </p:sp>
      <p:sp>
        <p:nvSpPr>
          <p:cNvPr id="112" name="Google Shape;112;p10"/>
          <p:cNvSpPr txBox="1"/>
          <p:nvPr/>
        </p:nvSpPr>
        <p:spPr>
          <a:xfrm>
            <a:off x="4319587" y="5040312"/>
            <a:ext cx="3779837" cy="635000"/>
          </a:xfrm>
          <a:prstGeom prst="rect">
            <a:avLst/>
          </a:prstGeom>
          <a:noFill/>
          <a:ln>
            <a:noFill/>
          </a:ln>
        </p:spPr>
        <p:txBody>
          <a:bodyPr anchorCtr="0" anchor="t" bIns="45000" lIns="90000" spcFirstLastPara="1" rIns="90000" wrap="square" tIns="45000">
            <a:noAutofit/>
          </a:bodyPr>
          <a:lstStyle/>
          <a:p>
            <a:pPr indent="0" lvl="0" marL="0" marR="0" rtl="0" algn="l">
              <a:lnSpc>
                <a:spcPct val="82000"/>
              </a:lnSpc>
              <a:spcBef>
                <a:spcPts val="0"/>
              </a:spcBef>
              <a:spcAft>
                <a:spcPts val="0"/>
              </a:spcAft>
              <a:buClr>
                <a:srgbClr val="00DCFF"/>
              </a:buClr>
              <a:buSzPts val="2000"/>
              <a:buFont typeface="Times New Roman"/>
              <a:buNone/>
            </a:pPr>
            <a:r>
              <a:rPr b="0" i="0" lang="en-US" sz="2000" u="none">
                <a:solidFill>
                  <a:srgbClr val="00DCFF"/>
                </a:solidFill>
                <a:latin typeface="Times New Roman"/>
                <a:ea typeface="Times New Roman"/>
                <a:cs typeface="Times New Roman"/>
                <a:sym typeface="Times New Roman"/>
              </a:rPr>
              <a:t>Est-ce que je </a:t>
            </a:r>
            <a:r>
              <a:rPr b="0" i="0" lang="en-US" sz="2000" u="sng">
                <a:solidFill>
                  <a:srgbClr val="00DCFF"/>
                </a:solidFill>
                <a:latin typeface="Times New Roman"/>
                <a:ea typeface="Times New Roman"/>
                <a:cs typeface="Times New Roman"/>
                <a:sym typeface="Times New Roman"/>
              </a:rPr>
              <a:t>persévère</a:t>
            </a:r>
            <a:r>
              <a:rPr b="0" i="0" lang="en-US" sz="2000" u="none">
                <a:solidFill>
                  <a:srgbClr val="00DCFF"/>
                </a:solidFill>
                <a:latin typeface="Times New Roman"/>
                <a:ea typeface="Times New Roman"/>
                <a:cs typeface="Times New Roman"/>
                <a:sym typeface="Times New Roman"/>
              </a:rPr>
              <a:t> dans ma recherche?</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07"/>
                                        </p:tgtEl>
                                        <p:attrNameLst>
                                          <p:attrName>style.visibility</p:attrName>
                                        </p:attrNameLst>
                                      </p:cBhvr>
                                      <p:to>
                                        <p:strVal val="visible"/>
                                      </p:to>
                                    </p:set>
                                    <p:anim calcmode="lin" valueType="num">
                                      <p:cBhvr additive="base">
                                        <p:cTn dur="500"/>
                                        <p:tgtEl>
                                          <p:spTgt spid="107"/>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05"/>
                                        </p:tgtEl>
                                        <p:attrNameLst>
                                          <p:attrName>style.visibility</p:attrName>
                                        </p:attrNameLst>
                                      </p:cBhvr>
                                      <p:to>
                                        <p:strVal val="visible"/>
                                      </p:to>
                                    </p:set>
                                    <p:animEffect filter="fade" transition="in">
                                      <p:cBhvr>
                                        <p:cTn dur="500"/>
                                        <p:tgtEl>
                                          <p:spTgt spid="105"/>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09"/>
                                        </p:tgtEl>
                                        <p:attrNameLst>
                                          <p:attrName>style.visibility</p:attrName>
                                        </p:attrNameLst>
                                      </p:cBhvr>
                                      <p:to>
                                        <p:strVal val="visible"/>
                                      </p:to>
                                    </p:set>
                                    <p:animEffect filter="fade" transition="in">
                                      <p:cBhvr>
                                        <p:cTn dur="500"/>
                                        <p:tgtEl>
                                          <p:spTgt spid="109"/>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10"/>
                                        </p:tgtEl>
                                        <p:attrNameLst>
                                          <p:attrName>style.visibility</p:attrName>
                                        </p:attrNameLst>
                                      </p:cBhvr>
                                      <p:to>
                                        <p:strVal val="visible"/>
                                      </p:to>
                                    </p:set>
                                    <p:animEffect filter="fade" transition="in">
                                      <p:cBhvr>
                                        <p:cTn dur="500"/>
                                        <p:tgtEl>
                                          <p:spTgt spid="110"/>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03"/>
                                        </p:tgtEl>
                                        <p:attrNameLst>
                                          <p:attrName>style.visibility</p:attrName>
                                        </p:attrNameLst>
                                      </p:cBhvr>
                                      <p:to>
                                        <p:strVal val="visible"/>
                                      </p:to>
                                    </p:set>
                                    <p:animEffect filter="fade" transition="in">
                                      <p:cBhvr>
                                        <p:cTn dur="500"/>
                                        <p:tgtEl>
                                          <p:spTgt spid="103"/>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08"/>
                                        </p:tgtEl>
                                        <p:attrNameLst>
                                          <p:attrName>style.visibility</p:attrName>
                                        </p:attrNameLst>
                                      </p:cBhvr>
                                      <p:to>
                                        <p:strVal val="visible"/>
                                      </p:to>
                                    </p:set>
                                    <p:animEffect filter="fade" transition="in">
                                      <p:cBhvr>
                                        <p:cTn dur="2000"/>
                                        <p:tgtEl>
                                          <p:spTgt spid="108"/>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06"/>
                                        </p:tgtEl>
                                        <p:attrNameLst>
                                          <p:attrName>style.visibility</p:attrName>
                                        </p:attrNameLst>
                                      </p:cBhvr>
                                      <p:to>
                                        <p:strVal val="visible"/>
                                      </p:to>
                                    </p:set>
                                    <p:animEffect filter="fade" transition="in">
                                      <p:cBhvr>
                                        <p:cTn dur="2000"/>
                                        <p:tgtEl>
                                          <p:spTgt spid="106"/>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11"/>
                                        </p:tgtEl>
                                        <p:attrNameLst>
                                          <p:attrName>style.visibility</p:attrName>
                                        </p:attrNameLst>
                                      </p:cBhvr>
                                      <p:to>
                                        <p:strVal val="visible"/>
                                      </p:to>
                                    </p:set>
                                    <p:animEffect filter="fade" transition="in">
                                      <p:cBhvr>
                                        <p:cTn dur="2000"/>
                                        <p:tgtEl>
                                          <p:spTgt spid="111"/>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12"/>
                                        </p:tgtEl>
                                        <p:attrNameLst>
                                          <p:attrName>style.visibility</p:attrName>
                                        </p:attrNameLst>
                                      </p:cBhvr>
                                      <p:to>
                                        <p:strVal val="visible"/>
                                      </p:to>
                                    </p:set>
                                    <p:animEffect filter="fade" transition="in">
                                      <p:cBhvr>
                                        <p:cTn dur="2000"/>
                                        <p:tgtEl>
                                          <p:spTgt spid="112"/>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03366"/>
        </a:solidFill>
      </p:bgPr>
    </p:bg>
    <p:spTree>
      <p:nvGrpSpPr>
        <p:cNvPr id="117" name="Shape 117"/>
        <p:cNvGrpSpPr/>
        <p:nvPr/>
      </p:nvGrpSpPr>
      <p:grpSpPr>
        <a:xfrm>
          <a:off x="0" y="0"/>
          <a:ext cx="0" cy="0"/>
          <a:chOff x="0" y="0"/>
          <a:chExt cx="0" cy="0"/>
        </a:xfrm>
      </p:grpSpPr>
      <p:sp>
        <p:nvSpPr>
          <p:cNvPr id="118" name="Google Shape;118;p11"/>
          <p:cNvSpPr txBox="1"/>
          <p:nvPr/>
        </p:nvSpPr>
        <p:spPr>
          <a:xfrm>
            <a:off x="1079500" y="539750"/>
            <a:ext cx="7200900" cy="2520950"/>
          </a:xfrm>
          <a:prstGeom prst="rect">
            <a:avLst/>
          </a:prstGeom>
          <a:noFill/>
          <a:ln>
            <a:noFill/>
          </a:ln>
        </p:spPr>
        <p:txBody>
          <a:bodyPr anchorCtr="0" anchor="t" bIns="45000" lIns="90000" spcFirstLastPara="1" rIns="90000" wrap="square" tIns="45000">
            <a:noAutofit/>
          </a:bodyPr>
          <a:lstStyle/>
          <a:p>
            <a:pPr indent="0" lvl="0" marL="0" marR="0" rtl="0" algn="l">
              <a:lnSpc>
                <a:spcPct val="82000"/>
              </a:lnSpc>
              <a:spcBef>
                <a:spcPts val="0"/>
              </a:spcBef>
              <a:spcAft>
                <a:spcPts val="0"/>
              </a:spcAft>
              <a:buClr>
                <a:srgbClr val="FFFFFF"/>
              </a:buClr>
              <a:buSzPts val="2000"/>
              <a:buFont typeface="Times New Roman"/>
              <a:buNone/>
            </a:pPr>
            <a:r>
              <a:rPr b="0" i="0" lang="en-US" sz="2000" u="none">
                <a:solidFill>
                  <a:srgbClr val="FFFFFF"/>
                </a:solidFill>
                <a:latin typeface="Times New Roman"/>
                <a:ea typeface="Times New Roman"/>
                <a:cs typeface="Times New Roman"/>
                <a:sym typeface="Times New Roman"/>
              </a:rPr>
              <a:t>La foi n'est pas donnée en même temps que la naissance.</a:t>
            </a:r>
            <a:endParaRPr/>
          </a:p>
          <a:p>
            <a:pPr indent="0" lvl="0" marL="0" marR="0" rtl="0" algn="l">
              <a:lnSpc>
                <a:spcPct val="82000"/>
              </a:lnSpc>
              <a:spcBef>
                <a:spcPts val="0"/>
              </a:spcBef>
              <a:spcAft>
                <a:spcPts val="0"/>
              </a:spcAft>
              <a:buClr>
                <a:srgbClr val="FFFFFF"/>
              </a:buClr>
              <a:buSzPts val="2000"/>
              <a:buFont typeface="Times New Roman"/>
              <a:buNone/>
            </a:pPr>
            <a:r>
              <a:rPr b="0" i="0" lang="en-US" sz="2000" u="none">
                <a:solidFill>
                  <a:srgbClr val="FFFFFF"/>
                </a:solidFill>
                <a:latin typeface="Times New Roman"/>
                <a:ea typeface="Times New Roman"/>
                <a:cs typeface="Times New Roman"/>
                <a:sym typeface="Times New Roman"/>
              </a:rPr>
              <a:t>*Il faut beaucoup de temps pour la construire.</a:t>
            </a:r>
            <a:endParaRPr/>
          </a:p>
          <a:p>
            <a:pPr indent="0" lvl="0" marL="0" marR="0" rtl="0" algn="l">
              <a:lnSpc>
                <a:spcPct val="82000"/>
              </a:lnSpc>
              <a:spcBef>
                <a:spcPts val="0"/>
              </a:spcBef>
              <a:spcAft>
                <a:spcPts val="0"/>
              </a:spcAft>
              <a:buClr>
                <a:srgbClr val="FFFFFF"/>
              </a:buClr>
              <a:buSzPts val="2000"/>
              <a:buFont typeface="Times New Roman"/>
              <a:buNone/>
            </a:pPr>
            <a:r>
              <a:rPr b="0" i="0" lang="en-US" sz="2000" u="none">
                <a:solidFill>
                  <a:srgbClr val="FFFFFF"/>
                </a:solidFill>
                <a:latin typeface="Times New Roman"/>
                <a:ea typeface="Times New Roman"/>
                <a:cs typeface="Times New Roman"/>
                <a:sym typeface="Times New Roman"/>
              </a:rPr>
              <a:t>*Il faut avoir soif, avoir envie de connaître Dieu.</a:t>
            </a:r>
            <a:endParaRPr/>
          </a:p>
          <a:p>
            <a:pPr indent="0" lvl="0" marL="0" marR="0" rtl="0" algn="l">
              <a:lnSpc>
                <a:spcPct val="82000"/>
              </a:lnSpc>
              <a:spcBef>
                <a:spcPts val="0"/>
              </a:spcBef>
              <a:spcAft>
                <a:spcPts val="0"/>
              </a:spcAft>
              <a:buClr>
                <a:srgbClr val="FFFFFF"/>
              </a:buClr>
              <a:buSzPts val="2000"/>
              <a:buFont typeface="Times New Roman"/>
              <a:buNone/>
            </a:pPr>
            <a:r>
              <a:rPr b="0" i="0" lang="en-US" sz="2000" u="none">
                <a:solidFill>
                  <a:srgbClr val="FFFFFF"/>
                </a:solidFill>
                <a:latin typeface="Times New Roman"/>
                <a:ea typeface="Times New Roman"/>
                <a:cs typeface="Times New Roman"/>
                <a:sym typeface="Times New Roman"/>
              </a:rPr>
              <a:t>*Ensuite, il faut chercher, rencontrer, écouter, parler, se laisser     toucher, avoir envie d'accueillir.</a:t>
            </a:r>
            <a:endParaRPr/>
          </a:p>
          <a:p>
            <a:pPr indent="0" lvl="0" marL="0" marR="0" rtl="0" algn="l">
              <a:lnSpc>
                <a:spcPct val="82000"/>
              </a:lnSpc>
              <a:spcBef>
                <a:spcPts val="0"/>
              </a:spcBef>
              <a:spcAft>
                <a:spcPts val="0"/>
              </a:spcAft>
              <a:buClr>
                <a:srgbClr val="FFFFFF"/>
              </a:buClr>
              <a:buSzPts val="2000"/>
              <a:buFont typeface="Times New Roman"/>
              <a:buNone/>
            </a:pPr>
            <a:r>
              <a:rPr b="0" i="0" lang="en-US" sz="2000" u="none">
                <a:solidFill>
                  <a:srgbClr val="FFFFFF"/>
                </a:solidFill>
                <a:latin typeface="Times New Roman"/>
                <a:ea typeface="Times New Roman"/>
                <a:cs typeface="Times New Roman"/>
                <a:sym typeface="Times New Roman"/>
              </a:rPr>
              <a:t>*Quand on croit avoir atteint le but « Donne-la moi cette eau! », on s'aperçoit qu'on n'est pas tout à fait arrivé encore.</a:t>
            </a:r>
            <a:endParaRPr/>
          </a:p>
          <a:p>
            <a:pPr indent="0" lvl="0" marL="0" marR="0" rtl="0" algn="l">
              <a:lnSpc>
                <a:spcPct val="82000"/>
              </a:lnSpc>
              <a:spcBef>
                <a:spcPts val="0"/>
              </a:spcBef>
              <a:spcAft>
                <a:spcPts val="0"/>
              </a:spcAft>
              <a:buClr>
                <a:srgbClr val="FFFFFF"/>
              </a:buClr>
              <a:buSzPts val="2000"/>
              <a:buFont typeface="Times New Roman"/>
              <a:buNone/>
            </a:pPr>
            <a:r>
              <a:rPr b="0" i="0" lang="en-US" sz="2000" u="none">
                <a:solidFill>
                  <a:srgbClr val="FFFFFF"/>
                </a:solidFill>
                <a:latin typeface="Times New Roman"/>
                <a:ea typeface="Times New Roman"/>
                <a:cs typeface="Times New Roman"/>
                <a:sym typeface="Times New Roman"/>
              </a:rPr>
              <a:t>*Il faut persévérer en regardant sa vie avec vérité, vouloir y changer quelque chose, vouloir donner de nous.</a:t>
            </a:r>
            <a:endParaRPr/>
          </a:p>
          <a:p>
            <a:pPr indent="0" lvl="0" marL="0" marR="0" rtl="0" algn="l">
              <a:lnSpc>
                <a:spcPct val="82000"/>
              </a:lnSpc>
              <a:spcBef>
                <a:spcPts val="0"/>
              </a:spcBef>
              <a:spcAft>
                <a:spcPts val="0"/>
              </a:spcAft>
              <a:buClr>
                <a:srgbClr val="FFFFFF"/>
              </a:buClr>
              <a:buSzPts val="2400"/>
              <a:buFont typeface="Times New Roman"/>
              <a:buNone/>
            </a:pPr>
            <a:r>
              <a:t/>
            </a:r>
            <a:endParaRPr b="0" i="0" sz="2400" u="none">
              <a:solidFill>
                <a:srgbClr val="FFFFFF"/>
              </a:solidFill>
              <a:latin typeface="Times New Roman"/>
              <a:ea typeface="Times New Roman"/>
              <a:cs typeface="Times New Roman"/>
              <a:sym typeface="Times New Roman"/>
            </a:endParaRPr>
          </a:p>
          <a:p>
            <a:pPr indent="0" lvl="0" marL="0" marR="0" rtl="0" algn="l">
              <a:lnSpc>
                <a:spcPct val="82000"/>
              </a:lnSpc>
              <a:spcBef>
                <a:spcPts val="0"/>
              </a:spcBef>
              <a:spcAft>
                <a:spcPts val="0"/>
              </a:spcAft>
              <a:buClr>
                <a:srgbClr val="FFFFFF"/>
              </a:buClr>
              <a:buSzPts val="2400"/>
              <a:buFont typeface="Times New Roman"/>
              <a:buNone/>
            </a:pPr>
            <a:r>
              <a:t/>
            </a:r>
            <a:endParaRPr b="0" i="0" sz="2400" u="none">
              <a:solidFill>
                <a:srgbClr val="FFFFFF"/>
              </a:solidFill>
              <a:latin typeface="Times New Roman"/>
              <a:ea typeface="Times New Roman"/>
              <a:cs typeface="Times New Roman"/>
              <a:sym typeface="Times New Roman"/>
            </a:endParaRPr>
          </a:p>
          <a:p>
            <a:pPr indent="0" lvl="0" marL="0" marR="0" rtl="0" algn="l">
              <a:lnSpc>
                <a:spcPct val="82000"/>
              </a:lnSpc>
              <a:spcBef>
                <a:spcPts val="0"/>
              </a:spcBef>
              <a:spcAft>
                <a:spcPts val="0"/>
              </a:spcAft>
              <a:buClr>
                <a:srgbClr val="FFFFFF"/>
              </a:buClr>
              <a:buSzPts val="2400"/>
              <a:buFont typeface="Times New Roman"/>
              <a:buNone/>
            </a:pPr>
            <a:r>
              <a:rPr b="0" i="0" lang="en-US" sz="2400" u="none">
                <a:solidFill>
                  <a:srgbClr val="FFFFFF"/>
                </a:solidFill>
                <a:latin typeface="Times New Roman"/>
                <a:ea typeface="Times New Roman"/>
                <a:cs typeface="Times New Roman"/>
                <a:sym typeface="Times New Roman"/>
              </a:rPr>
              <a:t> </a:t>
            </a:r>
            <a:endParaRPr/>
          </a:p>
          <a:p>
            <a:pPr indent="0" lvl="0" marL="0" marR="0" rtl="0" algn="l">
              <a:lnSpc>
                <a:spcPct val="71000"/>
              </a:lnSpc>
              <a:spcBef>
                <a:spcPts val="0"/>
              </a:spcBef>
              <a:spcAft>
                <a:spcPts val="0"/>
              </a:spcAft>
              <a:buNone/>
            </a:pPr>
            <a:r>
              <a:t/>
            </a:r>
            <a:endParaRPr b="0" i="0" sz="2400" u="none">
              <a:solidFill>
                <a:srgbClr val="FFFFFF"/>
              </a:solidFill>
              <a:latin typeface="Times New Roman"/>
              <a:ea typeface="Times New Roman"/>
              <a:cs typeface="Times New Roman"/>
              <a:sym typeface="Times New Roman"/>
            </a:endParaRPr>
          </a:p>
        </p:txBody>
      </p:sp>
      <p:sp>
        <p:nvSpPr>
          <p:cNvPr id="119" name="Google Shape;119;p11"/>
          <p:cNvSpPr txBox="1"/>
          <p:nvPr/>
        </p:nvSpPr>
        <p:spPr>
          <a:xfrm>
            <a:off x="1260475" y="3600450"/>
            <a:ext cx="3240087" cy="1081087"/>
          </a:xfrm>
          <a:prstGeom prst="rect">
            <a:avLst/>
          </a:prstGeom>
          <a:noFill/>
          <a:ln>
            <a:noFill/>
          </a:ln>
        </p:spPr>
        <p:txBody>
          <a:bodyPr anchorCtr="0" anchor="t" bIns="45000" lIns="90000" spcFirstLastPara="1" rIns="90000" wrap="square" tIns="45000">
            <a:noAutofit/>
          </a:bodyPr>
          <a:lstStyle/>
          <a:p>
            <a:pPr indent="0" lvl="0" marL="0" marR="0" rtl="0" algn="l">
              <a:lnSpc>
                <a:spcPct val="81000"/>
              </a:lnSpc>
              <a:spcBef>
                <a:spcPts val="0"/>
              </a:spcBef>
              <a:spcAft>
                <a:spcPts val="0"/>
              </a:spcAft>
              <a:buClr>
                <a:srgbClr val="FFFF00"/>
              </a:buClr>
              <a:buSzPts val="2400"/>
              <a:buFont typeface="Times New Roman"/>
              <a:buNone/>
            </a:pPr>
            <a:r>
              <a:rPr b="0" i="0" lang="en-US" sz="2400" u="none">
                <a:solidFill>
                  <a:srgbClr val="FFFF00"/>
                </a:solidFill>
                <a:latin typeface="Times New Roman"/>
                <a:ea typeface="Times New Roman"/>
                <a:cs typeface="Times New Roman"/>
                <a:sym typeface="Times New Roman"/>
              </a:rPr>
              <a:t>Celui qui fait la vérité vient à la lumière      Jean 3,21</a:t>
            </a:r>
            <a:endParaRPr/>
          </a:p>
          <a:p>
            <a:pPr indent="0" lvl="0" marL="0" marR="0" rtl="0" algn="l">
              <a:lnSpc>
                <a:spcPct val="71000"/>
              </a:lnSpc>
              <a:spcBef>
                <a:spcPts val="0"/>
              </a:spcBef>
              <a:spcAft>
                <a:spcPts val="0"/>
              </a:spcAft>
              <a:buNone/>
            </a:pPr>
            <a:r>
              <a:t/>
            </a:r>
            <a:endParaRPr b="0" i="0" sz="2400" u="none">
              <a:solidFill>
                <a:srgbClr val="FFFF00"/>
              </a:solidFill>
              <a:latin typeface="Times New Roman"/>
              <a:ea typeface="Times New Roman"/>
              <a:cs typeface="Times New Roman"/>
              <a:sym typeface="Times New Roman"/>
            </a:endParaRPr>
          </a:p>
        </p:txBody>
      </p:sp>
      <p:sp>
        <p:nvSpPr>
          <p:cNvPr id="120" name="Google Shape;120;p11"/>
          <p:cNvSpPr txBox="1"/>
          <p:nvPr/>
        </p:nvSpPr>
        <p:spPr>
          <a:xfrm>
            <a:off x="1619250" y="4859337"/>
            <a:ext cx="1800225" cy="1439862"/>
          </a:xfrm>
          <a:prstGeom prst="rect">
            <a:avLst/>
          </a:prstGeom>
          <a:noFill/>
          <a:ln>
            <a:noFill/>
          </a:ln>
        </p:spPr>
        <p:txBody>
          <a:bodyPr anchorCtr="0" anchor="t" bIns="45000" lIns="90000" spcFirstLastPara="1" rIns="90000" wrap="square" tIns="45000">
            <a:noAutofit/>
          </a:bodyPr>
          <a:lstStyle/>
          <a:p>
            <a:pPr indent="0" lvl="0" marL="0" marR="0" rtl="0" algn="l">
              <a:lnSpc>
                <a:spcPct val="81000"/>
              </a:lnSpc>
              <a:spcBef>
                <a:spcPts val="0"/>
              </a:spcBef>
              <a:spcAft>
                <a:spcPts val="0"/>
              </a:spcAft>
              <a:buClr>
                <a:srgbClr val="FFFF00"/>
              </a:buClr>
              <a:buSzPts val="2400"/>
              <a:buFont typeface="Times New Roman"/>
              <a:buNone/>
            </a:pPr>
            <a:r>
              <a:rPr b="0" i="0" lang="en-US" sz="2400" u="none">
                <a:solidFill>
                  <a:srgbClr val="FFFF00"/>
                </a:solidFill>
                <a:latin typeface="Times New Roman"/>
                <a:ea typeface="Times New Roman"/>
                <a:cs typeface="Times New Roman"/>
                <a:sym typeface="Times New Roman"/>
              </a:rPr>
              <a:t>La vérité  vous libèrera... Jean 8,32</a:t>
            </a:r>
            <a:endParaRPr/>
          </a:p>
        </p:txBody>
      </p:sp>
      <p:pic>
        <p:nvPicPr>
          <p:cNvPr id="121" name="Google Shape;121;p11"/>
          <p:cNvPicPr preferRelativeResize="0"/>
          <p:nvPr/>
        </p:nvPicPr>
        <p:blipFill rotWithShape="1">
          <a:blip r:embed="rId3">
            <a:alphaModFix/>
          </a:blip>
          <a:srcRect b="0" l="0" r="0" t="0"/>
          <a:stretch/>
        </p:blipFill>
        <p:spPr>
          <a:xfrm>
            <a:off x="4900612" y="3240087"/>
            <a:ext cx="3019425" cy="2857500"/>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21"/>
                                        </p:tgtEl>
                                        <p:attrNameLst>
                                          <p:attrName>style.visibility</p:attrName>
                                        </p:attrNameLst>
                                      </p:cBhvr>
                                      <p:to>
                                        <p:strVal val="visible"/>
                                      </p:to>
                                    </p:set>
                                    <p:animEffect filter="fade" transition="in">
                                      <p:cBhvr>
                                        <p:cTn dur="500"/>
                                        <p:tgtEl>
                                          <p:spTgt spid="121"/>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19"/>
                                        </p:tgtEl>
                                        <p:attrNameLst>
                                          <p:attrName>style.visibility</p:attrName>
                                        </p:attrNameLst>
                                      </p:cBhvr>
                                      <p:to>
                                        <p:strVal val="visible"/>
                                      </p:to>
                                    </p:set>
                                    <p:animEffect filter="fade" transition="in">
                                      <p:cBhvr>
                                        <p:cTn dur="500"/>
                                        <p:tgtEl>
                                          <p:spTgt spid="119"/>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20"/>
                                        </p:tgtEl>
                                        <p:attrNameLst>
                                          <p:attrName>style.visibility</p:attrName>
                                        </p:attrNameLst>
                                      </p:cBhvr>
                                      <p:to>
                                        <p:strVal val="visible"/>
                                      </p:to>
                                    </p:set>
                                    <p:animEffect filter="fade" transition="in">
                                      <p:cBhvr>
                                        <p:cTn dur="500"/>
                                        <p:tgtEl>
                                          <p:spTgt spid="120"/>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03366"/>
        </a:solidFill>
      </p:bgPr>
    </p:bg>
    <p:spTree>
      <p:nvGrpSpPr>
        <p:cNvPr id="126" name="Shape 126"/>
        <p:cNvGrpSpPr/>
        <p:nvPr/>
      </p:nvGrpSpPr>
      <p:grpSpPr>
        <a:xfrm>
          <a:off x="0" y="0"/>
          <a:ext cx="0" cy="0"/>
          <a:chOff x="0" y="0"/>
          <a:chExt cx="0" cy="0"/>
        </a:xfrm>
      </p:grpSpPr>
      <p:sp>
        <p:nvSpPr>
          <p:cNvPr id="127" name="Google Shape;127;p12"/>
          <p:cNvSpPr txBox="1"/>
          <p:nvPr/>
        </p:nvSpPr>
        <p:spPr>
          <a:xfrm>
            <a:off x="720725" y="1439862"/>
            <a:ext cx="7562850" cy="900112"/>
          </a:xfrm>
          <a:prstGeom prst="rect">
            <a:avLst/>
          </a:prstGeom>
          <a:noFill/>
          <a:ln>
            <a:noFill/>
          </a:ln>
        </p:spPr>
        <p:txBody>
          <a:bodyPr anchorCtr="0" anchor="t" bIns="45000" lIns="90000" spcFirstLastPara="1" rIns="90000" wrap="square" tIns="45000">
            <a:noAutofit/>
          </a:bodyPr>
          <a:lstStyle/>
          <a:p>
            <a:pPr indent="0" lvl="0" marL="0" marR="0" rtl="0" algn="l">
              <a:lnSpc>
                <a:spcPct val="79000"/>
              </a:lnSpc>
              <a:spcBef>
                <a:spcPts val="0"/>
              </a:spcBef>
              <a:spcAft>
                <a:spcPts val="0"/>
              </a:spcAft>
              <a:buClr>
                <a:srgbClr val="FFFFFF"/>
              </a:buClr>
              <a:buSzPts val="2400"/>
              <a:buFont typeface="Times New Roman"/>
              <a:buNone/>
            </a:pPr>
            <a:r>
              <a:rPr b="0" i="0" lang="en-US" sz="2400" u="none">
                <a:solidFill>
                  <a:srgbClr val="FFFFFF"/>
                </a:solidFill>
                <a:latin typeface="Times New Roman"/>
                <a:ea typeface="Times New Roman"/>
                <a:cs typeface="Times New Roman"/>
                <a:sym typeface="Times New Roman"/>
              </a:rPr>
              <a:t>Je peux peut-être commencer à regarder ma vie avec vérité. Qu'est-ce qui ne va pas en moi?   Qu'est-ce que je peux changer pour être plus proche de Dieu?</a:t>
            </a:r>
            <a:endParaRPr/>
          </a:p>
        </p:txBody>
      </p:sp>
      <p:sp>
        <p:nvSpPr>
          <p:cNvPr id="128" name="Google Shape;128;p12"/>
          <p:cNvSpPr txBox="1"/>
          <p:nvPr/>
        </p:nvSpPr>
        <p:spPr>
          <a:xfrm>
            <a:off x="1439862" y="2519362"/>
            <a:ext cx="7200900" cy="901700"/>
          </a:xfrm>
          <a:prstGeom prst="rect">
            <a:avLst/>
          </a:prstGeom>
          <a:noFill/>
          <a:ln>
            <a:noFill/>
          </a:ln>
        </p:spPr>
        <p:txBody>
          <a:bodyPr anchorCtr="0" anchor="t" bIns="45000" lIns="90000" spcFirstLastPara="1" rIns="90000" wrap="square" tIns="45000">
            <a:noAutofit/>
          </a:bodyPr>
          <a:lstStyle/>
          <a:p>
            <a:pPr indent="0" lvl="0" marL="0" marR="0" rtl="0" algn="l">
              <a:lnSpc>
                <a:spcPct val="79000"/>
              </a:lnSpc>
              <a:spcBef>
                <a:spcPts val="0"/>
              </a:spcBef>
              <a:spcAft>
                <a:spcPts val="0"/>
              </a:spcAft>
              <a:buClr>
                <a:srgbClr val="23B8DC"/>
              </a:buClr>
              <a:buSzPts val="2400"/>
              <a:buFont typeface="Times New Roman"/>
              <a:buNone/>
            </a:pPr>
            <a:r>
              <a:rPr b="0" i="0" lang="en-US" sz="2400" u="none">
                <a:solidFill>
                  <a:srgbClr val="23B8DC"/>
                </a:solidFill>
                <a:latin typeface="Times New Roman"/>
                <a:ea typeface="Times New Roman"/>
                <a:cs typeface="Times New Roman"/>
                <a:sym typeface="Times New Roman"/>
              </a:rPr>
              <a:t>Je peux ensuite prendre du temps pour être avec Dieu. Du temps pour déposer entre ses bras mon offrande grise. Il saura la transformer en offrande lumineuse.</a:t>
            </a:r>
            <a:endParaRPr/>
          </a:p>
        </p:txBody>
      </p:sp>
      <p:sp>
        <p:nvSpPr>
          <p:cNvPr id="129" name="Google Shape;129;p12"/>
          <p:cNvSpPr txBox="1"/>
          <p:nvPr/>
        </p:nvSpPr>
        <p:spPr>
          <a:xfrm>
            <a:off x="1079500" y="3600450"/>
            <a:ext cx="3960812" cy="728662"/>
          </a:xfrm>
          <a:prstGeom prst="rect">
            <a:avLst/>
          </a:prstGeom>
          <a:noFill/>
          <a:ln>
            <a:noFill/>
          </a:ln>
        </p:spPr>
        <p:txBody>
          <a:bodyPr anchorCtr="0" anchor="t" bIns="45000" lIns="90000" spcFirstLastPara="1" rIns="90000" wrap="square" tIns="45000">
            <a:noAutofit/>
          </a:bodyPr>
          <a:lstStyle/>
          <a:p>
            <a:pPr indent="0" lvl="0" marL="0" marR="0" rtl="0" algn="l">
              <a:lnSpc>
                <a:spcPct val="79000"/>
              </a:lnSpc>
              <a:spcBef>
                <a:spcPts val="0"/>
              </a:spcBef>
              <a:spcAft>
                <a:spcPts val="0"/>
              </a:spcAft>
              <a:buClr>
                <a:srgbClr val="FF3366"/>
              </a:buClr>
              <a:buSzPts val="2400"/>
              <a:buFont typeface="Times New Roman"/>
              <a:buNone/>
            </a:pPr>
            <a:r>
              <a:rPr b="0" i="0" lang="en-US" sz="2400" u="none">
                <a:solidFill>
                  <a:srgbClr val="FF3366"/>
                </a:solidFill>
                <a:latin typeface="Times New Roman"/>
                <a:ea typeface="Times New Roman"/>
                <a:cs typeface="Times New Roman"/>
                <a:sym typeface="Times New Roman"/>
              </a:rPr>
              <a:t>Je peux enfin remercier Dieu.</a:t>
            </a:r>
            <a:endParaRPr/>
          </a:p>
          <a:p>
            <a:pPr indent="0" lvl="0" marL="0" marR="0" rtl="0" algn="l">
              <a:lnSpc>
                <a:spcPct val="79000"/>
              </a:lnSpc>
              <a:spcBef>
                <a:spcPts val="0"/>
              </a:spcBef>
              <a:spcAft>
                <a:spcPts val="0"/>
              </a:spcAft>
              <a:buClr>
                <a:srgbClr val="FF3366"/>
              </a:buClr>
              <a:buSzPts val="2400"/>
              <a:buFont typeface="Times New Roman"/>
              <a:buNone/>
            </a:pPr>
            <a:r>
              <a:rPr b="0" i="0" lang="en-US" sz="2400" u="none">
                <a:solidFill>
                  <a:srgbClr val="FF3366"/>
                </a:solidFill>
                <a:latin typeface="Times New Roman"/>
                <a:ea typeface="Times New Roman"/>
                <a:cs typeface="Times New Roman"/>
                <a:sym typeface="Times New Roman"/>
              </a:rPr>
              <a:t>Le prier.</a:t>
            </a:r>
            <a:endParaRPr/>
          </a:p>
        </p:txBody>
      </p:sp>
      <p:pic>
        <p:nvPicPr>
          <p:cNvPr id="130" name="Google Shape;130;p12"/>
          <p:cNvPicPr preferRelativeResize="0"/>
          <p:nvPr/>
        </p:nvPicPr>
        <p:blipFill rotWithShape="1">
          <a:blip r:embed="rId3">
            <a:alphaModFix/>
          </a:blip>
          <a:srcRect b="0" l="0" r="0" t="0"/>
          <a:stretch/>
        </p:blipFill>
        <p:spPr>
          <a:xfrm>
            <a:off x="5219700" y="3881437"/>
            <a:ext cx="2562225" cy="2238375"/>
          </a:xfrm>
          <a:prstGeom prst="rect">
            <a:avLst/>
          </a:prstGeom>
          <a:noFill/>
          <a:ln>
            <a:noFill/>
          </a:ln>
        </p:spPr>
      </p:pic>
      <p:sp>
        <p:nvSpPr>
          <p:cNvPr id="131" name="Google Shape;131;p12"/>
          <p:cNvSpPr txBox="1"/>
          <p:nvPr/>
        </p:nvSpPr>
        <p:spPr>
          <a:xfrm>
            <a:off x="1079500" y="4500562"/>
            <a:ext cx="3960812" cy="1508125"/>
          </a:xfrm>
          <a:prstGeom prst="rect">
            <a:avLst/>
          </a:prstGeom>
          <a:noFill/>
          <a:ln>
            <a:noFill/>
          </a:ln>
        </p:spPr>
        <p:txBody>
          <a:bodyPr anchorCtr="0" anchor="t" bIns="45000" lIns="90000" spcFirstLastPara="1" rIns="90000" wrap="square" tIns="45000">
            <a:noAutofit/>
          </a:bodyPr>
          <a:lstStyle/>
          <a:p>
            <a:pPr indent="0" lvl="0" marL="0" marR="0" rtl="0" algn="l">
              <a:lnSpc>
                <a:spcPct val="79000"/>
              </a:lnSpc>
              <a:spcBef>
                <a:spcPts val="0"/>
              </a:spcBef>
              <a:spcAft>
                <a:spcPts val="0"/>
              </a:spcAft>
              <a:buClr>
                <a:srgbClr val="FFFF00"/>
              </a:buClr>
              <a:buSzPts val="2200"/>
              <a:buFont typeface="Times New Roman"/>
              <a:buNone/>
            </a:pPr>
            <a:r>
              <a:rPr b="0" i="0" lang="en-US" sz="2200" u="none">
                <a:solidFill>
                  <a:srgbClr val="FFFF00"/>
                </a:solidFill>
                <a:latin typeface="Times New Roman"/>
                <a:ea typeface="Times New Roman"/>
                <a:cs typeface="Times New Roman"/>
                <a:sym typeface="Times New Roman"/>
              </a:rPr>
              <a:t>« Quand tu pries, retire-toi au fond de ta maison, ferme la porte et prie ton Père qui est présent dans le secret. » Mt 6</a:t>
            </a:r>
            <a:endParaRPr/>
          </a:p>
        </p:txBody>
      </p:sp>
      <p:sp>
        <p:nvSpPr>
          <p:cNvPr id="132" name="Google Shape;132;p12"/>
          <p:cNvSpPr txBox="1"/>
          <p:nvPr/>
        </p:nvSpPr>
        <p:spPr>
          <a:xfrm>
            <a:off x="900112" y="179387"/>
            <a:ext cx="7200900" cy="900112"/>
          </a:xfrm>
          <a:prstGeom prst="rect">
            <a:avLst/>
          </a:prstGeom>
          <a:noFill/>
          <a:ln>
            <a:noFill/>
          </a:ln>
        </p:spPr>
        <p:txBody>
          <a:bodyPr anchorCtr="0" anchor="t" bIns="45000" lIns="90000" spcFirstLastPara="1" rIns="90000" wrap="square" tIns="45000">
            <a:noAutofit/>
          </a:bodyPr>
          <a:lstStyle/>
          <a:p>
            <a:pPr indent="0" lvl="0" marL="0" marR="0" rtl="0" algn="l">
              <a:lnSpc>
                <a:spcPct val="75000"/>
              </a:lnSpc>
              <a:spcBef>
                <a:spcPts val="0"/>
              </a:spcBef>
              <a:spcAft>
                <a:spcPts val="0"/>
              </a:spcAft>
              <a:buClr>
                <a:srgbClr val="FF6633"/>
              </a:buClr>
              <a:buSzPts val="3600"/>
              <a:buFont typeface="Times New Roman"/>
              <a:buNone/>
            </a:pPr>
            <a:r>
              <a:rPr b="0" i="0" lang="en-US" sz="3600" u="none">
                <a:solidFill>
                  <a:srgbClr val="FF6633"/>
                </a:solidFill>
                <a:latin typeface="Times New Roman"/>
                <a:ea typeface="Times New Roman"/>
                <a:cs typeface="Times New Roman"/>
                <a:sym typeface="Times New Roman"/>
              </a:rPr>
              <a:t>LA </a:t>
            </a:r>
            <a:r>
              <a:rPr lang="en-US" sz="3600">
                <a:solidFill>
                  <a:srgbClr val="FF6633"/>
                </a:solidFill>
                <a:latin typeface="Times New Roman"/>
                <a:ea typeface="Times New Roman"/>
                <a:cs typeface="Times New Roman"/>
                <a:sym typeface="Times New Roman"/>
              </a:rPr>
              <a:t>LUMIÈRE</a:t>
            </a:r>
            <a:r>
              <a:rPr b="0" i="0" lang="en-US" sz="3600" u="none">
                <a:solidFill>
                  <a:srgbClr val="FF6633"/>
                </a:solidFill>
                <a:latin typeface="Times New Roman"/>
                <a:ea typeface="Times New Roman"/>
                <a:cs typeface="Times New Roman"/>
                <a:sym typeface="Times New Roman"/>
              </a:rPr>
              <a:t> NE PEUT HABITER          AVEC MON </a:t>
            </a:r>
            <a:r>
              <a:rPr lang="en-US" sz="3600">
                <a:solidFill>
                  <a:srgbClr val="FF6633"/>
                </a:solidFill>
                <a:latin typeface="Times New Roman"/>
                <a:ea typeface="Times New Roman"/>
                <a:cs typeface="Times New Roman"/>
                <a:sym typeface="Times New Roman"/>
              </a:rPr>
              <a:t>OBSCURITÉ!</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28"/>
                                        </p:tgtEl>
                                        <p:attrNameLst>
                                          <p:attrName>style.visibility</p:attrName>
                                        </p:attrNameLst>
                                      </p:cBhvr>
                                      <p:to>
                                        <p:strVal val="visible"/>
                                      </p:to>
                                    </p:set>
                                    <p:animEffect filter="fade" transition="in">
                                      <p:cBhvr>
                                        <p:cTn dur="500"/>
                                        <p:tgtEl>
                                          <p:spTgt spid="128"/>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29"/>
                                        </p:tgtEl>
                                        <p:attrNameLst>
                                          <p:attrName>style.visibility</p:attrName>
                                        </p:attrNameLst>
                                      </p:cBhvr>
                                      <p:to>
                                        <p:strVal val="visible"/>
                                      </p:to>
                                    </p:set>
                                    <p:animEffect filter="fade" transition="in">
                                      <p:cBhvr>
                                        <p:cTn dur="500"/>
                                        <p:tgtEl>
                                          <p:spTgt spid="129"/>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30"/>
                                        </p:tgtEl>
                                        <p:attrNameLst>
                                          <p:attrName>style.visibility</p:attrName>
                                        </p:attrNameLst>
                                      </p:cBhvr>
                                      <p:to>
                                        <p:strVal val="visible"/>
                                      </p:to>
                                    </p:set>
                                    <p:animEffect filter="fade" transition="in">
                                      <p:cBhvr>
                                        <p:cTn dur="1000"/>
                                        <p:tgtEl>
                                          <p:spTgt spid="130"/>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31"/>
                                        </p:tgtEl>
                                        <p:attrNameLst>
                                          <p:attrName>style.visibility</p:attrName>
                                        </p:attrNameLst>
                                      </p:cBhvr>
                                      <p:to>
                                        <p:strVal val="visible"/>
                                      </p:to>
                                    </p:set>
                                    <p:animEffect filter="fade" transition="in">
                                      <p:cBhvr>
                                        <p:cTn dur="2000"/>
                                        <p:tgtEl>
                                          <p:spTgt spid="131"/>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03366"/>
        </a:solidFill>
      </p:bgPr>
    </p:bg>
    <p:spTree>
      <p:nvGrpSpPr>
        <p:cNvPr id="137" name="Shape 137"/>
        <p:cNvGrpSpPr/>
        <p:nvPr/>
      </p:nvGrpSpPr>
      <p:grpSpPr>
        <a:xfrm>
          <a:off x="0" y="0"/>
          <a:ext cx="0" cy="0"/>
          <a:chOff x="0" y="0"/>
          <a:chExt cx="0" cy="0"/>
        </a:xfrm>
      </p:grpSpPr>
      <p:sp>
        <p:nvSpPr>
          <p:cNvPr id="138" name="Google Shape;138;p13"/>
          <p:cNvSpPr txBox="1"/>
          <p:nvPr/>
        </p:nvSpPr>
        <p:spPr>
          <a:xfrm>
            <a:off x="179387" y="179387"/>
            <a:ext cx="8640762" cy="720725"/>
          </a:xfrm>
          <a:prstGeom prst="rect">
            <a:avLst/>
          </a:prstGeom>
          <a:noFill/>
          <a:ln>
            <a:noFill/>
          </a:ln>
        </p:spPr>
        <p:txBody>
          <a:bodyPr anchorCtr="0" anchor="t" bIns="45000" lIns="90000" spcFirstLastPara="1" rIns="90000" wrap="square" tIns="45000">
            <a:noAutofit/>
          </a:bodyPr>
          <a:lstStyle/>
          <a:p>
            <a:pPr indent="-290512" lvl="0" marL="395287" marR="0" rtl="0" algn="l">
              <a:lnSpc>
                <a:spcPct val="94000"/>
              </a:lnSpc>
              <a:spcBef>
                <a:spcPts val="0"/>
              </a:spcBef>
              <a:spcAft>
                <a:spcPts val="0"/>
              </a:spcAft>
              <a:buClr>
                <a:srgbClr val="E6E6E6"/>
              </a:buClr>
              <a:buSzPts val="1170"/>
              <a:buFont typeface="Noto Sans Symbols"/>
              <a:buChar char="●"/>
            </a:pPr>
            <a:r>
              <a:rPr b="1" i="0" lang="en-US" sz="2600" u="none">
                <a:solidFill>
                  <a:srgbClr val="FF9966"/>
                </a:solidFill>
                <a:latin typeface="Times New Roman"/>
                <a:ea typeface="Times New Roman"/>
                <a:cs typeface="Times New Roman"/>
                <a:sym typeface="Times New Roman"/>
              </a:rPr>
              <a:t>“Seigneur, dit la samaritaine, où faut-il adorer Dieu?”</a:t>
            </a:r>
            <a:endParaRPr/>
          </a:p>
        </p:txBody>
      </p:sp>
      <p:sp>
        <p:nvSpPr>
          <p:cNvPr id="139" name="Google Shape;139;p13"/>
          <p:cNvSpPr txBox="1"/>
          <p:nvPr/>
        </p:nvSpPr>
        <p:spPr>
          <a:xfrm>
            <a:off x="360362" y="2160587"/>
            <a:ext cx="8280400" cy="1081087"/>
          </a:xfrm>
          <a:prstGeom prst="rect">
            <a:avLst/>
          </a:prstGeom>
          <a:noFill/>
          <a:ln>
            <a:noFill/>
          </a:ln>
        </p:spPr>
        <p:txBody>
          <a:bodyPr anchorCtr="0" anchor="t" bIns="45000" lIns="90000" spcFirstLastPara="1" rIns="90000" wrap="square" tIns="45000">
            <a:noAutofit/>
          </a:bodyPr>
          <a:lstStyle/>
          <a:p>
            <a:pPr indent="0" lvl="0" marL="0" marR="0" rtl="0" algn="ctr">
              <a:lnSpc>
                <a:spcPct val="102000"/>
              </a:lnSpc>
              <a:spcBef>
                <a:spcPts val="0"/>
              </a:spcBef>
              <a:spcAft>
                <a:spcPts val="0"/>
              </a:spcAft>
              <a:buClr>
                <a:srgbClr val="FFFFFF"/>
              </a:buClr>
              <a:buSzPts val="1800"/>
              <a:buFont typeface="Corbel"/>
              <a:buNone/>
            </a:pPr>
            <a:r>
              <a:rPr b="0" i="0" lang="en-US" sz="1800" u="none">
                <a:solidFill>
                  <a:srgbClr val="FFFFFF"/>
                </a:solidFill>
                <a:latin typeface="Corbel"/>
                <a:ea typeface="Corbel"/>
                <a:cs typeface="Corbel"/>
                <a:sym typeface="Corbel"/>
              </a:rPr>
              <a:t>Toute personne peut, là où elle est, adorer le Père.  La différence entre deux personnes, entre deux prières, vient plutôt de l'attitude que l'on prend, de la vérité de notre prière, de notre abandon: </a:t>
            </a:r>
            <a:r>
              <a:rPr b="0" i="0" lang="en-US" sz="1800" u="sng">
                <a:solidFill>
                  <a:srgbClr val="FFFFFF"/>
                </a:solidFill>
                <a:latin typeface="Corbel"/>
                <a:ea typeface="Corbel"/>
                <a:cs typeface="Corbel"/>
                <a:sym typeface="Corbel"/>
              </a:rPr>
              <a:t>"Toujours se laisser guider par l'Esprit du Père"</a:t>
            </a:r>
            <a:r>
              <a:rPr b="0" i="0" lang="en-US" sz="1800" u="none">
                <a:solidFill>
                  <a:srgbClr val="FFFFFF"/>
                </a:solidFill>
                <a:latin typeface="Corbel"/>
                <a:ea typeface="Corbel"/>
                <a:cs typeface="Corbel"/>
                <a:sym typeface="Corbel"/>
              </a:rPr>
              <a:t>. </a:t>
            </a:r>
            <a:br>
              <a:rPr b="0" i="0" lang="en-US" sz="2000" u="none">
                <a:solidFill>
                  <a:srgbClr val="FFFFFF"/>
                </a:solidFill>
                <a:latin typeface="Corbel"/>
                <a:ea typeface="Corbel"/>
                <a:cs typeface="Corbel"/>
                <a:sym typeface="Corbel"/>
              </a:rPr>
            </a:br>
            <a:endParaRPr/>
          </a:p>
        </p:txBody>
      </p:sp>
      <p:sp>
        <p:nvSpPr>
          <p:cNvPr id="140" name="Google Shape;140;p13"/>
          <p:cNvSpPr txBox="1"/>
          <p:nvPr/>
        </p:nvSpPr>
        <p:spPr>
          <a:xfrm>
            <a:off x="360362" y="720725"/>
            <a:ext cx="8226425" cy="1209675"/>
          </a:xfrm>
          <a:prstGeom prst="rect">
            <a:avLst/>
          </a:prstGeom>
          <a:noFill/>
          <a:ln>
            <a:noFill/>
          </a:ln>
        </p:spPr>
        <p:txBody>
          <a:bodyPr anchorCtr="0" anchor="t" bIns="45000" lIns="90000" spcFirstLastPara="1" rIns="90000" wrap="square" tIns="45000">
            <a:noAutofit/>
          </a:bodyPr>
          <a:lstStyle/>
          <a:p>
            <a:pPr indent="-290512" lvl="0" marL="395287" marR="0" rtl="0" algn="l">
              <a:lnSpc>
                <a:spcPct val="94000"/>
              </a:lnSpc>
              <a:spcBef>
                <a:spcPts val="0"/>
              </a:spcBef>
              <a:spcAft>
                <a:spcPts val="0"/>
              </a:spcAft>
              <a:buClr>
                <a:srgbClr val="E6E6E6"/>
              </a:buClr>
              <a:buSzPts val="1170"/>
              <a:buFont typeface="Noto Sans Symbols"/>
              <a:buChar char="●"/>
            </a:pPr>
            <a:r>
              <a:rPr b="1" i="0" lang="en-US" sz="2600" u="none">
                <a:solidFill>
                  <a:srgbClr val="FF9966"/>
                </a:solidFill>
                <a:latin typeface="Times New Roman"/>
                <a:ea typeface="Times New Roman"/>
                <a:cs typeface="Times New Roman"/>
                <a:sym typeface="Times New Roman"/>
              </a:rPr>
              <a:t>Jésus répond: “L'heure vient où les vrais adorateurs adoreront le Père en esprit et en vérité: Tels sont les adorateurs que recherche le Père.”</a:t>
            </a:r>
            <a:endParaRPr/>
          </a:p>
        </p:txBody>
      </p:sp>
      <p:sp>
        <p:nvSpPr>
          <p:cNvPr id="141" name="Google Shape;141;p13"/>
          <p:cNvSpPr txBox="1"/>
          <p:nvPr/>
        </p:nvSpPr>
        <p:spPr>
          <a:xfrm>
            <a:off x="1439862" y="3779837"/>
            <a:ext cx="3421062" cy="1081087"/>
          </a:xfrm>
          <a:prstGeom prst="rect">
            <a:avLst/>
          </a:prstGeom>
          <a:noFill/>
          <a:ln>
            <a:noFill/>
          </a:ln>
        </p:spPr>
        <p:txBody>
          <a:bodyPr anchorCtr="0" anchor="t" bIns="45000" lIns="90000" spcFirstLastPara="1" rIns="90000" wrap="square" tIns="45000">
            <a:noAutofit/>
          </a:bodyPr>
          <a:lstStyle/>
          <a:p>
            <a:pPr indent="0" lvl="0" marL="0" marR="0" rtl="0" algn="ctr">
              <a:lnSpc>
                <a:spcPct val="104000"/>
              </a:lnSpc>
              <a:spcBef>
                <a:spcPts val="0"/>
              </a:spcBef>
              <a:spcAft>
                <a:spcPts val="0"/>
              </a:spcAft>
              <a:buClr>
                <a:srgbClr val="FFFF00"/>
              </a:buClr>
              <a:buSzPts val="2000"/>
              <a:buFont typeface="Corbel"/>
              <a:buNone/>
            </a:pPr>
            <a:r>
              <a:rPr b="0" i="0" lang="en-US" sz="2000" u="none">
                <a:solidFill>
                  <a:srgbClr val="FFFF00"/>
                </a:solidFill>
                <a:latin typeface="Corbel"/>
                <a:ea typeface="Corbel"/>
                <a:cs typeface="Corbel"/>
                <a:sym typeface="Corbel"/>
              </a:rPr>
              <a:t>Dieu a soif de nous prendre par la main pour nous guider selon sa vérité. </a:t>
            </a:r>
            <a:endParaRPr/>
          </a:p>
        </p:txBody>
      </p:sp>
      <p:pic>
        <p:nvPicPr>
          <p:cNvPr id="142" name="Google Shape;142;p13"/>
          <p:cNvPicPr preferRelativeResize="0"/>
          <p:nvPr/>
        </p:nvPicPr>
        <p:blipFill rotWithShape="1">
          <a:blip r:embed="rId3">
            <a:alphaModFix/>
          </a:blip>
          <a:srcRect b="0" l="0" r="0" t="0"/>
          <a:stretch/>
        </p:blipFill>
        <p:spPr>
          <a:xfrm>
            <a:off x="5040312" y="3240087"/>
            <a:ext cx="1838325" cy="2047875"/>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40"/>
                                        </p:tgtEl>
                                        <p:attrNameLst>
                                          <p:attrName>style.visibility</p:attrName>
                                        </p:attrNameLst>
                                      </p:cBhvr>
                                      <p:to>
                                        <p:strVal val="visible"/>
                                      </p:to>
                                    </p:set>
                                    <p:anim calcmode="lin" valueType="num">
                                      <p:cBhvr additive="base">
                                        <p:cTn dur="500"/>
                                        <p:tgtEl>
                                          <p:spTgt spid="140"/>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39"/>
                                        </p:tgtEl>
                                        <p:attrNameLst>
                                          <p:attrName>style.visibility</p:attrName>
                                        </p:attrNameLst>
                                      </p:cBhvr>
                                      <p:to>
                                        <p:strVal val="visible"/>
                                      </p:to>
                                    </p:set>
                                    <p:animEffect filter="fade" transition="in">
                                      <p:cBhvr>
                                        <p:cTn dur="2000"/>
                                        <p:tgtEl>
                                          <p:spTgt spid="139"/>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42"/>
                                        </p:tgtEl>
                                        <p:attrNameLst>
                                          <p:attrName>style.visibility</p:attrName>
                                        </p:attrNameLst>
                                      </p:cBhvr>
                                      <p:to>
                                        <p:strVal val="visible"/>
                                      </p:to>
                                    </p:set>
                                    <p:animEffect filter="fade" transition="in">
                                      <p:cBhvr>
                                        <p:cTn dur="500"/>
                                        <p:tgtEl>
                                          <p:spTgt spid="142"/>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41"/>
                                        </p:tgtEl>
                                        <p:attrNameLst>
                                          <p:attrName>style.visibility</p:attrName>
                                        </p:attrNameLst>
                                      </p:cBhvr>
                                      <p:to>
                                        <p:strVal val="visible"/>
                                      </p:to>
                                    </p:set>
                                    <p:animEffect filter="fade" transition="in">
                                      <p:cBhvr>
                                        <p:cTn dur="2000"/>
                                        <p:tgtEl>
                                          <p:spTgt spid="141"/>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03366"/>
        </a:solidFill>
      </p:bgPr>
    </p:bg>
    <p:spTree>
      <p:nvGrpSpPr>
        <p:cNvPr id="147" name="Shape 147"/>
        <p:cNvGrpSpPr/>
        <p:nvPr/>
      </p:nvGrpSpPr>
      <p:grpSpPr>
        <a:xfrm>
          <a:off x="0" y="0"/>
          <a:ext cx="0" cy="0"/>
          <a:chOff x="0" y="0"/>
          <a:chExt cx="0" cy="0"/>
        </a:xfrm>
      </p:grpSpPr>
      <p:sp>
        <p:nvSpPr>
          <p:cNvPr id="148" name="Google Shape;148;p14"/>
          <p:cNvSpPr txBox="1"/>
          <p:nvPr/>
        </p:nvSpPr>
        <p:spPr>
          <a:xfrm>
            <a:off x="720725" y="179387"/>
            <a:ext cx="7200900" cy="1979612"/>
          </a:xfrm>
          <a:prstGeom prst="rect">
            <a:avLst/>
          </a:prstGeom>
          <a:noFill/>
          <a:ln>
            <a:noFill/>
          </a:ln>
        </p:spPr>
        <p:txBody>
          <a:bodyPr anchorCtr="0" anchor="t" bIns="45000" lIns="90000" spcFirstLastPara="1" rIns="90000" wrap="square" tIns="45000">
            <a:noAutofit/>
          </a:bodyPr>
          <a:lstStyle/>
          <a:p>
            <a:pPr indent="0" lvl="0" marL="0" marR="0" rtl="0" algn="l">
              <a:lnSpc>
                <a:spcPct val="78000"/>
              </a:lnSpc>
              <a:spcBef>
                <a:spcPts val="0"/>
              </a:spcBef>
              <a:spcAft>
                <a:spcPts val="0"/>
              </a:spcAft>
              <a:buClr>
                <a:srgbClr val="FFFFFF"/>
              </a:buClr>
              <a:buSzPts val="2400"/>
              <a:buFont typeface="Times New Roman"/>
              <a:buNone/>
            </a:pPr>
            <a:r>
              <a:rPr b="0" i="0" lang="en-US" sz="2400" u="none">
                <a:solidFill>
                  <a:srgbClr val="FFFFFF"/>
                </a:solidFill>
                <a:latin typeface="Times New Roman"/>
                <a:ea typeface="Times New Roman"/>
                <a:cs typeface="Times New Roman"/>
                <a:sym typeface="Times New Roman"/>
              </a:rPr>
              <a:t>La prière est </a:t>
            </a:r>
            <a:r>
              <a:rPr b="0" i="0" lang="en-US" sz="3200" u="none">
                <a:solidFill>
                  <a:srgbClr val="9999FF"/>
                </a:solidFill>
                <a:latin typeface="Times New Roman"/>
                <a:ea typeface="Times New Roman"/>
                <a:cs typeface="Times New Roman"/>
                <a:sym typeface="Times New Roman"/>
              </a:rPr>
              <a:t>une vraie rencontre</a:t>
            </a:r>
            <a:r>
              <a:rPr b="0" i="0" lang="en-US" sz="3200" u="none">
                <a:solidFill>
                  <a:srgbClr val="FF0000"/>
                </a:solidFill>
                <a:latin typeface="Times New Roman"/>
                <a:ea typeface="Times New Roman"/>
                <a:cs typeface="Times New Roman"/>
                <a:sym typeface="Times New Roman"/>
              </a:rPr>
              <a:t> </a:t>
            </a:r>
            <a:r>
              <a:rPr b="0" i="0" lang="en-US" sz="2400" u="none">
                <a:solidFill>
                  <a:srgbClr val="FFFFFF"/>
                </a:solidFill>
                <a:latin typeface="Times New Roman"/>
                <a:ea typeface="Times New Roman"/>
                <a:cs typeface="Times New Roman"/>
                <a:sym typeface="Times New Roman"/>
              </a:rPr>
              <a:t>comme celle de Jésus et de la samaritaine. Une  rencontre forte, intime, </a:t>
            </a:r>
            <a:r>
              <a:rPr b="0" i="0" lang="en-US" sz="3200" u="none">
                <a:solidFill>
                  <a:srgbClr val="9999FF"/>
                </a:solidFill>
                <a:latin typeface="Times New Roman"/>
                <a:ea typeface="Times New Roman"/>
                <a:cs typeface="Times New Roman"/>
                <a:sym typeface="Times New Roman"/>
              </a:rPr>
              <a:t>toute de vérité.</a:t>
            </a:r>
            <a:endParaRPr/>
          </a:p>
          <a:p>
            <a:pPr indent="0" lvl="0" marL="0" marR="0" rtl="0" algn="l">
              <a:lnSpc>
                <a:spcPct val="78000"/>
              </a:lnSpc>
              <a:spcBef>
                <a:spcPts val="0"/>
              </a:spcBef>
              <a:spcAft>
                <a:spcPts val="0"/>
              </a:spcAft>
              <a:buClr>
                <a:srgbClr val="FFFFFF"/>
              </a:buClr>
              <a:buSzPts val="2400"/>
              <a:buFont typeface="Times New Roman"/>
              <a:buNone/>
            </a:pPr>
            <a:r>
              <a:rPr b="0" i="0" lang="en-US" sz="2400" u="none">
                <a:solidFill>
                  <a:srgbClr val="FFFFFF"/>
                </a:solidFill>
                <a:latin typeface="Times New Roman"/>
                <a:ea typeface="Times New Roman"/>
                <a:cs typeface="Times New Roman"/>
                <a:sym typeface="Times New Roman"/>
              </a:rPr>
              <a:t>Dans la prière, l'attente de Dieu, sa soif de rencontrer l'humain et de lui offrir son Don, et la soif de l'homme </a:t>
            </a:r>
            <a:br>
              <a:rPr b="0" i="0" lang="en-US" sz="2400" u="none">
                <a:solidFill>
                  <a:srgbClr val="FFFFFF"/>
                </a:solidFill>
                <a:latin typeface="Times New Roman"/>
                <a:ea typeface="Times New Roman"/>
                <a:cs typeface="Times New Roman"/>
                <a:sym typeface="Times New Roman"/>
              </a:rPr>
            </a:br>
            <a:r>
              <a:rPr b="0" i="0" lang="en-US" sz="2400" u="none">
                <a:solidFill>
                  <a:srgbClr val="FFFFFF"/>
                </a:solidFill>
                <a:latin typeface="Times New Roman"/>
                <a:ea typeface="Times New Roman"/>
                <a:cs typeface="Times New Roman"/>
                <a:sym typeface="Times New Roman"/>
              </a:rPr>
              <a:t>(l'aspiration à une vie meilleure) se rejoignent. </a:t>
            </a:r>
            <a:endParaRPr/>
          </a:p>
        </p:txBody>
      </p:sp>
      <p:sp>
        <p:nvSpPr>
          <p:cNvPr id="149" name="Google Shape;149;p14"/>
          <p:cNvSpPr txBox="1"/>
          <p:nvPr/>
        </p:nvSpPr>
        <p:spPr>
          <a:xfrm>
            <a:off x="1619250" y="2339975"/>
            <a:ext cx="5761037" cy="615950"/>
          </a:xfrm>
          <a:prstGeom prst="rect">
            <a:avLst/>
          </a:prstGeom>
          <a:noFill/>
          <a:ln>
            <a:noFill/>
          </a:ln>
        </p:spPr>
        <p:txBody>
          <a:bodyPr anchorCtr="0" anchor="t" bIns="45000" lIns="90000" spcFirstLastPara="1" rIns="90000" wrap="square" tIns="45000">
            <a:noAutofit/>
          </a:bodyPr>
          <a:lstStyle/>
          <a:p>
            <a:pPr indent="0" lvl="0" marL="0" marR="0" rtl="0" algn="l">
              <a:lnSpc>
                <a:spcPct val="77000"/>
              </a:lnSpc>
              <a:spcBef>
                <a:spcPts val="0"/>
              </a:spcBef>
              <a:spcAft>
                <a:spcPts val="0"/>
              </a:spcAft>
              <a:buClr>
                <a:srgbClr val="FFFF00"/>
              </a:buClr>
              <a:buSzPts val="3600"/>
              <a:buFont typeface="Times New Roman"/>
              <a:buNone/>
            </a:pPr>
            <a:r>
              <a:rPr b="0" i="0" lang="en-US" sz="3600" u="none">
                <a:solidFill>
                  <a:srgbClr val="FFFF00"/>
                </a:solidFill>
                <a:latin typeface="Times New Roman"/>
                <a:ea typeface="Times New Roman"/>
                <a:cs typeface="Times New Roman"/>
                <a:sym typeface="Times New Roman"/>
              </a:rPr>
              <a:t>La prière ouvre à la lumière!</a:t>
            </a:r>
            <a:endParaRPr/>
          </a:p>
        </p:txBody>
      </p:sp>
      <p:pic>
        <p:nvPicPr>
          <p:cNvPr id="150" name="Google Shape;150;p14"/>
          <p:cNvPicPr preferRelativeResize="0"/>
          <p:nvPr/>
        </p:nvPicPr>
        <p:blipFill rotWithShape="1">
          <a:blip r:embed="rId3">
            <a:alphaModFix/>
          </a:blip>
          <a:srcRect b="0" l="0" r="0" t="0"/>
          <a:stretch/>
        </p:blipFill>
        <p:spPr>
          <a:xfrm>
            <a:off x="1260475" y="3284537"/>
            <a:ext cx="2228850" cy="2295525"/>
          </a:xfrm>
          <a:prstGeom prst="rect">
            <a:avLst/>
          </a:prstGeom>
          <a:noFill/>
          <a:ln>
            <a:noFill/>
          </a:ln>
        </p:spPr>
      </p:pic>
      <p:pic>
        <p:nvPicPr>
          <p:cNvPr id="151" name="Google Shape;151;p14"/>
          <p:cNvPicPr preferRelativeResize="0"/>
          <p:nvPr/>
        </p:nvPicPr>
        <p:blipFill rotWithShape="1">
          <a:blip r:embed="rId4">
            <a:alphaModFix/>
          </a:blip>
          <a:srcRect b="0" l="0" r="0" t="0"/>
          <a:stretch/>
        </p:blipFill>
        <p:spPr>
          <a:xfrm>
            <a:off x="5005387" y="3060700"/>
            <a:ext cx="2733675" cy="2924175"/>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49"/>
                                        </p:tgtEl>
                                        <p:attrNameLst>
                                          <p:attrName>style.visibility</p:attrName>
                                        </p:attrNameLst>
                                      </p:cBhvr>
                                      <p:to>
                                        <p:strVal val="visible"/>
                                      </p:to>
                                    </p:set>
                                    <p:animEffect filter="fade" transition="in">
                                      <p:cBhvr>
                                        <p:cTn dur="500"/>
                                        <p:tgtEl>
                                          <p:spTgt spid="149"/>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50"/>
                                        </p:tgtEl>
                                        <p:attrNameLst>
                                          <p:attrName>style.visibility</p:attrName>
                                        </p:attrNameLst>
                                      </p:cBhvr>
                                      <p:to>
                                        <p:strVal val="visible"/>
                                      </p:to>
                                    </p:set>
                                    <p:animEffect filter="fade" transition="in">
                                      <p:cBhvr>
                                        <p:cTn dur="500"/>
                                        <p:tgtEl>
                                          <p:spTgt spid="150"/>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51"/>
                                        </p:tgtEl>
                                        <p:attrNameLst>
                                          <p:attrName>style.visibility</p:attrName>
                                        </p:attrNameLst>
                                      </p:cBhvr>
                                      <p:to>
                                        <p:strVal val="visible"/>
                                      </p:to>
                                    </p:set>
                                    <p:animEffect filter="fade" transition="in">
                                      <p:cBhvr>
                                        <p:cTn dur="500"/>
                                        <p:tgtEl>
                                          <p:spTgt spid="151"/>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03366"/>
        </a:solidFill>
      </p:bgPr>
    </p:bg>
    <p:spTree>
      <p:nvGrpSpPr>
        <p:cNvPr id="156" name="Shape 156"/>
        <p:cNvGrpSpPr/>
        <p:nvPr/>
      </p:nvGrpSpPr>
      <p:grpSpPr>
        <a:xfrm>
          <a:off x="0" y="0"/>
          <a:ext cx="0" cy="0"/>
          <a:chOff x="0" y="0"/>
          <a:chExt cx="0" cy="0"/>
        </a:xfrm>
      </p:grpSpPr>
      <p:sp>
        <p:nvSpPr>
          <p:cNvPr id="157" name="Google Shape;157;p15"/>
          <p:cNvSpPr txBox="1"/>
          <p:nvPr/>
        </p:nvSpPr>
        <p:spPr>
          <a:xfrm>
            <a:off x="179387" y="234950"/>
            <a:ext cx="8653462" cy="1204912"/>
          </a:xfrm>
          <a:prstGeom prst="rect">
            <a:avLst/>
          </a:prstGeom>
          <a:noFill/>
          <a:ln>
            <a:noFill/>
          </a:ln>
        </p:spPr>
        <p:txBody>
          <a:bodyPr anchorCtr="0" anchor="t" bIns="45000" lIns="90000" spcFirstLastPara="1" rIns="90000" wrap="square" tIns="45000">
            <a:noAutofit/>
          </a:bodyPr>
          <a:lstStyle/>
          <a:p>
            <a:pPr indent="-290512" lvl="0" marL="395287" marR="0" rtl="0" algn="l">
              <a:lnSpc>
                <a:spcPct val="92000"/>
              </a:lnSpc>
              <a:spcBef>
                <a:spcPts val="0"/>
              </a:spcBef>
              <a:spcAft>
                <a:spcPts val="0"/>
              </a:spcAft>
              <a:buClr>
                <a:srgbClr val="E6E6E6"/>
              </a:buClr>
              <a:buSzPts val="1170"/>
              <a:buFont typeface="Noto Sans Symbols"/>
              <a:buChar char="●"/>
            </a:pPr>
            <a:r>
              <a:rPr b="1" i="0" lang="en-US" sz="2600" u="none">
                <a:solidFill>
                  <a:srgbClr val="FF9966"/>
                </a:solidFill>
                <a:latin typeface="Times New Roman"/>
                <a:ea typeface="Times New Roman"/>
                <a:cs typeface="Times New Roman"/>
                <a:sym typeface="Times New Roman"/>
              </a:rPr>
              <a:t>La samaritaine dit à Jésus: “Je sais qu'il vient , le Messie. Quand il viendra, c'est lui qui nous fera connaître toutes choses.”</a:t>
            </a:r>
            <a:endParaRPr/>
          </a:p>
        </p:txBody>
      </p:sp>
      <p:sp>
        <p:nvSpPr>
          <p:cNvPr id="158" name="Google Shape;158;p15"/>
          <p:cNvSpPr txBox="1"/>
          <p:nvPr/>
        </p:nvSpPr>
        <p:spPr>
          <a:xfrm>
            <a:off x="720725" y="1800225"/>
            <a:ext cx="7380287" cy="720725"/>
          </a:xfrm>
          <a:prstGeom prst="rect">
            <a:avLst/>
          </a:prstGeom>
          <a:noFill/>
          <a:ln>
            <a:noFill/>
          </a:ln>
        </p:spPr>
        <p:txBody>
          <a:bodyPr anchorCtr="0" anchor="t" bIns="45000" lIns="90000" spcFirstLastPara="1" rIns="90000" wrap="square" tIns="45000">
            <a:noAutofit/>
          </a:bodyPr>
          <a:lstStyle/>
          <a:p>
            <a:pPr indent="0" lvl="0" marL="0" marR="0" rtl="0" algn="l">
              <a:lnSpc>
                <a:spcPct val="76000"/>
              </a:lnSpc>
              <a:spcBef>
                <a:spcPts val="0"/>
              </a:spcBef>
              <a:spcAft>
                <a:spcPts val="0"/>
              </a:spcAft>
              <a:buClr>
                <a:srgbClr val="FFFF00"/>
              </a:buClr>
              <a:buSzPts val="3200"/>
              <a:buFont typeface="Times New Roman"/>
              <a:buNone/>
            </a:pPr>
            <a:r>
              <a:rPr b="0" i="0" lang="en-US" sz="3200" u="none">
                <a:solidFill>
                  <a:srgbClr val="FFFF00"/>
                </a:solidFill>
                <a:latin typeface="Times New Roman"/>
                <a:ea typeface="Times New Roman"/>
                <a:cs typeface="Times New Roman"/>
                <a:sym typeface="Times New Roman"/>
              </a:rPr>
              <a:t>La vie de la samaritaine est toute illuminée!</a:t>
            </a:r>
            <a:endParaRPr/>
          </a:p>
        </p:txBody>
      </p:sp>
      <p:sp>
        <p:nvSpPr>
          <p:cNvPr id="159" name="Google Shape;159;p15"/>
          <p:cNvSpPr txBox="1"/>
          <p:nvPr/>
        </p:nvSpPr>
        <p:spPr>
          <a:xfrm>
            <a:off x="1800225" y="2519362"/>
            <a:ext cx="5400675" cy="1265237"/>
          </a:xfrm>
          <a:prstGeom prst="rect">
            <a:avLst/>
          </a:prstGeom>
          <a:noFill/>
          <a:ln>
            <a:noFill/>
          </a:ln>
        </p:spPr>
        <p:txBody>
          <a:bodyPr anchorCtr="0" anchor="t" bIns="45000" lIns="90000" spcFirstLastPara="1" rIns="90000" wrap="square" tIns="45000">
            <a:noAutofit/>
          </a:bodyPr>
          <a:lstStyle/>
          <a:p>
            <a:pPr indent="0" lvl="0" marL="0" marR="0" rtl="0" algn="l">
              <a:lnSpc>
                <a:spcPct val="76000"/>
              </a:lnSpc>
              <a:spcBef>
                <a:spcPts val="0"/>
              </a:spcBef>
              <a:spcAft>
                <a:spcPts val="0"/>
              </a:spcAft>
              <a:buClr>
                <a:srgbClr val="FFFFFF"/>
              </a:buClr>
              <a:buSzPts val="2400"/>
              <a:buFont typeface="Times New Roman"/>
              <a:buNone/>
            </a:pPr>
            <a:r>
              <a:rPr b="0" i="0" lang="en-US" sz="2400" u="none">
                <a:solidFill>
                  <a:srgbClr val="FFFFFF"/>
                </a:solidFill>
                <a:latin typeface="Times New Roman"/>
                <a:ea typeface="Times New Roman"/>
                <a:cs typeface="Times New Roman"/>
                <a:sym typeface="Times New Roman"/>
              </a:rPr>
              <a:t>En Jésus, elle a d'abord reconnu un juif, ensuite elle l'a appelé Seigneur,  puis prophète... Maintenant, elle ose avancer dans la discussion le nom de Messie...</a:t>
            </a:r>
            <a:endParaRPr/>
          </a:p>
        </p:txBody>
      </p:sp>
      <p:sp>
        <p:nvSpPr>
          <p:cNvPr id="160" name="Google Shape;160;p15"/>
          <p:cNvSpPr txBox="1"/>
          <p:nvPr/>
        </p:nvSpPr>
        <p:spPr>
          <a:xfrm>
            <a:off x="179387" y="4859337"/>
            <a:ext cx="8964612" cy="733425"/>
          </a:xfrm>
          <a:prstGeom prst="rect">
            <a:avLst/>
          </a:prstGeom>
          <a:noFill/>
          <a:ln>
            <a:noFill/>
          </a:ln>
        </p:spPr>
        <p:txBody>
          <a:bodyPr anchorCtr="0" anchor="t" bIns="45000" lIns="90000" spcFirstLastPara="1" rIns="90000" wrap="square" tIns="45000">
            <a:noAutofit/>
          </a:bodyPr>
          <a:lstStyle/>
          <a:p>
            <a:pPr indent="0" lvl="0" marL="0" marR="0" rtl="0" algn="l">
              <a:lnSpc>
                <a:spcPct val="76000"/>
              </a:lnSpc>
              <a:spcBef>
                <a:spcPts val="0"/>
              </a:spcBef>
              <a:spcAft>
                <a:spcPts val="0"/>
              </a:spcAft>
              <a:buClr>
                <a:srgbClr val="00FF00"/>
              </a:buClr>
              <a:buSzPts val="2400"/>
              <a:buFont typeface="Times New Roman"/>
              <a:buNone/>
            </a:pPr>
            <a:r>
              <a:rPr b="0" i="0" lang="en-US" sz="2400" u="none">
                <a:solidFill>
                  <a:srgbClr val="00FF00"/>
                </a:solidFill>
                <a:latin typeface="Times New Roman"/>
                <a:ea typeface="Times New Roman"/>
                <a:cs typeface="Times New Roman"/>
                <a:sym typeface="Times New Roman"/>
              </a:rPr>
              <a:t>La foi de la samaritaine grandit, </a:t>
            </a:r>
            <a:r>
              <a:rPr b="0" i="0" lang="en-US" sz="4400" u="none">
                <a:solidFill>
                  <a:srgbClr val="00FF00"/>
                </a:solidFill>
                <a:latin typeface="Times New Roman"/>
                <a:ea typeface="Times New Roman"/>
                <a:cs typeface="Times New Roman"/>
                <a:sym typeface="Times New Roman"/>
              </a:rPr>
              <a:t>grandit, GRANDIT!</a:t>
            </a:r>
            <a:endParaRPr/>
          </a:p>
        </p:txBody>
      </p:sp>
      <p:sp>
        <p:nvSpPr>
          <p:cNvPr id="161" name="Google Shape;161;p15"/>
          <p:cNvSpPr txBox="1"/>
          <p:nvPr/>
        </p:nvSpPr>
        <p:spPr>
          <a:xfrm>
            <a:off x="1260475" y="3959225"/>
            <a:ext cx="6586537" cy="477837"/>
          </a:xfrm>
          <a:prstGeom prst="rect">
            <a:avLst/>
          </a:prstGeom>
          <a:noFill/>
          <a:ln>
            <a:noFill/>
          </a:ln>
        </p:spPr>
        <p:txBody>
          <a:bodyPr anchorCtr="0" anchor="t" bIns="45000" lIns="90000" spcFirstLastPara="1" rIns="90000" wrap="square" tIns="45000">
            <a:noAutofit/>
          </a:bodyPr>
          <a:lstStyle/>
          <a:p>
            <a:pPr indent="-290512" lvl="0" marL="395287" marR="0" rtl="0" algn="l">
              <a:lnSpc>
                <a:spcPct val="90000"/>
              </a:lnSpc>
              <a:spcBef>
                <a:spcPts val="0"/>
              </a:spcBef>
              <a:spcAft>
                <a:spcPts val="0"/>
              </a:spcAft>
              <a:buClr>
                <a:srgbClr val="E6E6E6"/>
              </a:buClr>
              <a:buSzPts val="1170"/>
              <a:buFont typeface="Noto Sans Symbols"/>
              <a:buChar char="●"/>
            </a:pPr>
            <a:r>
              <a:rPr b="1" i="0" lang="en-US" sz="2600" u="none">
                <a:solidFill>
                  <a:srgbClr val="FF9966"/>
                </a:solidFill>
                <a:latin typeface="Times New Roman"/>
                <a:ea typeface="Times New Roman"/>
                <a:cs typeface="Times New Roman"/>
                <a:sym typeface="Times New Roman"/>
              </a:rPr>
              <a:t> Jésus lui dit: “Je le suis, moi qui te parle.”</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58"/>
                                        </p:tgtEl>
                                        <p:attrNameLst>
                                          <p:attrName>style.visibility</p:attrName>
                                        </p:attrNameLst>
                                      </p:cBhvr>
                                      <p:to>
                                        <p:strVal val="visible"/>
                                      </p:to>
                                    </p:set>
                                    <p:anim calcmode="lin" valueType="num">
                                      <p:cBhvr additive="base">
                                        <p:cTn dur="500"/>
                                        <p:tgtEl>
                                          <p:spTgt spid="158"/>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59"/>
                                        </p:tgtEl>
                                        <p:attrNameLst>
                                          <p:attrName>style.visibility</p:attrName>
                                        </p:attrNameLst>
                                      </p:cBhvr>
                                      <p:to>
                                        <p:strVal val="visible"/>
                                      </p:to>
                                    </p:set>
                                    <p:animEffect filter="fade" transition="in">
                                      <p:cBhvr>
                                        <p:cTn dur="1000"/>
                                        <p:tgtEl>
                                          <p:spTgt spid="159"/>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60"/>
                                        </p:tgtEl>
                                        <p:attrNameLst>
                                          <p:attrName>style.visibility</p:attrName>
                                        </p:attrNameLst>
                                      </p:cBhvr>
                                      <p:to>
                                        <p:strVal val="visible"/>
                                      </p:to>
                                    </p:set>
                                    <p:animEffect filter="fade" transition="in">
                                      <p:cBhvr>
                                        <p:cTn dur="750"/>
                                        <p:tgtEl>
                                          <p:spTgt spid="160"/>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03366"/>
        </a:solidFill>
      </p:bgPr>
    </p:bg>
    <p:spTree>
      <p:nvGrpSpPr>
        <p:cNvPr id="166" name="Shape 166"/>
        <p:cNvGrpSpPr/>
        <p:nvPr/>
      </p:nvGrpSpPr>
      <p:grpSpPr>
        <a:xfrm>
          <a:off x="0" y="0"/>
          <a:ext cx="0" cy="0"/>
          <a:chOff x="0" y="0"/>
          <a:chExt cx="0" cy="0"/>
        </a:xfrm>
      </p:grpSpPr>
      <p:sp>
        <p:nvSpPr>
          <p:cNvPr id="167" name="Google Shape;167;p16"/>
          <p:cNvSpPr txBox="1"/>
          <p:nvPr/>
        </p:nvSpPr>
        <p:spPr>
          <a:xfrm>
            <a:off x="1619250" y="179387"/>
            <a:ext cx="6300787" cy="1081087"/>
          </a:xfrm>
          <a:prstGeom prst="rect">
            <a:avLst/>
          </a:prstGeom>
          <a:noFill/>
          <a:ln>
            <a:noFill/>
          </a:ln>
        </p:spPr>
        <p:txBody>
          <a:bodyPr anchorCtr="0" anchor="t" bIns="45000" lIns="90000" spcFirstLastPara="1" rIns="90000" wrap="square" tIns="45000">
            <a:noAutofit/>
          </a:bodyPr>
          <a:lstStyle/>
          <a:p>
            <a:pPr indent="0" lvl="0" marL="0" marR="0" rtl="0" algn="l">
              <a:lnSpc>
                <a:spcPct val="76000"/>
              </a:lnSpc>
              <a:spcBef>
                <a:spcPts val="0"/>
              </a:spcBef>
              <a:spcAft>
                <a:spcPts val="0"/>
              </a:spcAft>
              <a:buClr>
                <a:srgbClr val="FF0000"/>
              </a:buClr>
              <a:buSzPts val="3200"/>
              <a:buFont typeface="Times New Roman"/>
              <a:buNone/>
            </a:pPr>
            <a:r>
              <a:rPr b="0" i="0" lang="en-US" sz="3200" u="none">
                <a:solidFill>
                  <a:srgbClr val="FF0000"/>
                </a:solidFill>
                <a:latin typeface="Times New Roman"/>
                <a:ea typeface="Times New Roman"/>
                <a:cs typeface="Times New Roman"/>
                <a:sym typeface="Times New Roman"/>
              </a:rPr>
              <a:t>Elle ne peut que partir sur les routes pour annoncer la Bonne Nouvelle!</a:t>
            </a:r>
            <a:endParaRPr/>
          </a:p>
        </p:txBody>
      </p:sp>
      <p:pic>
        <p:nvPicPr>
          <p:cNvPr id="168" name="Google Shape;168;p16"/>
          <p:cNvPicPr preferRelativeResize="0"/>
          <p:nvPr/>
        </p:nvPicPr>
        <p:blipFill rotWithShape="1">
          <a:blip r:embed="rId3">
            <a:alphaModFix/>
          </a:blip>
          <a:srcRect b="0" l="0" r="0" t="0"/>
          <a:stretch/>
        </p:blipFill>
        <p:spPr>
          <a:xfrm>
            <a:off x="1465262" y="1439862"/>
            <a:ext cx="2495550" cy="3486150"/>
          </a:xfrm>
          <a:prstGeom prst="rect">
            <a:avLst/>
          </a:prstGeom>
          <a:noFill/>
          <a:ln>
            <a:noFill/>
          </a:ln>
        </p:spPr>
      </p:pic>
      <p:sp>
        <p:nvSpPr>
          <p:cNvPr id="169" name="Google Shape;169;p16"/>
          <p:cNvSpPr txBox="1"/>
          <p:nvPr/>
        </p:nvSpPr>
        <p:spPr>
          <a:xfrm>
            <a:off x="4319587" y="2160587"/>
            <a:ext cx="3960812" cy="719137"/>
          </a:xfrm>
          <a:prstGeom prst="rect">
            <a:avLst/>
          </a:prstGeom>
          <a:noFill/>
          <a:ln>
            <a:noFill/>
          </a:ln>
        </p:spPr>
        <p:txBody>
          <a:bodyPr anchorCtr="0" anchor="t" bIns="45000" lIns="90000" spcFirstLastPara="1" rIns="90000" wrap="square" tIns="45000">
            <a:noAutofit/>
          </a:bodyPr>
          <a:lstStyle/>
          <a:p>
            <a:pPr indent="0" lvl="0" marL="0" marR="0" rtl="0" algn="l">
              <a:lnSpc>
                <a:spcPct val="76000"/>
              </a:lnSpc>
              <a:spcBef>
                <a:spcPts val="0"/>
              </a:spcBef>
              <a:spcAft>
                <a:spcPts val="0"/>
              </a:spcAft>
              <a:buClr>
                <a:srgbClr val="FFFFFF"/>
              </a:buClr>
              <a:buSzPts val="2400"/>
              <a:buFont typeface="Times New Roman"/>
              <a:buNone/>
            </a:pPr>
            <a:r>
              <a:rPr b="0" i="0" lang="en-US" sz="2400" u="none">
                <a:solidFill>
                  <a:srgbClr val="FFFFFF"/>
                </a:solidFill>
                <a:latin typeface="Times New Roman"/>
                <a:ea typeface="Times New Roman"/>
                <a:cs typeface="Times New Roman"/>
                <a:sym typeface="Times New Roman"/>
              </a:rPr>
              <a:t>« Venez voir un homme qui m'a dit tout ce que j'ai fait! »</a:t>
            </a:r>
            <a:endParaRPr/>
          </a:p>
        </p:txBody>
      </p:sp>
      <p:sp>
        <p:nvSpPr>
          <p:cNvPr id="170" name="Google Shape;170;p16"/>
          <p:cNvSpPr txBox="1"/>
          <p:nvPr/>
        </p:nvSpPr>
        <p:spPr>
          <a:xfrm>
            <a:off x="4500562" y="3240087"/>
            <a:ext cx="3779837" cy="446087"/>
          </a:xfrm>
          <a:prstGeom prst="rect">
            <a:avLst/>
          </a:prstGeom>
          <a:noFill/>
          <a:ln>
            <a:noFill/>
          </a:ln>
        </p:spPr>
        <p:txBody>
          <a:bodyPr anchorCtr="0" anchor="t" bIns="45000" lIns="90000" spcFirstLastPara="1" rIns="90000" wrap="square" tIns="45000">
            <a:noAutofit/>
          </a:bodyPr>
          <a:lstStyle/>
          <a:p>
            <a:pPr indent="0" lvl="0" marL="0" marR="0" rtl="0" algn="l">
              <a:lnSpc>
                <a:spcPct val="76000"/>
              </a:lnSpc>
              <a:spcBef>
                <a:spcPts val="0"/>
              </a:spcBef>
              <a:spcAft>
                <a:spcPts val="0"/>
              </a:spcAft>
              <a:buClr>
                <a:srgbClr val="FFFFFF"/>
              </a:buClr>
              <a:buSzPts val="2400"/>
              <a:buFont typeface="Times New Roman"/>
              <a:buNone/>
            </a:pPr>
            <a:r>
              <a:rPr b="0" i="0" lang="en-US" sz="2400" u="none">
                <a:solidFill>
                  <a:srgbClr val="FFFFFF"/>
                </a:solidFill>
                <a:latin typeface="Times New Roman"/>
                <a:ea typeface="Times New Roman"/>
                <a:cs typeface="Times New Roman"/>
                <a:sym typeface="Times New Roman"/>
              </a:rPr>
              <a:t>« Ne serait-il pas le Messie?</a:t>
            </a:r>
            <a:endParaRPr/>
          </a:p>
        </p:txBody>
      </p:sp>
      <p:sp>
        <p:nvSpPr>
          <p:cNvPr id="171" name="Google Shape;171;p16"/>
          <p:cNvSpPr txBox="1"/>
          <p:nvPr/>
        </p:nvSpPr>
        <p:spPr>
          <a:xfrm>
            <a:off x="720725" y="5219700"/>
            <a:ext cx="8280400" cy="992187"/>
          </a:xfrm>
          <a:prstGeom prst="rect">
            <a:avLst/>
          </a:prstGeom>
          <a:noFill/>
          <a:ln>
            <a:noFill/>
          </a:ln>
        </p:spPr>
        <p:txBody>
          <a:bodyPr anchorCtr="0" anchor="t" bIns="45000" lIns="90000" spcFirstLastPara="1" rIns="90000" wrap="square" tIns="45000">
            <a:noAutofit/>
          </a:bodyPr>
          <a:lstStyle/>
          <a:p>
            <a:pPr indent="0" lvl="0" marL="0" marR="0" rtl="0" algn="l">
              <a:lnSpc>
                <a:spcPct val="76000"/>
              </a:lnSpc>
              <a:spcBef>
                <a:spcPts val="0"/>
              </a:spcBef>
              <a:spcAft>
                <a:spcPts val="0"/>
              </a:spcAft>
              <a:buClr>
                <a:srgbClr val="00DCFF"/>
              </a:buClr>
              <a:buSzPts val="2400"/>
              <a:buFont typeface="Times New Roman"/>
              <a:buNone/>
            </a:pPr>
            <a:r>
              <a:rPr b="0" i="0" lang="en-US" sz="2400" u="none">
                <a:solidFill>
                  <a:srgbClr val="00DCFF"/>
                </a:solidFill>
                <a:latin typeface="Times New Roman"/>
                <a:ea typeface="Times New Roman"/>
                <a:cs typeface="Times New Roman"/>
                <a:sym typeface="Times New Roman"/>
              </a:rPr>
              <a:t>Beaucoup de samaritains de cette ville crurent en Jésus. Ils l'invitèrent à demeurer chez eux. Et ils disaient: C'est vraiment lui Le Sauveur du monde. »</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68"/>
                                        </p:tgtEl>
                                        <p:attrNameLst>
                                          <p:attrName>style.visibility</p:attrName>
                                        </p:attrNameLst>
                                      </p:cBhvr>
                                      <p:to>
                                        <p:strVal val="visible"/>
                                      </p:to>
                                    </p:set>
                                    <p:animEffect filter="fade" transition="in">
                                      <p:cBhvr>
                                        <p:cTn dur="1000"/>
                                        <p:tgtEl>
                                          <p:spTgt spid="168"/>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69"/>
                                        </p:tgtEl>
                                        <p:attrNameLst>
                                          <p:attrName>style.visibility</p:attrName>
                                        </p:attrNameLst>
                                      </p:cBhvr>
                                      <p:to>
                                        <p:strVal val="visible"/>
                                      </p:to>
                                    </p:set>
                                    <p:animEffect filter="fade" transition="in">
                                      <p:cBhvr>
                                        <p:cTn dur="1000"/>
                                        <p:tgtEl>
                                          <p:spTgt spid="169"/>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70"/>
                                        </p:tgtEl>
                                        <p:attrNameLst>
                                          <p:attrName>style.visibility</p:attrName>
                                        </p:attrNameLst>
                                      </p:cBhvr>
                                      <p:to>
                                        <p:strVal val="visible"/>
                                      </p:to>
                                    </p:set>
                                    <p:animEffect filter="fade" transition="in">
                                      <p:cBhvr>
                                        <p:cTn dur="1000"/>
                                        <p:tgtEl>
                                          <p:spTgt spid="170"/>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71"/>
                                        </p:tgtEl>
                                        <p:attrNameLst>
                                          <p:attrName>style.visibility</p:attrName>
                                        </p:attrNameLst>
                                      </p:cBhvr>
                                      <p:to>
                                        <p:strVal val="visible"/>
                                      </p:to>
                                    </p:set>
                                    <p:animEffect filter="fade" transition="in">
                                      <p:cBhvr>
                                        <p:cTn dur="2000"/>
                                        <p:tgtEl>
                                          <p:spTgt spid="171"/>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03366"/>
        </a:solidFill>
      </p:bgPr>
    </p:bg>
    <p:spTree>
      <p:nvGrpSpPr>
        <p:cNvPr id="176" name="Shape 176"/>
        <p:cNvGrpSpPr/>
        <p:nvPr/>
      </p:nvGrpSpPr>
      <p:grpSpPr>
        <a:xfrm>
          <a:off x="0" y="0"/>
          <a:ext cx="0" cy="0"/>
          <a:chOff x="0" y="0"/>
          <a:chExt cx="0" cy="0"/>
        </a:xfrm>
      </p:grpSpPr>
      <p:sp>
        <p:nvSpPr>
          <p:cNvPr id="177" name="Google Shape;177;p17"/>
          <p:cNvSpPr txBox="1"/>
          <p:nvPr/>
        </p:nvSpPr>
        <p:spPr>
          <a:xfrm>
            <a:off x="1260475" y="360362"/>
            <a:ext cx="6840537" cy="674687"/>
          </a:xfrm>
          <a:prstGeom prst="rect">
            <a:avLst/>
          </a:prstGeom>
          <a:noFill/>
          <a:ln>
            <a:noFill/>
          </a:ln>
        </p:spPr>
        <p:txBody>
          <a:bodyPr anchorCtr="0" anchor="t" bIns="45000" lIns="90000" spcFirstLastPara="1" rIns="90000" wrap="square" tIns="45000">
            <a:noAutofit/>
          </a:bodyPr>
          <a:lstStyle/>
          <a:p>
            <a:pPr indent="0" lvl="0" marL="0" marR="0" rtl="0" algn="l">
              <a:lnSpc>
                <a:spcPct val="72000"/>
              </a:lnSpc>
              <a:spcBef>
                <a:spcPts val="0"/>
              </a:spcBef>
              <a:spcAft>
                <a:spcPts val="0"/>
              </a:spcAft>
              <a:buClr>
                <a:srgbClr val="FFFFFF"/>
              </a:buClr>
              <a:buSzPts val="4000"/>
              <a:buFont typeface="Times New Roman"/>
              <a:buNone/>
            </a:pPr>
            <a:r>
              <a:rPr b="0" i="0" lang="en-US" sz="4000" u="sng">
                <a:solidFill>
                  <a:srgbClr val="FFFFFF"/>
                </a:solidFill>
                <a:latin typeface="Times New Roman"/>
                <a:ea typeface="Times New Roman"/>
                <a:cs typeface="Times New Roman"/>
                <a:sym typeface="Times New Roman"/>
              </a:rPr>
              <a:t>Qui est Jésus pour moi?</a:t>
            </a:r>
            <a:endParaRPr/>
          </a:p>
        </p:txBody>
      </p:sp>
      <p:sp>
        <p:nvSpPr>
          <p:cNvPr id="178" name="Google Shape;178;p17"/>
          <p:cNvSpPr txBox="1"/>
          <p:nvPr/>
        </p:nvSpPr>
        <p:spPr>
          <a:xfrm>
            <a:off x="1439862" y="1376362"/>
            <a:ext cx="5761037" cy="4289425"/>
          </a:xfrm>
          <a:prstGeom prst="rect">
            <a:avLst/>
          </a:prstGeom>
          <a:noFill/>
          <a:ln>
            <a:noFill/>
          </a:ln>
        </p:spPr>
        <p:txBody>
          <a:bodyPr anchorCtr="0" anchor="t" bIns="45000" lIns="90000" spcFirstLastPara="1" rIns="90000" wrap="square" tIns="45000">
            <a:noAutofit/>
          </a:bodyPr>
          <a:lstStyle/>
          <a:p>
            <a:pPr indent="0" lvl="0" marL="0" marR="0" rtl="0" algn="l">
              <a:lnSpc>
                <a:spcPct val="72000"/>
              </a:lnSpc>
              <a:spcBef>
                <a:spcPts val="0"/>
              </a:spcBef>
              <a:spcAft>
                <a:spcPts val="0"/>
              </a:spcAft>
              <a:buClr>
                <a:srgbClr val="FFFFFF"/>
              </a:buClr>
              <a:buSzPts val="2000"/>
              <a:buFont typeface="Times New Roman"/>
              <a:buNone/>
            </a:pPr>
            <a:r>
              <a:rPr b="0" i="0" lang="en-US" sz="2000" u="none">
                <a:solidFill>
                  <a:srgbClr val="FFFFFF"/>
                </a:solidFill>
                <a:latin typeface="Times New Roman"/>
                <a:ea typeface="Times New Roman"/>
                <a:cs typeface="Times New Roman"/>
                <a:sym typeface="Times New Roman"/>
              </a:rPr>
              <a:t>*Un homme, juif, qui a vécu il y a 2000 ans.</a:t>
            </a:r>
            <a:endParaRPr/>
          </a:p>
          <a:p>
            <a:pPr indent="0" lvl="0" marL="0" marR="0" rtl="0" algn="l">
              <a:lnSpc>
                <a:spcPct val="72000"/>
              </a:lnSpc>
              <a:spcBef>
                <a:spcPts val="0"/>
              </a:spcBef>
              <a:spcAft>
                <a:spcPts val="0"/>
              </a:spcAft>
              <a:buClr>
                <a:srgbClr val="FFFFFF"/>
              </a:buClr>
              <a:buSzPts val="2000"/>
              <a:buFont typeface="Times New Roman"/>
              <a:buNone/>
            </a:pPr>
            <a:r>
              <a:t/>
            </a:r>
            <a:endParaRPr b="0" i="0" sz="2000" u="none">
              <a:solidFill>
                <a:srgbClr val="FFFFFF"/>
              </a:solidFill>
              <a:latin typeface="Times New Roman"/>
              <a:ea typeface="Times New Roman"/>
              <a:cs typeface="Times New Roman"/>
              <a:sym typeface="Times New Roman"/>
            </a:endParaRPr>
          </a:p>
          <a:p>
            <a:pPr indent="0" lvl="0" marL="0" marR="0" rtl="0" algn="l">
              <a:lnSpc>
                <a:spcPct val="72000"/>
              </a:lnSpc>
              <a:spcBef>
                <a:spcPts val="0"/>
              </a:spcBef>
              <a:spcAft>
                <a:spcPts val="0"/>
              </a:spcAft>
              <a:buClr>
                <a:srgbClr val="FFFFFF"/>
              </a:buClr>
              <a:buSzPts val="2000"/>
              <a:buFont typeface="Times New Roman"/>
              <a:buNone/>
            </a:pPr>
            <a:r>
              <a:rPr b="0" i="0" lang="en-US" sz="2000" u="none">
                <a:solidFill>
                  <a:srgbClr val="FFFFFF"/>
                </a:solidFill>
                <a:latin typeface="Times New Roman"/>
                <a:ea typeface="Times New Roman"/>
                <a:cs typeface="Times New Roman"/>
                <a:sym typeface="Times New Roman"/>
              </a:rPr>
              <a:t>*Un homme qui a été important et bon pour les gens de son époque.</a:t>
            </a:r>
            <a:endParaRPr/>
          </a:p>
          <a:p>
            <a:pPr indent="0" lvl="0" marL="0" marR="0" rtl="0" algn="l">
              <a:lnSpc>
                <a:spcPct val="72000"/>
              </a:lnSpc>
              <a:spcBef>
                <a:spcPts val="0"/>
              </a:spcBef>
              <a:spcAft>
                <a:spcPts val="0"/>
              </a:spcAft>
              <a:buClr>
                <a:srgbClr val="FFFFFF"/>
              </a:buClr>
              <a:buSzPts val="2000"/>
              <a:buFont typeface="Times New Roman"/>
              <a:buNone/>
            </a:pPr>
            <a:r>
              <a:t/>
            </a:r>
            <a:endParaRPr b="0" i="0" sz="2000" u="none">
              <a:solidFill>
                <a:srgbClr val="FFFFFF"/>
              </a:solidFill>
              <a:latin typeface="Times New Roman"/>
              <a:ea typeface="Times New Roman"/>
              <a:cs typeface="Times New Roman"/>
              <a:sym typeface="Times New Roman"/>
            </a:endParaRPr>
          </a:p>
          <a:p>
            <a:pPr indent="0" lvl="0" marL="0" marR="0" rtl="0" algn="l">
              <a:lnSpc>
                <a:spcPct val="72000"/>
              </a:lnSpc>
              <a:spcBef>
                <a:spcPts val="0"/>
              </a:spcBef>
              <a:spcAft>
                <a:spcPts val="0"/>
              </a:spcAft>
              <a:buClr>
                <a:srgbClr val="FFFFFF"/>
              </a:buClr>
              <a:buSzPts val="2000"/>
              <a:buFont typeface="Times New Roman"/>
              <a:buNone/>
            </a:pPr>
            <a:r>
              <a:rPr b="0" i="0" lang="en-US" sz="2000" u="none">
                <a:solidFill>
                  <a:srgbClr val="FFFFFF"/>
                </a:solidFill>
                <a:latin typeface="Times New Roman"/>
                <a:ea typeface="Times New Roman"/>
                <a:cs typeface="Times New Roman"/>
                <a:sym typeface="Times New Roman"/>
              </a:rPr>
              <a:t>*Un maître, un sage qui connaît bien la Parole de Dieu (Rabbi)</a:t>
            </a:r>
            <a:endParaRPr/>
          </a:p>
          <a:p>
            <a:pPr indent="0" lvl="0" marL="0" marR="0" rtl="0" algn="l">
              <a:lnSpc>
                <a:spcPct val="72000"/>
              </a:lnSpc>
              <a:spcBef>
                <a:spcPts val="0"/>
              </a:spcBef>
              <a:spcAft>
                <a:spcPts val="0"/>
              </a:spcAft>
              <a:buClr>
                <a:srgbClr val="FFFFFF"/>
              </a:buClr>
              <a:buSzPts val="2000"/>
              <a:buFont typeface="Times New Roman"/>
              <a:buNone/>
            </a:pPr>
            <a:r>
              <a:t/>
            </a:r>
            <a:endParaRPr b="0" i="0" sz="2000" u="none">
              <a:solidFill>
                <a:srgbClr val="FFFFFF"/>
              </a:solidFill>
              <a:latin typeface="Times New Roman"/>
              <a:ea typeface="Times New Roman"/>
              <a:cs typeface="Times New Roman"/>
              <a:sym typeface="Times New Roman"/>
            </a:endParaRPr>
          </a:p>
          <a:p>
            <a:pPr indent="0" lvl="0" marL="0" marR="0" rtl="0" algn="l">
              <a:lnSpc>
                <a:spcPct val="72000"/>
              </a:lnSpc>
              <a:spcBef>
                <a:spcPts val="0"/>
              </a:spcBef>
              <a:spcAft>
                <a:spcPts val="0"/>
              </a:spcAft>
              <a:buClr>
                <a:srgbClr val="FFFFFF"/>
              </a:buClr>
              <a:buSzPts val="2000"/>
              <a:buFont typeface="Times New Roman"/>
              <a:buNone/>
            </a:pPr>
            <a:r>
              <a:rPr b="0" i="0" lang="en-US" sz="2000" u="none">
                <a:solidFill>
                  <a:srgbClr val="FFFFFF"/>
                </a:solidFill>
                <a:latin typeface="Times New Roman"/>
                <a:ea typeface="Times New Roman"/>
                <a:cs typeface="Times New Roman"/>
                <a:sym typeface="Times New Roman"/>
              </a:rPr>
              <a:t>*Un prophète qui parle au nom de Dieu.    Au travers des Evangiles, il peut encore me parler aujourd'hui.</a:t>
            </a:r>
            <a:endParaRPr/>
          </a:p>
          <a:p>
            <a:pPr indent="0" lvl="0" marL="0" marR="0" rtl="0" algn="l">
              <a:lnSpc>
                <a:spcPct val="72000"/>
              </a:lnSpc>
              <a:spcBef>
                <a:spcPts val="0"/>
              </a:spcBef>
              <a:spcAft>
                <a:spcPts val="0"/>
              </a:spcAft>
              <a:buClr>
                <a:srgbClr val="FFFFFF"/>
              </a:buClr>
              <a:buSzPts val="2000"/>
              <a:buFont typeface="Times New Roman"/>
              <a:buNone/>
            </a:pPr>
            <a:r>
              <a:t/>
            </a:r>
            <a:endParaRPr b="0" i="0" sz="2000" u="none">
              <a:solidFill>
                <a:srgbClr val="FFFFFF"/>
              </a:solidFill>
              <a:latin typeface="Times New Roman"/>
              <a:ea typeface="Times New Roman"/>
              <a:cs typeface="Times New Roman"/>
              <a:sym typeface="Times New Roman"/>
            </a:endParaRPr>
          </a:p>
          <a:p>
            <a:pPr indent="0" lvl="0" marL="0" marR="0" rtl="0" algn="l">
              <a:lnSpc>
                <a:spcPct val="72000"/>
              </a:lnSpc>
              <a:spcBef>
                <a:spcPts val="0"/>
              </a:spcBef>
              <a:spcAft>
                <a:spcPts val="0"/>
              </a:spcAft>
              <a:buClr>
                <a:srgbClr val="FFFFFF"/>
              </a:buClr>
              <a:buSzPts val="2000"/>
              <a:buFont typeface="Times New Roman"/>
              <a:buNone/>
            </a:pPr>
            <a:r>
              <a:rPr b="0" i="0" lang="en-US" sz="2000" u="none">
                <a:solidFill>
                  <a:srgbClr val="FFFFFF"/>
                </a:solidFill>
                <a:latin typeface="Times New Roman"/>
                <a:ea typeface="Times New Roman"/>
                <a:cs typeface="Times New Roman"/>
                <a:sym typeface="Times New Roman"/>
              </a:rPr>
              <a:t>*Le Messie, l'Envoyé de Dieu habité par l'Esprit Saint!</a:t>
            </a:r>
            <a:endParaRPr/>
          </a:p>
          <a:p>
            <a:pPr indent="0" lvl="0" marL="0" marR="0" rtl="0" algn="l">
              <a:lnSpc>
                <a:spcPct val="72000"/>
              </a:lnSpc>
              <a:spcBef>
                <a:spcPts val="0"/>
              </a:spcBef>
              <a:spcAft>
                <a:spcPts val="0"/>
              </a:spcAft>
              <a:buClr>
                <a:srgbClr val="FFFFFF"/>
              </a:buClr>
              <a:buSzPts val="2000"/>
              <a:buFont typeface="Times New Roman"/>
              <a:buNone/>
            </a:pPr>
            <a:r>
              <a:t/>
            </a:r>
            <a:endParaRPr b="0" i="0" sz="2000" u="none">
              <a:solidFill>
                <a:srgbClr val="FFFFFF"/>
              </a:solidFill>
              <a:latin typeface="Times New Roman"/>
              <a:ea typeface="Times New Roman"/>
              <a:cs typeface="Times New Roman"/>
              <a:sym typeface="Times New Roman"/>
            </a:endParaRPr>
          </a:p>
          <a:p>
            <a:pPr indent="0" lvl="0" marL="0" marR="0" rtl="0" algn="l">
              <a:lnSpc>
                <a:spcPct val="72000"/>
              </a:lnSpc>
              <a:spcBef>
                <a:spcPts val="0"/>
              </a:spcBef>
              <a:spcAft>
                <a:spcPts val="0"/>
              </a:spcAft>
              <a:buClr>
                <a:srgbClr val="FFFFFF"/>
              </a:buClr>
              <a:buSzPts val="2000"/>
              <a:buFont typeface="Times New Roman"/>
              <a:buNone/>
            </a:pPr>
            <a:r>
              <a:rPr b="0" i="0" lang="en-US" sz="2000" u="none">
                <a:solidFill>
                  <a:srgbClr val="FFFFFF"/>
                </a:solidFill>
                <a:latin typeface="Times New Roman"/>
                <a:ea typeface="Times New Roman"/>
                <a:cs typeface="Times New Roman"/>
                <a:sym typeface="Times New Roman"/>
              </a:rPr>
              <a:t>*Le sauveur du monde</a:t>
            </a:r>
            <a:endParaRPr/>
          </a:p>
          <a:p>
            <a:pPr indent="0" lvl="0" marL="0" marR="0" rtl="0" algn="l">
              <a:lnSpc>
                <a:spcPct val="72000"/>
              </a:lnSpc>
              <a:spcBef>
                <a:spcPts val="0"/>
              </a:spcBef>
              <a:spcAft>
                <a:spcPts val="0"/>
              </a:spcAft>
              <a:buClr>
                <a:srgbClr val="FFFFFF"/>
              </a:buClr>
              <a:buSzPts val="2000"/>
              <a:buFont typeface="Times New Roman"/>
              <a:buNone/>
            </a:pPr>
            <a:r>
              <a:t/>
            </a:r>
            <a:endParaRPr b="0" i="0" sz="2000" u="none">
              <a:solidFill>
                <a:srgbClr val="FFFFFF"/>
              </a:solidFill>
              <a:latin typeface="Times New Roman"/>
              <a:ea typeface="Times New Roman"/>
              <a:cs typeface="Times New Roman"/>
              <a:sym typeface="Times New Roman"/>
            </a:endParaRPr>
          </a:p>
          <a:p>
            <a:pPr indent="0" lvl="0" marL="0" marR="0" rtl="0" algn="l">
              <a:lnSpc>
                <a:spcPct val="72000"/>
              </a:lnSpc>
              <a:spcBef>
                <a:spcPts val="0"/>
              </a:spcBef>
              <a:spcAft>
                <a:spcPts val="0"/>
              </a:spcAft>
              <a:buClr>
                <a:srgbClr val="FFFFFF"/>
              </a:buClr>
              <a:buSzPts val="2000"/>
              <a:buFont typeface="Times New Roman"/>
              <a:buNone/>
            </a:pPr>
            <a:r>
              <a:rPr b="0" i="0" lang="en-US" sz="2000" u="none">
                <a:solidFill>
                  <a:srgbClr val="FFFFFF"/>
                </a:solidFill>
                <a:latin typeface="Times New Roman"/>
                <a:ea typeface="Times New Roman"/>
                <a:cs typeface="Times New Roman"/>
                <a:sym typeface="Times New Roman"/>
              </a:rPr>
              <a:t>*Le Fils de Dieu</a:t>
            </a:r>
            <a:endParaRPr/>
          </a:p>
          <a:p>
            <a:pPr indent="0" lvl="0" marL="0" marR="0" rtl="0" algn="l">
              <a:lnSpc>
                <a:spcPct val="72000"/>
              </a:lnSpc>
              <a:spcBef>
                <a:spcPts val="0"/>
              </a:spcBef>
              <a:spcAft>
                <a:spcPts val="0"/>
              </a:spcAft>
              <a:buClr>
                <a:srgbClr val="FFFFFF"/>
              </a:buClr>
              <a:buSzPts val="2000"/>
              <a:buFont typeface="Times New Roman"/>
              <a:buNone/>
            </a:pPr>
            <a:r>
              <a:t/>
            </a:r>
            <a:endParaRPr b="0" i="0" sz="2000" u="none">
              <a:solidFill>
                <a:srgbClr val="FFFFFF"/>
              </a:solidFill>
              <a:latin typeface="Times New Roman"/>
              <a:ea typeface="Times New Roman"/>
              <a:cs typeface="Times New Roman"/>
              <a:sym typeface="Times New Roman"/>
            </a:endParaRPr>
          </a:p>
          <a:p>
            <a:pPr indent="0" lvl="0" marL="0" marR="0" rtl="0" algn="l">
              <a:lnSpc>
                <a:spcPct val="72000"/>
              </a:lnSpc>
              <a:spcBef>
                <a:spcPts val="0"/>
              </a:spcBef>
              <a:spcAft>
                <a:spcPts val="0"/>
              </a:spcAft>
              <a:buClr>
                <a:srgbClr val="FFFFFF"/>
              </a:buClr>
              <a:buSzPts val="2000"/>
              <a:buFont typeface="Times New Roman"/>
              <a:buNone/>
            </a:pPr>
            <a:r>
              <a:rPr b="0" i="0" lang="en-US" sz="2000" u="none">
                <a:solidFill>
                  <a:srgbClr val="FFFFFF"/>
                </a:solidFill>
                <a:latin typeface="Times New Roman"/>
                <a:ea typeface="Times New Roman"/>
                <a:cs typeface="Times New Roman"/>
                <a:sym typeface="Times New Roman"/>
              </a:rPr>
              <a:t>*......................................</a:t>
            </a:r>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03366"/>
        </a:solidFill>
      </p:bgPr>
    </p:bg>
    <p:spTree>
      <p:nvGrpSpPr>
        <p:cNvPr id="183" name="Shape 183"/>
        <p:cNvGrpSpPr/>
        <p:nvPr/>
      </p:nvGrpSpPr>
      <p:grpSpPr>
        <a:xfrm>
          <a:off x="0" y="0"/>
          <a:ext cx="0" cy="0"/>
          <a:chOff x="0" y="0"/>
          <a:chExt cx="0" cy="0"/>
        </a:xfrm>
      </p:grpSpPr>
      <p:sp>
        <p:nvSpPr>
          <p:cNvPr id="184" name="Google Shape;184;p18"/>
          <p:cNvSpPr txBox="1"/>
          <p:nvPr/>
        </p:nvSpPr>
        <p:spPr>
          <a:xfrm>
            <a:off x="304800" y="1828800"/>
            <a:ext cx="8686800" cy="2128837"/>
          </a:xfrm>
          <a:prstGeom prst="rect">
            <a:avLst/>
          </a:prstGeom>
          <a:noFill/>
          <a:ln>
            <a:noFill/>
          </a:ln>
        </p:spPr>
        <p:txBody>
          <a:bodyPr anchorCtr="0" anchor="t" bIns="46800" lIns="90000" spcFirstLastPara="1" rIns="90000" wrap="square" tIns="46800">
            <a:noAutofit/>
          </a:bodyPr>
          <a:lstStyle/>
          <a:p>
            <a:pPr indent="0" lvl="0" marL="0" marR="0" rtl="0" algn="l">
              <a:lnSpc>
                <a:spcPct val="100000"/>
              </a:lnSpc>
              <a:spcBef>
                <a:spcPts val="0"/>
              </a:spcBef>
              <a:spcAft>
                <a:spcPts val="0"/>
              </a:spcAft>
              <a:buClr>
                <a:srgbClr val="FFFFFF"/>
              </a:buClr>
              <a:buSzPts val="2400"/>
              <a:buFont typeface="Times New Roman"/>
              <a:buNone/>
            </a:pPr>
            <a:r>
              <a:rPr b="0" i="0" lang="en-US" sz="2400" u="none">
                <a:solidFill>
                  <a:srgbClr val="FFFFFF"/>
                </a:solidFill>
                <a:latin typeface="Times New Roman"/>
                <a:ea typeface="Times New Roman"/>
                <a:cs typeface="Times New Roman"/>
                <a:sym typeface="Times New Roman"/>
              </a:rPr>
              <a:t>Diaporama: www. idees-cate.com</a:t>
            </a:r>
            <a:endParaRPr/>
          </a:p>
          <a:p>
            <a:pPr indent="0" lvl="0" marL="0" marR="0" rtl="0" algn="l">
              <a:lnSpc>
                <a:spcPct val="100000"/>
              </a:lnSpc>
              <a:spcBef>
                <a:spcPts val="1500"/>
              </a:spcBef>
              <a:spcAft>
                <a:spcPts val="0"/>
              </a:spcAft>
              <a:buClr>
                <a:srgbClr val="FFFFFF"/>
              </a:buClr>
              <a:buSzPts val="2400"/>
              <a:buFont typeface="Times New Roman"/>
              <a:buNone/>
            </a:pPr>
            <a:r>
              <a:t/>
            </a:r>
            <a:endParaRPr b="0" i="0" sz="2400" u="none">
              <a:solidFill>
                <a:srgbClr val="FFFFFF"/>
              </a:solidFill>
              <a:latin typeface="Times New Roman"/>
              <a:ea typeface="Times New Roman"/>
              <a:cs typeface="Times New Roman"/>
              <a:sym typeface="Times New Roman"/>
            </a:endParaRPr>
          </a:p>
          <a:p>
            <a:pPr indent="0" lvl="0" marL="0" marR="0" rtl="0" algn="l">
              <a:lnSpc>
                <a:spcPct val="100000"/>
              </a:lnSpc>
              <a:spcBef>
                <a:spcPts val="1500"/>
              </a:spcBef>
              <a:spcAft>
                <a:spcPts val="0"/>
              </a:spcAft>
              <a:buClr>
                <a:srgbClr val="FFFFFF"/>
              </a:buClr>
              <a:buSzPts val="2400"/>
              <a:buFont typeface="Times New Roman"/>
              <a:buNone/>
            </a:pPr>
            <a:r>
              <a:rPr b="0" i="0" lang="en-US" sz="2400" u="none">
                <a:solidFill>
                  <a:srgbClr val="FFFFFF"/>
                </a:solidFill>
                <a:latin typeface="Times New Roman"/>
                <a:ea typeface="Times New Roman"/>
                <a:cs typeface="Times New Roman"/>
                <a:sym typeface="Times New Roman"/>
              </a:rPr>
              <a:t>ILLUSTRATIONS : Jean-François KIEFFER</a:t>
            </a:r>
            <a:endParaRPr/>
          </a:p>
          <a:p>
            <a:pPr indent="0" lvl="0" marL="0" marR="0" rtl="0" algn="l">
              <a:lnSpc>
                <a:spcPct val="71000"/>
              </a:lnSpc>
              <a:spcBef>
                <a:spcPts val="0"/>
              </a:spcBef>
              <a:spcAft>
                <a:spcPts val="0"/>
              </a:spcAft>
              <a:buNone/>
            </a:pPr>
            <a:r>
              <a:t/>
            </a:r>
            <a:endParaRPr b="0" i="0" sz="2400" u="none">
              <a:solidFill>
                <a:srgbClr val="FFFFFF"/>
              </a:solidFill>
              <a:latin typeface="Times New Roman"/>
              <a:ea typeface="Times New Roman"/>
              <a:cs typeface="Times New Roman"/>
              <a:sym typeface="Times New Roman"/>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84"/>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POI_THEME_TEMPLATE_DESIGN">
  <a:themeElements>
    <a:clrScheme name="POI_THEME_TEMPLATE_DESIGN">
      <a:dk1>
        <a:srgbClr val="000000"/>
      </a:dk1>
      <a:lt1>
        <a:srgbClr val="FFFFFF"/>
      </a:lt1>
      <a:dk2>
        <a:srgbClr val="000000"/>
      </a:dk2>
      <a:lt2>
        <a:srgbClr val="808080"/>
      </a:lt2>
      <a:accent1>
        <a:srgbClr val="00CC99"/>
      </a:accent1>
      <a:accent2>
        <a:srgbClr val="3333CC"/>
      </a:accent2>
      <a:accent3>
        <a:srgbClr val="FFFFFF"/>
      </a:accent3>
      <a:accent4>
        <a:srgbClr val="00CC99"/>
      </a:accent4>
      <a:accent5>
        <a:srgbClr val="3333CC"/>
      </a:accent5>
      <a:accent6>
        <a:srgbClr val="FFFFFF"/>
      </a:accent6>
      <a:hlink>
        <a:srgbClr val="CCCCFF"/>
      </a:hlink>
      <a:folHlink>
        <a:srgbClr val="B2B2B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