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9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48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</p:sldIdLst>
  <p:sldSz cy="6858000" cx="9144000"/>
  <p:notesSz cx="6858000" cy="9144000"/>
  <p:embeddedFontLst>
    <p:embeddedFont>
      <p:font typeface="Helvetica Neue"/>
      <p:regular r:id="rId17"/>
      <p:bold r:id="rId18"/>
      <p:italic r:id="rId19"/>
      <p:boldItalic r:id="rId20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http://customooxmlschemas.google.com/">
      <go:slidesCustomData xmlns:go="http://customooxmlschemas.google.com/" r:id="rId21" roundtripDataSignature="AMtx7mg4jQ6tc4+asQN79IYJkRZc6hv++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6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font" Target="fonts/HelveticaNeue-boldItalic.fntdata"/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21" Type="http://customschemas.google.com/relationships/presentationmetadata" Target="metadata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schemas.openxmlformats.org/officeDocument/2006/relationships/font" Target="fonts/HelveticaNeue-regular.fntdata"/><Relationship Id="rId16" Type="http://schemas.openxmlformats.org/officeDocument/2006/relationships/slide" Target="slides/slide11.xml"/><Relationship Id="rId5" Type="http://schemas.openxmlformats.org/officeDocument/2006/relationships/notesMaster" Target="notesMasters/notesMaster1.xml"/><Relationship Id="rId19" Type="http://schemas.openxmlformats.org/officeDocument/2006/relationships/font" Target="fonts/HelveticaNeue-italic.fntdata"/><Relationship Id="rId6" Type="http://schemas.openxmlformats.org/officeDocument/2006/relationships/slide" Target="slides/slide1.xml"/><Relationship Id="rId18" Type="http://schemas.openxmlformats.org/officeDocument/2006/relationships/font" Target="fonts/HelveticaNeue-bold.fntdata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b="0" i="0" lang="en-US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4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86" name="Google Shape;86;p1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9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gb774cbf81b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91" name="Google Shape;91;gb774cbf81b_0_0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4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gb774cbf81b_0_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96" name="Google Shape;96;gb774cbf81b_0_6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0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gb774cbf81b_0_1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02" name="Google Shape;102;gb774cbf81b_0_13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5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gb774cbf81b_0_19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07" name="Google Shape;107;gb774cbf81b_0_1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US"/>
              <a:t>Image: https://dwellingintheword.wordpress.com/2013/06/26/1083-jeremiah-18/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08" name="Google Shape;108;gb774cbf81b_0_19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3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5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15" name="Google Shape;115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16" name="Google Shape;116;p5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9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g8fae72500a_0_10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21" name="Google Shape;121;g8fae72500a_0_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22" name="Google Shape;122;g8fae72500a_0_10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5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p7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27" name="Google Shape;127;p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US"/>
              <a:t>Image: http://diaconos.unblog.fr/2014/11/29/a-d-a-l-pour-le-premier-dimanche-de-lavent-annee-b/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28" name="Google Shape;128;p7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2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Google Shape;133;gb715f63ccf_0_0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34" name="Google Shape;134;gb715f63ccf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US"/>
              <a:t>Image: http://diaconos.unblog.fr/2014/11/29/a-d-a-l-pour-le-premier-dimanche-de-lavent-annee-b/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35" name="Google Shape;135;gb715f63ccf_0_0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9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g8fae72500a_0_2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41" name="Google Shape;141;g8fae72500a_0_24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4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Google Shape;145;g8fae72500a_0_3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46" name="Google Shape;146;g8fae72500a_0_31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24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" name="Google Shape;17;p24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8" name="Google Shape;18;p24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24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25"/>
          <p:cNvSpPr txBox="1"/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2" name="Google Shape;22;p25"/>
          <p:cNvSpPr txBox="1"/>
          <p:nvPr>
            <p:ph idx="1" type="subTitle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rgbClr val="888888"/>
              </a:buClr>
              <a:buSzPts val="3200"/>
              <a:buNone/>
              <a:defRPr>
                <a:solidFill>
                  <a:srgbClr val="888888"/>
                </a:solidFill>
              </a:defRPr>
            </a:lvl1pPr>
            <a:lvl2pPr lvl="1" algn="ctr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rgbClr val="888888"/>
              </a:buClr>
              <a:buSzPts val="2800"/>
              <a:buNone/>
              <a:defRPr>
                <a:solidFill>
                  <a:srgbClr val="888888"/>
                </a:solidFill>
              </a:defRPr>
            </a:lvl2pPr>
            <a:lvl3pPr lvl="2" algn="ctr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>
                <a:solidFill>
                  <a:srgbClr val="888888"/>
                </a:solidFill>
              </a:defRPr>
            </a:lvl3pPr>
            <a:lvl4pPr lvl="3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4pPr>
            <a:lvl5pPr lvl="4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5pPr>
            <a:lvl6pPr lvl="5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6pPr>
            <a:lvl7pPr lvl="6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7pPr>
            <a:lvl8pPr lvl="7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8pPr>
            <a:lvl9pPr lvl="8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23" name="Google Shape;23;p25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4" name="Google Shape;24;p25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25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26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Google Shape;27;p26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8" name="Google Shape;28;p26"/>
          <p:cNvSpPr txBox="1"/>
          <p:nvPr>
            <p:ph idx="1"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9" name="Google Shape;29;p26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0" name="Google Shape;30;p26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26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27"/>
          <p:cNvSpPr txBox="1"/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  <a:defRPr b="1" sz="4000" cap="none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4" name="Google Shape;34;p27"/>
          <p:cNvSpPr txBox="1"/>
          <p:nvPr>
            <p:ph idx="1" type="body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1pPr>
            <a:lvl2pPr indent="-228600" lvl="1" marL="914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35" name="Google Shape;35;p27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6" name="Google Shape;36;p27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7" name="Google Shape;37;p27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38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Google Shape;39;p28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0" name="Google Shape;40;p28"/>
          <p:cNvSpPr txBox="1"/>
          <p:nvPr>
            <p:ph idx="1" type="body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indent="-381000" lvl="1" marL="9144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indent="-355600" lvl="2" marL="1371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indent="-342900" lvl="3" marL="1828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indent="-342900" lvl="4" marL="22860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indent="-342900" lvl="5" marL="2743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indent="-342900" lvl="6" marL="3200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indent="-342900" lvl="7" marL="3657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indent="-342900" lvl="8" marL="4114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/>
        </p:txBody>
      </p:sp>
      <p:sp>
        <p:nvSpPr>
          <p:cNvPr id="41" name="Google Shape;41;p28"/>
          <p:cNvSpPr txBox="1"/>
          <p:nvPr>
            <p:ph idx="2" type="body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indent="-381000" lvl="1" marL="9144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indent="-355600" lvl="2" marL="1371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indent="-342900" lvl="3" marL="1828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indent="-342900" lvl="4" marL="22860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indent="-342900" lvl="5" marL="2743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indent="-342900" lvl="6" marL="3200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indent="-342900" lvl="7" marL="3657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indent="-342900" lvl="8" marL="4114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/>
        </p:txBody>
      </p:sp>
      <p:sp>
        <p:nvSpPr>
          <p:cNvPr id="42" name="Google Shape;42;p28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3" name="Google Shape;43;p28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4" name="Google Shape;44;p28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29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29"/>
          <p:cNvSpPr txBox="1"/>
          <p:nvPr>
            <p:ph idx="1" type="body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8" name="Google Shape;48;p29"/>
          <p:cNvSpPr txBox="1"/>
          <p:nvPr>
            <p:ph idx="2" type="body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81000" lvl="0" marL="4572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indent="-355600" lvl="1" marL="9144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indent="-342900" lvl="2" marL="1371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indent="-330200" lvl="3" marL="1828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indent="-330200" lvl="4" marL="22860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indent="-330200" lvl="5" marL="2743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indent="-330200" lvl="6" marL="32004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indent="-330200" lvl="7" marL="3657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indent="-330200" lvl="8" marL="4114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/>
        </p:txBody>
      </p:sp>
      <p:sp>
        <p:nvSpPr>
          <p:cNvPr id="49" name="Google Shape;49;p29"/>
          <p:cNvSpPr txBox="1"/>
          <p:nvPr>
            <p:ph idx="3" type="body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50" name="Google Shape;50;p29"/>
          <p:cNvSpPr txBox="1"/>
          <p:nvPr>
            <p:ph idx="4" type="body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81000" lvl="0" marL="4572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indent="-355600" lvl="1" marL="9144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indent="-342900" lvl="2" marL="1371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indent="-330200" lvl="3" marL="1828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indent="-330200" lvl="4" marL="22860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indent="-330200" lvl="5" marL="2743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indent="-330200" lvl="6" marL="32004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indent="-330200" lvl="7" marL="3657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indent="-330200" lvl="8" marL="4114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/>
        </p:txBody>
      </p:sp>
      <p:sp>
        <p:nvSpPr>
          <p:cNvPr id="51" name="Google Shape;51;p29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29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29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30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30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7" name="Google Shape;57;p30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31"/>
          <p:cNvSpPr txBox="1"/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b="1" sz="2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31"/>
          <p:cNvSpPr txBox="1"/>
          <p:nvPr>
            <p:ph idx="1" type="body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  <a:defRPr sz="2800"/>
            </a:lvl2pPr>
            <a:lvl3pPr indent="-381000" lvl="2" marL="13716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4pPr>
            <a:lvl5pPr indent="-355600" lvl="4" marL="22860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 sz="2000"/>
            </a:lvl5pPr>
            <a:lvl6pPr indent="-355600" lvl="5" marL="27432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61" name="Google Shape;61;p31"/>
          <p:cNvSpPr txBox="1"/>
          <p:nvPr>
            <p:ph idx="2" type="body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indent="-228600" lvl="1" marL="914400" algn="l">
              <a:lnSpc>
                <a:spcPct val="10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indent="-228600" lvl="2" marL="1371600" algn="l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indent="-228600" lvl="3" marL="18288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indent="-228600" lvl="4" marL="22860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indent="-228600" lvl="5" marL="27432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indent="-228600" lvl="6" marL="32004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indent="-228600" lvl="7" marL="3657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indent="-228600" lvl="8" marL="41148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/>
        </p:txBody>
      </p:sp>
      <p:sp>
        <p:nvSpPr>
          <p:cNvPr id="62" name="Google Shape;62;p31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31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4" name="Google Shape;64;p31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32"/>
          <p:cNvSpPr txBox="1"/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b="1" sz="2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32"/>
          <p:cNvSpPr/>
          <p:nvPr>
            <p:ph idx="2" type="pic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marR="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b="0" i="0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68" name="Google Shape;68;p32"/>
          <p:cNvSpPr txBox="1"/>
          <p:nvPr>
            <p:ph idx="1" type="body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indent="-228600" lvl="1" marL="914400" algn="l">
              <a:lnSpc>
                <a:spcPct val="10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indent="-228600" lvl="2" marL="1371600" algn="l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indent="-228600" lvl="3" marL="18288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indent="-228600" lvl="4" marL="22860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indent="-228600" lvl="5" marL="27432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indent="-228600" lvl="6" marL="32004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indent="-228600" lvl="7" marL="3657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indent="-228600" lvl="8" marL="41148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/>
        </p:txBody>
      </p:sp>
      <p:sp>
        <p:nvSpPr>
          <p:cNvPr id="69" name="Google Shape;69;p32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32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1" name="Google Shape;71;p32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33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4" name="Google Shape;74;p33"/>
          <p:cNvSpPr txBox="1"/>
          <p:nvPr>
            <p:ph idx="1" type="body"/>
          </p:nvPr>
        </p:nvSpPr>
        <p:spPr>
          <a:xfrm rot="5400000">
            <a:off x="2309018" y="-251619"/>
            <a:ext cx="4525963" cy="8229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5" name="Google Shape;75;p33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33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7" name="Google Shape;77;p33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78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34"/>
          <p:cNvSpPr txBox="1"/>
          <p:nvPr>
            <p:ph type="title"/>
          </p:nvPr>
        </p:nvSpPr>
        <p:spPr>
          <a:xfrm rot="5400000">
            <a:off x="4732337" y="2171700"/>
            <a:ext cx="5851525" cy="2057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0" name="Google Shape;80;p34"/>
          <p:cNvSpPr txBox="1"/>
          <p:nvPr>
            <p:ph idx="1" type="body"/>
          </p:nvPr>
        </p:nvSpPr>
        <p:spPr>
          <a:xfrm rot="5400000">
            <a:off x="541338" y="190501"/>
            <a:ext cx="5851525" cy="6019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81" name="Google Shape;81;p34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2" name="Google Shape;82;p34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3" name="Google Shape;83;p34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3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1" name="Google Shape;11;p23"/>
          <p:cNvSpPr txBox="1"/>
          <p:nvPr>
            <p:ph idx="1"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marR="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b="0" i="0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406400" lvl="1" marL="91440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81000" lvl="2" marL="13716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55600" lvl="3" marL="1828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55600" lvl="4" marL="22860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55600" lvl="5" marL="27432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55600" lvl="6" marL="32004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55600" lvl="7" marL="36576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55600" lvl="8" marL="4114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2" name="Google Shape;12;p23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3" name="Google Shape;13;p23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4" name="Google Shape;14;p23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2.jp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.jpg"/><Relationship Id="rId4" Type="http://schemas.openxmlformats.org/officeDocument/2006/relationships/hyperlink" Target="https://www.youtube.com/watch?v=0gYK_5J87h8" TargetMode="Externa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.jp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.jp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.jpg"/><Relationship Id="rId4" Type="http://schemas.openxmlformats.org/officeDocument/2006/relationships/image" Target="../media/image3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.jpg"/><Relationship Id="rId4" Type="http://schemas.openxmlformats.org/officeDocument/2006/relationships/hyperlink" Target="https://www.youtube.com/watch?v=FMYGXi1eyqs" TargetMode="External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.jpg"/><Relationship Id="rId4" Type="http://schemas.openxmlformats.org/officeDocument/2006/relationships/hyperlink" Target="https://www.youtube.com/watch?v=lqWi2bmgylk&amp;list=RDlqWi2bmgylk&amp;start_radio=1" TargetMode="External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.jp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1.jp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1.jp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1.jpg"/><Relationship Id="rId4" Type="http://schemas.openxmlformats.org/officeDocument/2006/relationships/hyperlink" Target="https://www.youtube.com/watch?v=i8s8E6ut7Ys" TargetMode="Externa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87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1"/>
          <p:cNvSpPr txBox="1"/>
          <p:nvPr>
            <p:ph type="title"/>
          </p:nvPr>
        </p:nvSpPr>
        <p:spPr>
          <a:xfrm>
            <a:off x="1171444" y="1523129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Helvetica Neue"/>
              <a:buNone/>
            </a:pPr>
            <a:r>
              <a:rPr lang="en-US" sz="6000">
                <a:latin typeface="Helvetica Neue"/>
                <a:ea typeface="Helvetica Neue"/>
                <a:cs typeface="Helvetica Neue"/>
                <a:sym typeface="Helvetica Neue"/>
              </a:rPr>
              <a:t>Célébration du</a:t>
            </a:r>
            <a:br>
              <a:rPr lang="en-US" sz="6000">
                <a:latin typeface="Helvetica Neue"/>
                <a:ea typeface="Helvetica Neue"/>
                <a:cs typeface="Helvetica Neue"/>
                <a:sym typeface="Helvetica Neue"/>
              </a:rPr>
            </a:br>
            <a:r>
              <a:rPr lang="en-US" sz="6000">
                <a:latin typeface="Helvetica Neue"/>
                <a:ea typeface="Helvetica Neue"/>
                <a:cs typeface="Helvetica Neue"/>
                <a:sym typeface="Helvetica Neue"/>
              </a:rPr>
              <a:t>PARDON</a:t>
            </a:r>
            <a:endParaRPr sz="4000"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92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gb774cbf81b_0_0"/>
          <p:cNvSpPr txBox="1"/>
          <p:nvPr>
            <p:ph type="title"/>
          </p:nvPr>
        </p:nvSpPr>
        <p:spPr>
          <a:xfrm>
            <a:off x="1171450" y="1523121"/>
            <a:ext cx="8229600" cy="2200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Helvetica Neue"/>
              <a:buNone/>
            </a:pPr>
            <a:r>
              <a:rPr lang="en-US" sz="6000">
                <a:latin typeface="Helvetica Neue"/>
                <a:ea typeface="Helvetica Neue"/>
                <a:cs typeface="Helvetica Neue"/>
                <a:sym typeface="Helvetica Neue"/>
              </a:rPr>
              <a:t>Chant</a:t>
            </a:r>
            <a:br>
              <a:rPr lang="en-US" sz="6000">
                <a:latin typeface="Helvetica Neue"/>
                <a:ea typeface="Helvetica Neue"/>
                <a:cs typeface="Helvetica Neue"/>
                <a:sym typeface="Helvetica Neue"/>
              </a:rPr>
            </a:br>
            <a:r>
              <a:rPr lang="en-US" sz="6000">
                <a:latin typeface="Helvetica Neue"/>
                <a:ea typeface="Helvetica Neue"/>
                <a:cs typeface="Helvetica Neue"/>
                <a:sym typeface="Helvetica Neue"/>
              </a:rPr>
              <a:t>d’entrée</a:t>
            </a:r>
            <a:endParaRPr sz="6000"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Helvetica Neue"/>
              <a:buNone/>
            </a:pPr>
            <a:r>
              <a:rPr lang="en-US" sz="3000">
                <a:latin typeface="Helvetica Neue"/>
                <a:ea typeface="Helvetica Neue"/>
                <a:cs typeface="Helvetica Neue"/>
                <a:sym typeface="Helvetica Neue"/>
              </a:rPr>
              <a:t>“</a:t>
            </a:r>
            <a:r>
              <a:rPr lang="en-US" sz="3000" u="sng">
                <a:solidFill>
                  <a:schemeClr val="hlink"/>
                </a:solidFill>
                <a:latin typeface="Helvetica Neue"/>
                <a:ea typeface="Helvetica Neue"/>
                <a:cs typeface="Helvetica Neue"/>
                <a:sym typeface="Helvetica Neue"/>
                <a:hlinkClick r:id="rId4"/>
              </a:rPr>
              <a:t>Venez à moi, vous qui peinez</a:t>
            </a:r>
            <a:r>
              <a:rPr lang="en-US" sz="3000">
                <a:latin typeface="Helvetica Neue"/>
                <a:ea typeface="Helvetica Neue"/>
                <a:cs typeface="Helvetica Neue"/>
                <a:sym typeface="Helvetica Neue"/>
              </a:rPr>
              <a:t>”</a:t>
            </a:r>
            <a:endParaRPr sz="3000"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Helvetica Neue"/>
              <a:buNone/>
            </a:pPr>
            <a:r>
              <a:t/>
            </a:r>
            <a:endParaRPr sz="3000"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Helvetica Neue"/>
              <a:buNone/>
            </a:pPr>
            <a:r>
              <a:rPr lang="en-US" sz="3000">
                <a:latin typeface="Helvetica Neue"/>
                <a:ea typeface="Helvetica Neue"/>
                <a:cs typeface="Helvetica Neue"/>
                <a:sym typeface="Helvetica Neue"/>
              </a:rPr>
              <a:t>Venez à moi, vous qui peinez,</a:t>
            </a:r>
            <a:endParaRPr sz="3000"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Helvetica Neue"/>
              <a:buNone/>
            </a:pPr>
            <a:r>
              <a:rPr lang="en-US" sz="3000">
                <a:latin typeface="Helvetica Neue"/>
                <a:ea typeface="Helvetica Neue"/>
                <a:cs typeface="Helvetica Neue"/>
                <a:sym typeface="Helvetica Neue"/>
              </a:rPr>
              <a:t>vous qui ployez sous le fardeau</a:t>
            </a:r>
            <a:endParaRPr sz="3000"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Helvetica Neue"/>
              <a:buNone/>
            </a:pPr>
            <a:r>
              <a:rPr lang="en-US" sz="3000">
                <a:latin typeface="Helvetica Neue"/>
                <a:ea typeface="Helvetica Neue"/>
                <a:cs typeface="Helvetica Neue"/>
                <a:sym typeface="Helvetica Neue"/>
              </a:rPr>
              <a:t>et moi, je vous soulagerai.</a:t>
            </a:r>
            <a:endParaRPr sz="3000"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97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gb774cbf81b_0_6"/>
          <p:cNvSpPr txBox="1"/>
          <p:nvPr>
            <p:ph type="title"/>
          </p:nvPr>
        </p:nvSpPr>
        <p:spPr>
          <a:xfrm>
            <a:off x="1171444" y="1523129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Helvetica Neue"/>
              <a:buNone/>
            </a:pPr>
            <a:r>
              <a:rPr lang="en-US" sz="6000">
                <a:latin typeface="Helvetica Neue"/>
                <a:ea typeface="Helvetica Neue"/>
                <a:cs typeface="Helvetica Neue"/>
                <a:sym typeface="Helvetica Neue"/>
              </a:rPr>
              <a:t>Mot</a:t>
            </a:r>
            <a:br>
              <a:rPr lang="en-US" sz="6000">
                <a:latin typeface="Helvetica Neue"/>
                <a:ea typeface="Helvetica Neue"/>
                <a:cs typeface="Helvetica Neue"/>
                <a:sym typeface="Helvetica Neue"/>
              </a:rPr>
            </a:br>
            <a:r>
              <a:rPr lang="en-US" sz="6000">
                <a:latin typeface="Helvetica Neue"/>
                <a:ea typeface="Helvetica Neue"/>
                <a:cs typeface="Helvetica Neue"/>
                <a:sym typeface="Helvetica Neue"/>
              </a:rPr>
              <a:t>d’accueil</a:t>
            </a:r>
            <a:endParaRPr sz="6000"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99" name="Google Shape;99;gb774cbf81b_0_6"/>
          <p:cNvSpPr/>
          <p:nvPr/>
        </p:nvSpPr>
        <p:spPr>
          <a:xfrm>
            <a:off x="2367053" y="2641872"/>
            <a:ext cx="5576700" cy="646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0" i="0" sz="1600" u="none" cap="none" strike="noStrike">
              <a:solidFill>
                <a:srgbClr val="7F7F7F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103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gb774cbf81b_0_13"/>
          <p:cNvSpPr/>
          <p:nvPr/>
        </p:nvSpPr>
        <p:spPr>
          <a:xfrm>
            <a:off x="1871800" y="1602174"/>
            <a:ext cx="6934500" cy="6110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dk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b="0" i="0" lang="en-US" sz="28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Commençons notre célébration en traçant sur nous le signe de la croix.</a:t>
            </a:r>
            <a:endParaRPr b="0" i="0" sz="2800" u="none" cap="none" strike="noStrike">
              <a:solidFill>
                <a:schemeClr val="dk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dk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b="0" i="0" lang="en-US" sz="28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Au nom du Père et du Fils et du Saint-Esprit.</a:t>
            </a:r>
            <a:endParaRPr b="0" i="0" sz="2800" u="none" cap="none" strike="noStrike">
              <a:solidFill>
                <a:schemeClr val="dk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br>
              <a:rPr b="0" i="0" lang="en-US" sz="28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</a:br>
            <a:r>
              <a:rPr b="0" i="0" lang="en-US" sz="2800" u="none" cap="none" strike="noStrike">
                <a:solidFill>
                  <a:srgbClr val="C0000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Amen. </a:t>
            </a:r>
            <a:endParaRPr b="0" i="0" sz="2800" u="none" cap="none" strike="noStrike">
              <a:solidFill>
                <a:srgbClr val="C00000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b="0" i="0" lang="en-US" sz="28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 </a:t>
            </a:r>
            <a:endParaRPr b="0" i="0" sz="2800" u="none" cap="none" strike="noStrike">
              <a:solidFill>
                <a:schemeClr val="dk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rgbClr val="C00000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109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gb774cbf81b_0_19"/>
          <p:cNvSpPr/>
          <p:nvPr/>
        </p:nvSpPr>
        <p:spPr>
          <a:xfrm>
            <a:off x="1665100" y="268100"/>
            <a:ext cx="7479000" cy="1721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b="0" i="0" lang="en-US" sz="60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Lecture de l’Évangile</a:t>
            </a:r>
            <a:r>
              <a:rPr b="0" i="0" lang="en-US" sz="30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 (Marc, 9, 2-10)</a:t>
            </a:r>
            <a:endParaRPr b="0" i="0" sz="3000" u="none" cap="none" strike="noStrike">
              <a:solidFill>
                <a:schemeClr val="dk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300"/>
              <a:buFont typeface="Arial"/>
              <a:buNone/>
            </a:pPr>
            <a:r>
              <a:rPr b="0" i="0" lang="en-US" sz="33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 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1" name="Google Shape;111;gb774cbf81b_0_19"/>
          <p:cNvSpPr/>
          <p:nvPr/>
        </p:nvSpPr>
        <p:spPr>
          <a:xfrm>
            <a:off x="1886704" y="5287447"/>
            <a:ext cx="6663300" cy="1200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b="0" i="0" lang="en-US" sz="30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Acclamons la Parole de Dieu.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t/>
            </a:r>
            <a:endParaRPr b="0" i="0" sz="1200" u="none" cap="none" strike="noStrike">
              <a:solidFill>
                <a:srgbClr val="3F315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b="0" i="0" lang="en-US" sz="3000" u="none" cap="none" strike="noStrike">
                <a:solidFill>
                  <a:srgbClr val="C0000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Louange à toi, Seigneur Jésus.</a:t>
            </a:r>
            <a:endParaRPr b="0" i="0" sz="3000" u="none" cap="none" strike="noStrike">
              <a:solidFill>
                <a:srgbClr val="C00000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pic>
        <p:nvPicPr>
          <p:cNvPr id="112" name="Google Shape;112;gb774cbf81b_0_19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158498" y="1768311"/>
            <a:ext cx="4492200" cy="33312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117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p5"/>
          <p:cNvSpPr/>
          <p:nvPr/>
        </p:nvSpPr>
        <p:spPr>
          <a:xfrm>
            <a:off x="1816025" y="626902"/>
            <a:ext cx="6990300" cy="3514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b="0" i="0" lang="en-US" sz="60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Examen de conscience</a:t>
            </a:r>
            <a:endParaRPr b="1" i="0" sz="3000" u="none" cap="none" strike="noStrike">
              <a:solidFill>
                <a:schemeClr val="dk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t/>
            </a:r>
            <a:endParaRPr b="0" i="0" sz="3000" u="none" cap="none" strike="noStrike">
              <a:solidFill>
                <a:schemeClr val="dk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b="0" i="1" lang="en-US" sz="30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Écoute</a:t>
            </a:r>
            <a:r>
              <a:rPr i="1" lang="en-US" sz="3000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z</a:t>
            </a:r>
            <a:r>
              <a:rPr b="0" i="1" lang="en-US" sz="30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 les questions et note</a:t>
            </a:r>
            <a:r>
              <a:rPr i="1" lang="en-US" sz="3000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z</a:t>
            </a:r>
            <a:r>
              <a:rPr b="0" i="1" lang="en-US" sz="30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 les péchés sur la petite feuille qui vous a été distribuée</a:t>
            </a:r>
            <a:r>
              <a:rPr i="1" lang="en-US" sz="3000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 si vous en avez besoin.</a:t>
            </a:r>
            <a:r>
              <a:rPr b="0" i="0" lang="en-US" sz="3000" u="none" cap="none" strike="noStrike">
                <a:solidFill>
                  <a:srgbClr val="FF000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 </a:t>
            </a:r>
            <a:endParaRPr b="0" i="0" sz="3000" u="none" cap="none" strike="noStrike">
              <a:solidFill>
                <a:srgbClr val="FF0000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t/>
            </a:r>
            <a:endParaRPr b="0" i="0" sz="3000" u="none" cap="none" strike="noStrike">
              <a:solidFill>
                <a:srgbClr val="FF0000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b="1" i="0" lang="en-US" sz="3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Chant</a:t>
            </a:r>
            <a:endParaRPr b="1" i="0" sz="3000" u="none" cap="none" strike="noStrike">
              <a:solidFill>
                <a:srgbClr val="000000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b="0" i="0" lang="en-US" sz="3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“</a:t>
            </a:r>
            <a:r>
              <a:rPr lang="en-US" sz="3000" u="sng">
                <a:solidFill>
                  <a:schemeClr val="hlink"/>
                </a:solidFill>
                <a:latin typeface="Helvetica Neue"/>
                <a:ea typeface="Helvetica Neue"/>
                <a:cs typeface="Helvetica Neue"/>
                <a:sym typeface="Helvetica Neue"/>
                <a:hlinkClick r:id="rId4"/>
              </a:rPr>
              <a:t>Jésus le Christ</a:t>
            </a:r>
            <a:r>
              <a:rPr b="0" i="0" lang="en-US" sz="3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” </a:t>
            </a:r>
            <a:br>
              <a:rPr b="0" i="0" lang="en-US" sz="3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rPr>
            </a:br>
            <a:r>
              <a:rPr b="0" i="0" lang="en-US" sz="3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de </a:t>
            </a:r>
            <a:r>
              <a:rPr lang="en-US" sz="3000">
                <a:latin typeface="Helvetica Neue"/>
                <a:ea typeface="Helvetica Neue"/>
                <a:cs typeface="Helvetica Neue"/>
                <a:sym typeface="Helvetica Neue"/>
              </a:rPr>
              <a:t>Taizé</a:t>
            </a:r>
            <a:endParaRPr b="0" i="0" sz="3000" u="none" cap="none" strike="noStrike">
              <a:solidFill>
                <a:srgbClr val="000000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t/>
            </a:r>
            <a:endParaRPr b="0" i="0" sz="3000" u="none" cap="none" strike="noStrike">
              <a:solidFill>
                <a:srgbClr val="FF0000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123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g8fae72500a_0_10"/>
          <p:cNvSpPr/>
          <p:nvPr/>
        </p:nvSpPr>
        <p:spPr>
          <a:xfrm>
            <a:off x="1816025" y="146125"/>
            <a:ext cx="6990300" cy="6331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Helvetica Neue"/>
              <a:buNone/>
            </a:pPr>
            <a:r>
              <a:rPr b="0" i="0" lang="en-US" sz="60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Sacrement du Pardon</a:t>
            </a:r>
            <a:endParaRPr b="1" i="0" sz="3000" u="none" cap="none" strike="noStrike">
              <a:solidFill>
                <a:schemeClr val="dk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t/>
            </a:r>
            <a:endParaRPr b="0" i="0" sz="3000" u="none" cap="none" strike="noStrike">
              <a:solidFill>
                <a:schemeClr val="dk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b="0" i="1" lang="en-US" sz="26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S’asseoir au bureau avec le prêtre.</a:t>
            </a:r>
            <a:endParaRPr b="0" i="1" sz="2600" u="none" cap="none" strike="noStrike">
              <a:solidFill>
                <a:schemeClr val="dk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i="1" lang="en-US" sz="2600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Dire au prêtre </a:t>
            </a:r>
            <a:r>
              <a:rPr b="0" i="1" lang="en-US" sz="26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ses péchés</a:t>
            </a:r>
            <a:r>
              <a:rPr i="1" lang="en-US" sz="2600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, à l’aide de la feuille si nécessaire.</a:t>
            </a:r>
            <a:endParaRPr b="0" i="1" sz="2600" u="none" cap="none" strike="noStrike">
              <a:solidFill>
                <a:schemeClr val="dk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b="0" i="1" lang="en-US" sz="26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Recevoir le papillon du prêtre et le placer sur la croix après la rencontre.</a:t>
            </a:r>
            <a:endParaRPr b="0" i="1" sz="2600" u="none" cap="none" strike="noStrike">
              <a:solidFill>
                <a:schemeClr val="dk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t/>
            </a:r>
            <a:endParaRPr b="0" i="1" sz="2600" u="none" cap="none" strike="noStrike">
              <a:solidFill>
                <a:schemeClr val="dk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b="0" i="1" lang="en-US" sz="26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Garder le silence SVP.</a:t>
            </a:r>
            <a:endParaRPr b="0" i="1" sz="2600" u="none" cap="none" strike="noStrike">
              <a:solidFill>
                <a:schemeClr val="dk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t/>
            </a:r>
            <a:endParaRPr b="0" i="1" sz="3000" u="none" cap="none" strike="noStrike">
              <a:solidFill>
                <a:schemeClr val="dk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b="1" i="0" lang="en-US" sz="30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Chant de Taizé</a:t>
            </a:r>
            <a:br>
              <a:rPr b="1" i="0" lang="en-US" sz="30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</a:br>
            <a:r>
              <a:rPr b="0" i="0" lang="en-US" sz="30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“</a:t>
            </a:r>
            <a:r>
              <a:rPr b="0" i="0" lang="en-US" sz="3000" u="sng" cap="none" strike="noStrike">
                <a:solidFill>
                  <a:schemeClr val="hlink"/>
                </a:solidFill>
                <a:latin typeface="Helvetica Neue"/>
                <a:ea typeface="Helvetica Neue"/>
                <a:cs typeface="Helvetica Neue"/>
                <a:sym typeface="Helvetica Neue"/>
                <a:hlinkClick r:id="rId4"/>
              </a:rPr>
              <a:t>Seigneur, tu es pardon et bonté</a:t>
            </a:r>
            <a:r>
              <a:rPr b="0" i="0" lang="en-US" sz="30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”</a:t>
            </a:r>
            <a:endParaRPr b="0" i="0" sz="3000" u="none" cap="none" strike="noStrike">
              <a:solidFill>
                <a:schemeClr val="dk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129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7"/>
          <p:cNvSpPr/>
          <p:nvPr/>
        </p:nvSpPr>
        <p:spPr>
          <a:xfrm>
            <a:off x="1816022" y="927463"/>
            <a:ext cx="6804633" cy="60016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300"/>
              <a:buFont typeface="Arial"/>
              <a:buNone/>
            </a:pPr>
            <a:r>
              <a:rPr b="0" i="0" lang="en-US" sz="33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 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1" name="Google Shape;131;p7"/>
          <p:cNvSpPr/>
          <p:nvPr/>
        </p:nvSpPr>
        <p:spPr>
          <a:xfrm>
            <a:off x="1665100" y="784750"/>
            <a:ext cx="7467600" cy="2862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Helvetica Neue"/>
              <a:buNone/>
            </a:pPr>
            <a:r>
              <a:t/>
            </a:r>
            <a:endParaRPr b="0" i="0" sz="6000" u="none" cap="none" strike="noStrike">
              <a:solidFill>
                <a:schemeClr val="dk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Helvetica Neue"/>
              <a:buNone/>
            </a:pPr>
            <a:r>
              <a:rPr b="0" i="0" lang="en-US" sz="60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Action de grâce</a:t>
            </a:r>
            <a:endParaRPr b="0" i="0" sz="6000" u="none" cap="none" strike="noStrike">
              <a:solidFill>
                <a:schemeClr val="dk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Helvetica Neue"/>
              <a:buNone/>
            </a:pPr>
            <a:r>
              <a:t/>
            </a:r>
            <a:endParaRPr sz="6000">
              <a:solidFill>
                <a:schemeClr val="dk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Helvetica Neue"/>
              <a:buNone/>
            </a:pPr>
            <a:r>
              <a:rPr b="1" lang="en-US" sz="3000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“Dans ton amour, Seigneur, </a:t>
            </a:r>
            <a:endParaRPr b="1" sz="3000">
              <a:solidFill>
                <a:schemeClr val="dk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Helvetica Neue"/>
              <a:buNone/>
            </a:pPr>
            <a:r>
              <a:rPr b="1" lang="en-US" sz="3000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écoute nos prières.”</a:t>
            </a:r>
            <a:endParaRPr b="1" sz="3000">
              <a:solidFill>
                <a:schemeClr val="dk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t/>
            </a:r>
            <a:endParaRPr b="0" i="0" sz="3000" u="none" cap="none" strike="noStrike">
              <a:solidFill>
                <a:srgbClr val="C00000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t/>
            </a:r>
            <a:endParaRPr b="0" i="0" sz="3000" u="none" cap="none" strike="noStrike">
              <a:solidFill>
                <a:srgbClr val="000000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t/>
            </a:r>
            <a:endParaRPr b="0" i="0" sz="3000" u="none" cap="none" strike="noStrike">
              <a:solidFill>
                <a:srgbClr val="C00000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136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gb715f63ccf_0_0"/>
          <p:cNvSpPr/>
          <p:nvPr/>
        </p:nvSpPr>
        <p:spPr>
          <a:xfrm>
            <a:off x="1816022" y="927463"/>
            <a:ext cx="6804600" cy="600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300"/>
              <a:buFont typeface="Arial"/>
              <a:buNone/>
            </a:pPr>
            <a:r>
              <a:rPr b="0" i="0" lang="en-US" sz="33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 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8" name="Google Shape;138;gb715f63ccf_0_0"/>
          <p:cNvSpPr txBox="1"/>
          <p:nvPr/>
        </p:nvSpPr>
        <p:spPr>
          <a:xfrm>
            <a:off x="1665225" y="268100"/>
            <a:ext cx="7449300" cy="4905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3000">
                <a:solidFill>
                  <a:schemeClr val="dk1"/>
                </a:solidFill>
              </a:rPr>
              <a:t>Notre Père</a:t>
            </a:r>
            <a:r>
              <a:rPr lang="en-US" sz="3000">
                <a:solidFill>
                  <a:schemeClr val="dk1"/>
                </a:solidFill>
              </a:rPr>
              <a:t>, qui es aux cieux, </a:t>
            </a:r>
            <a:endParaRPr sz="3000">
              <a:solidFill>
                <a:schemeClr val="dk1"/>
              </a:solidFill>
            </a:endParaRPr>
          </a:p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000">
                <a:solidFill>
                  <a:schemeClr val="dk1"/>
                </a:solidFill>
              </a:rPr>
              <a:t>que ton nom soit sanctifié, </a:t>
            </a:r>
            <a:endParaRPr sz="3000">
              <a:solidFill>
                <a:schemeClr val="dk1"/>
              </a:solidFill>
            </a:endParaRPr>
          </a:p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000">
                <a:solidFill>
                  <a:schemeClr val="dk1"/>
                </a:solidFill>
              </a:rPr>
              <a:t>que ton règne vienne, </a:t>
            </a:r>
            <a:endParaRPr sz="3000">
              <a:solidFill>
                <a:schemeClr val="dk1"/>
              </a:solidFill>
            </a:endParaRPr>
          </a:p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000">
                <a:solidFill>
                  <a:schemeClr val="dk1"/>
                </a:solidFill>
              </a:rPr>
              <a:t>que ta volonté soit faite sur la terre </a:t>
            </a:r>
            <a:endParaRPr sz="3000">
              <a:solidFill>
                <a:schemeClr val="dk1"/>
              </a:solidFill>
            </a:endParaRPr>
          </a:p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000">
                <a:solidFill>
                  <a:schemeClr val="dk1"/>
                </a:solidFill>
              </a:rPr>
              <a:t>comme au ciel. </a:t>
            </a:r>
            <a:endParaRPr sz="3000">
              <a:solidFill>
                <a:schemeClr val="dk1"/>
              </a:solidFill>
            </a:endParaRPr>
          </a:p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000">
                <a:solidFill>
                  <a:schemeClr val="dk1"/>
                </a:solidFill>
              </a:rPr>
              <a:t>Donne-nous aujourd’hui notre </a:t>
            </a:r>
            <a:endParaRPr sz="3000">
              <a:solidFill>
                <a:schemeClr val="dk1"/>
              </a:solidFill>
            </a:endParaRPr>
          </a:p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000">
                <a:solidFill>
                  <a:schemeClr val="dk1"/>
                </a:solidFill>
              </a:rPr>
              <a:t>pain de ce jour. </a:t>
            </a:r>
            <a:endParaRPr sz="3000">
              <a:solidFill>
                <a:schemeClr val="dk1"/>
              </a:solidFill>
            </a:endParaRPr>
          </a:p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000">
                <a:solidFill>
                  <a:schemeClr val="dk1"/>
                </a:solidFill>
              </a:rPr>
              <a:t>Pardonne-nous nos offenses comme nous pardonnons aussi </a:t>
            </a:r>
            <a:endParaRPr sz="3000">
              <a:solidFill>
                <a:schemeClr val="dk1"/>
              </a:solidFill>
            </a:endParaRPr>
          </a:p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000">
                <a:solidFill>
                  <a:schemeClr val="dk1"/>
                </a:solidFill>
              </a:rPr>
              <a:t>à ceux qui nous ont offensés. </a:t>
            </a:r>
            <a:endParaRPr sz="3000">
              <a:solidFill>
                <a:schemeClr val="dk1"/>
              </a:solidFill>
            </a:endParaRPr>
          </a:p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3000">
                <a:solidFill>
                  <a:schemeClr val="dk1"/>
                </a:solidFill>
              </a:rPr>
              <a:t>Et ne nous laisse pas entrer en tentation, mais délivre-nous du mal. AMEN.</a:t>
            </a:r>
            <a:endParaRPr sz="3000"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142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g8fae72500a_0_24"/>
          <p:cNvSpPr/>
          <p:nvPr/>
        </p:nvSpPr>
        <p:spPr>
          <a:xfrm>
            <a:off x="1871800" y="1215825"/>
            <a:ext cx="6934500" cy="6497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6000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Bénédiction</a:t>
            </a:r>
            <a:endParaRPr b="0" i="0" sz="6000" u="none" cap="none" strike="noStrike">
              <a:solidFill>
                <a:schemeClr val="dk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dk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dk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b="0" i="0" lang="en-US" sz="28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Au nom du Père et du Fils et du Saint-Esprit.</a:t>
            </a:r>
            <a:endParaRPr b="0" i="0" sz="2800" u="none" cap="none" strike="noStrike">
              <a:solidFill>
                <a:schemeClr val="dk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br>
              <a:rPr b="0" i="0" lang="en-US" sz="28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</a:br>
            <a:r>
              <a:rPr b="0" i="0" lang="en-US" sz="2800" u="none" cap="none" strike="noStrike">
                <a:solidFill>
                  <a:srgbClr val="C0000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Amen. </a:t>
            </a:r>
            <a:endParaRPr b="0" i="0" sz="2800" u="none" cap="none" strike="noStrike">
              <a:solidFill>
                <a:srgbClr val="C00000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b="0" i="0" lang="en-US" sz="28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 </a:t>
            </a:r>
            <a:endParaRPr b="0" i="0" sz="2800" u="none" cap="none" strike="noStrike">
              <a:solidFill>
                <a:schemeClr val="dk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rgbClr val="C00000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147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g8fae72500a_0_31"/>
          <p:cNvSpPr/>
          <p:nvPr/>
        </p:nvSpPr>
        <p:spPr>
          <a:xfrm>
            <a:off x="1871800" y="1215825"/>
            <a:ext cx="6934500" cy="6497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Arial"/>
              <a:buNone/>
            </a:pPr>
            <a:r>
              <a:rPr b="1" i="0" lang="en-US" sz="30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Chant d</a:t>
            </a:r>
            <a:r>
              <a:rPr b="1" lang="en-US" sz="3000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’envoi</a:t>
            </a:r>
            <a:endParaRPr b="1" i="0" sz="3000" u="none" cap="none" strike="noStrike">
              <a:solidFill>
                <a:schemeClr val="dk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Arial"/>
              <a:buNone/>
            </a:pPr>
            <a:br>
              <a:rPr b="1" i="0" lang="en-US" sz="30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</a:br>
            <a:r>
              <a:rPr b="1" i="0" lang="en-US" sz="30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“</a:t>
            </a:r>
            <a:r>
              <a:rPr b="1" i="0" lang="en-US" sz="3000" u="sng" cap="none" strike="noStrike">
                <a:solidFill>
                  <a:schemeClr val="hlink"/>
                </a:solidFill>
                <a:latin typeface="Helvetica Neue"/>
                <a:ea typeface="Helvetica Neue"/>
                <a:cs typeface="Helvetica Neue"/>
                <a:sym typeface="Helvetica Neue"/>
                <a:hlinkClick r:id="rId4"/>
              </a:rPr>
              <a:t>Rien jamais</a:t>
            </a:r>
            <a:r>
              <a:rPr b="1" i="0" lang="en-US" sz="30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” de Robert Lebel</a:t>
            </a:r>
            <a:endParaRPr b="0" i="0" sz="2800" u="none" cap="none" strike="noStrike">
              <a:solidFill>
                <a:srgbClr val="C00000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b="0" i="0" lang="en-US" sz="28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 </a:t>
            </a:r>
            <a:endParaRPr b="0" i="0" sz="2800" u="none" cap="none" strike="noStrike">
              <a:solidFill>
                <a:schemeClr val="dk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rgbClr val="C00000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2017-02-28T02:17:07Z</dcterms:created>
  <dc:creator>Marilena Berardinelli</dc:creator>
</cp:coreProperties>
</file>