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sldIdLst>
    <p:sldId id="257" r:id="rId2"/>
    <p:sldId id="258" r:id="rId3"/>
    <p:sldId id="278" r:id="rId4"/>
    <p:sldId id="288" r:id="rId5"/>
    <p:sldId id="260" r:id="rId6"/>
    <p:sldId id="269" r:id="rId7"/>
    <p:sldId id="294" r:id="rId8"/>
    <p:sldId id="270" r:id="rId9"/>
    <p:sldId id="289" r:id="rId10"/>
    <p:sldId id="290" r:id="rId11"/>
    <p:sldId id="291" r:id="rId12"/>
    <p:sldId id="292" r:id="rId13"/>
    <p:sldId id="285" r:id="rId14"/>
    <p:sldId id="297" r:id="rId15"/>
    <p:sldId id="293" r:id="rId16"/>
    <p:sldId id="273" r:id="rId17"/>
    <p:sldId id="274" r:id="rId18"/>
    <p:sldId id="277" r:id="rId19"/>
    <p:sldId id="275" r:id="rId20"/>
    <p:sldId id="276" r:id="rId21"/>
    <p:sldId id="286" r:id="rId22"/>
    <p:sldId id="279" r:id="rId23"/>
    <p:sldId id="280" r:id="rId24"/>
    <p:sldId id="281" r:id="rId25"/>
    <p:sldId id="296" r:id="rId26"/>
    <p:sldId id="282" r:id="rId27"/>
    <p:sldId id="283" r:id="rId28"/>
    <p:sldId id="295" r:id="rId29"/>
    <p:sldId id="272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5688"/>
    <p:restoredTop sz="94643"/>
  </p:normalViewPr>
  <p:slideViewPr>
    <p:cSldViewPr snapToGrid="0" snapToObjects="1">
      <p:cViewPr varScale="1">
        <p:scale>
          <a:sx n="67" d="100"/>
          <a:sy n="67" d="100"/>
        </p:scale>
        <p:origin x="192" y="6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3BD010-3AA8-9E46-ACD4-AB2FBDE54323}" type="datetimeFigureOut">
              <a:rPr lang="en-US" smtClean="0"/>
              <a:t>7/9/18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4BA62C-F432-8843-A565-2433A8A366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076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/>
              <a:t>Mettre le chant sur plusieurs diapo – selon le nombre de mots,</a:t>
            </a:r>
            <a:r>
              <a:rPr lang="fr-CA" baseline="0" dirty="0" smtClean="0"/>
              <a:t> pas plus de deux strophes par diapo pour assurer une bonne visibilité.</a:t>
            </a:r>
            <a:endParaRPr lang="fr-CA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891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On ajoute les paroles du Gloire à Dieu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8152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https://</a:t>
            </a:r>
            <a:r>
              <a:rPr lang="en-US" dirty="0" err="1" smtClean="0"/>
              <a:t>www.lds.org</a:t>
            </a:r>
            <a:r>
              <a:rPr lang="en-US" dirty="0" smtClean="0"/>
              <a:t>/bible-videos/</a:t>
            </a:r>
            <a:r>
              <a:rPr lang="en-US" dirty="0" err="1" smtClean="0"/>
              <a:t>videos?lang</a:t>
            </a:r>
            <a:r>
              <a:rPr lang="en-US" dirty="0" smtClean="0"/>
              <a:t>=</a:t>
            </a:r>
            <a:r>
              <a:rPr lang="en-US" dirty="0" err="1" smtClean="0"/>
              <a:t>eng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848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486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2313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4885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https://</a:t>
            </a:r>
            <a:r>
              <a:rPr lang="en-US" dirty="0" err="1" smtClean="0"/>
              <a:t>www.lds.org</a:t>
            </a:r>
            <a:r>
              <a:rPr lang="en-US" dirty="0" smtClean="0"/>
              <a:t>/</a:t>
            </a:r>
            <a:r>
              <a:rPr lang="en-US" dirty="0" err="1" smtClean="0"/>
              <a:t>bc</a:t>
            </a:r>
            <a:r>
              <a:rPr lang="en-US" dirty="0" smtClean="0"/>
              <a:t>/content/bible-videos/videos/</a:t>
            </a:r>
            <a:r>
              <a:rPr lang="en-US" dirty="0" err="1" smtClean="0"/>
              <a:t>jesus</a:t>
            </a:r>
            <a:r>
              <a:rPr lang="en-US" dirty="0" smtClean="0"/>
              <a:t>-is-resurrected/</a:t>
            </a:r>
            <a:r>
              <a:rPr lang="en-US" dirty="0" err="1" smtClean="0"/>
              <a:t>mary-magdalene-weeps.jpg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0472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26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3956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4909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3377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891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9465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07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5277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4480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0524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/>
              <a:t>Mettre le chant sur plusieurs diapo – selon le nombre de mots,</a:t>
            </a:r>
            <a:r>
              <a:rPr lang="fr-CA" baseline="0" dirty="0" smtClean="0"/>
              <a:t> pas plus de deux strophes par diapo pour assurer une bonne visibilité.</a:t>
            </a:r>
            <a:endParaRPr lang="fr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6647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2939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708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7673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9147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8358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5524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/>
              <a:t>Mettre le chant sur plusieurs diapo – selon le nombre de mots,</a:t>
            </a:r>
            <a:r>
              <a:rPr lang="fr-CA" baseline="0" dirty="0" smtClean="0"/>
              <a:t> pas plus de deux strophes par diapo pour assurer une bonne visibilité.</a:t>
            </a:r>
            <a:endParaRPr lang="fr-CA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5799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/>
              <a:t>Mettre le chant sur plusieurs diapo – selon le nombre de mots,</a:t>
            </a:r>
            <a:r>
              <a:rPr lang="fr-CA" baseline="0" dirty="0" smtClean="0"/>
              <a:t> pas plus de deux strophes par diapo pour assurer une bonne visibilité.</a:t>
            </a:r>
            <a:endParaRPr lang="fr-CA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836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005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051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952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927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40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02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267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739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947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755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936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245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tif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tif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tif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tif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tif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7.tif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tif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tif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tif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tif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tif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tif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tif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tif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tif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tif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.tif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tif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48" y="1555971"/>
            <a:ext cx="8229600" cy="1143000"/>
          </a:xfrm>
        </p:spPr>
        <p:txBody>
          <a:bodyPr>
            <a:normAutofit/>
          </a:bodyPr>
          <a:lstStyle/>
          <a:p>
            <a:r>
              <a:rPr lang="en-US" sz="6000" spc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PÂQUES</a:t>
            </a:r>
            <a:endParaRPr lang="en-US" sz="6000" spc="1000" dirty="0">
              <a:solidFill>
                <a:schemeClr val="tx1">
                  <a:lumMod val="75000"/>
                  <a:lumOff val="25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06656" y="2510028"/>
            <a:ext cx="5114441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700" spc="15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rPr>
              <a:t>Jésus</a:t>
            </a:r>
            <a:r>
              <a:rPr lang="en-US" sz="3700" spc="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rPr>
              <a:t> </a:t>
            </a:r>
            <a:r>
              <a:rPr lang="en-US" sz="3700" spc="15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rPr>
              <a:t>est</a:t>
            </a:r>
            <a:r>
              <a:rPr lang="en-US" sz="3700" spc="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rPr>
              <a:t> vivant!</a:t>
            </a:r>
            <a:endParaRPr lang="en-US" sz="3700" spc="150" dirty="0">
              <a:solidFill>
                <a:schemeClr val="tx1">
                  <a:lumMod val="75000"/>
                  <a:lumOff val="25000"/>
                </a:schemeClr>
              </a:solidFill>
              <a:latin typeface="Helvetica"/>
              <a:cs typeface="Helvetica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5219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7" y="479369"/>
            <a:ext cx="8229600" cy="1143000"/>
          </a:xfrm>
        </p:spPr>
        <p:txBody>
          <a:bodyPr>
            <a:normAutofit/>
          </a:bodyPr>
          <a:lstStyle/>
          <a:p>
            <a:r>
              <a:rPr lang="en-US" sz="3000" dirty="0" smtClean="0">
                <a:latin typeface="Helvetica"/>
                <a:cs typeface="Helvetica"/>
              </a:rPr>
              <a:t>Chant </a:t>
            </a:r>
            <a:r>
              <a:rPr lang="en-US" sz="3000" dirty="0" err="1" smtClean="0">
                <a:latin typeface="Helvetica"/>
                <a:cs typeface="Helvetica"/>
              </a:rPr>
              <a:t>d’ouverture</a:t>
            </a:r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8628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74620" y="849333"/>
            <a:ext cx="693463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latin typeface="Helvetica" charset="0"/>
                <a:ea typeface="Helvetica" charset="0"/>
                <a:cs typeface="Helvetica" charset="0"/>
              </a:rPr>
              <a:t>Seigneur Jésus, tu amènes les morts à la vie dans l’Esprit, prends pitié de nous.       </a:t>
            </a:r>
            <a:r>
              <a:rPr lang="fr-FR" sz="2800" b="1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Prends </a:t>
            </a:r>
            <a:r>
              <a:rPr lang="fr-FR" sz="2800" b="1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pitié de nous.</a:t>
            </a:r>
            <a:endParaRPr lang="en-US" sz="2800" b="1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2800" dirty="0">
                <a:latin typeface="Helvetica" charset="0"/>
                <a:ea typeface="Helvetica" charset="0"/>
                <a:cs typeface="Helvetica" charset="0"/>
              </a:rPr>
              <a:t> </a:t>
            </a:r>
            <a:endParaRPr lang="en-US" sz="28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fr-CA" sz="2800" dirty="0">
                <a:latin typeface="Helvetica" charset="0"/>
                <a:ea typeface="Helvetica" charset="0"/>
                <a:cs typeface="Helvetica" charset="0"/>
              </a:rPr>
              <a:t>Ô Christ, tu apportes le pardon et la paix aux pécheurs, prends pitié de nous.         </a:t>
            </a:r>
            <a:r>
              <a:rPr lang="fr-FR" sz="2800" b="1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Prends </a:t>
            </a:r>
            <a:r>
              <a:rPr lang="fr-FR" sz="2800" b="1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pitié de nous.</a:t>
            </a:r>
            <a:endParaRPr lang="en-US" sz="2800" b="1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2800" dirty="0">
                <a:latin typeface="Helvetica" charset="0"/>
                <a:ea typeface="Helvetica" charset="0"/>
                <a:cs typeface="Helvetica" charset="0"/>
              </a:rPr>
              <a:t> </a:t>
            </a:r>
            <a:endParaRPr lang="en-US" sz="28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fr-CA" sz="2800" dirty="0">
                <a:latin typeface="Helvetica" charset="0"/>
                <a:ea typeface="Helvetica" charset="0"/>
                <a:cs typeface="Helvetica" charset="0"/>
              </a:rPr>
              <a:t>Seigneur Jésus, tu apportes la lumière à ceux et celles qui sont dans les ténèbres, prends pitié de nous. </a:t>
            </a:r>
            <a:endParaRPr lang="en-US" sz="28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2800" b="1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Prends </a:t>
            </a:r>
            <a:r>
              <a:rPr lang="fr-FR" sz="2800" b="1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pitié de nous.</a:t>
            </a:r>
            <a:endParaRPr lang="en-US" sz="2800" b="1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387055" y="184769"/>
            <a:ext cx="26981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Préparation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Pénitentielle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9468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772943" y="282399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Gloria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258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39367" y="878975"/>
            <a:ext cx="6804633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Lecture du livre </a:t>
            </a: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des Actes des Apôtres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6666274" y="443984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Helvetica"/>
                <a:cs typeface="Helvetica"/>
              </a:rPr>
              <a:t>Première Lecture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339367" y="5287447"/>
            <a:ext cx="66632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3000" dirty="0" smtClean="0">
                <a:latin typeface="Helvetica"/>
                <a:cs typeface="Helvetica"/>
              </a:rPr>
              <a:t>Parole de Seigneur.</a:t>
            </a:r>
          </a:p>
          <a:p>
            <a:endParaRPr lang="fr-CA" sz="1200" dirty="0" smtClean="0">
              <a:solidFill>
                <a:schemeClr val="accent4">
                  <a:lumMod val="50000"/>
                </a:schemeClr>
              </a:solidFill>
              <a:latin typeface="Helvetica"/>
              <a:cs typeface="Helvetica"/>
            </a:endParaRPr>
          </a:p>
          <a:p>
            <a:r>
              <a:rPr lang="fr-CA" sz="3000" dirty="0" smtClean="0">
                <a:solidFill>
                  <a:srgbClr val="C00000"/>
                </a:solidFill>
                <a:latin typeface="Helvetica"/>
                <a:cs typeface="Helvetica"/>
              </a:rPr>
              <a:t>Nous rendons gloire à Dieu.</a:t>
            </a:r>
            <a:endParaRPr lang="en-US" sz="3000" dirty="0">
              <a:solidFill>
                <a:srgbClr val="C00000"/>
              </a:solidFill>
              <a:latin typeface="Helvetica"/>
              <a:cs typeface="Helvetica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0693" y="170480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7564" y="1538040"/>
            <a:ext cx="6726872" cy="37858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16200000">
            <a:off x="-1967493" y="3043535"/>
            <a:ext cx="610365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dirty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« </a:t>
            </a:r>
            <a:r>
              <a:rPr lang="en-US" sz="4500" dirty="0" err="1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Convertissez-vous</a:t>
            </a:r>
            <a:r>
              <a:rPr lang="en-US" sz="4500" dirty="0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! </a:t>
            </a:r>
            <a:r>
              <a:rPr lang="en-US" sz="4500" dirty="0" smtClean="0">
                <a:solidFill>
                  <a:schemeClr val="bg1"/>
                </a:solidFill>
              </a:rPr>
              <a:t>» </a:t>
            </a:r>
            <a:endParaRPr lang="en-US" sz="4500" dirty="0" smtClean="0">
              <a:solidFill>
                <a:schemeClr val="bg1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86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83528" y="1328207"/>
            <a:ext cx="5874647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lphaUcPeriod" startAt="18"/>
            </a:pPr>
            <a:r>
              <a:rPr lang="fr-FR" sz="32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200" dirty="0" smtClean="0">
                <a:latin typeface="Helvetica" charset="0"/>
                <a:ea typeface="Helvetica" charset="0"/>
                <a:cs typeface="Helvetica" charset="0"/>
              </a:rPr>
              <a:t>Toute </a:t>
            </a:r>
            <a:r>
              <a:rPr lang="fr-FR" sz="3200" dirty="0">
                <a:latin typeface="Helvetica" charset="0"/>
                <a:ea typeface="Helvetica" charset="0"/>
                <a:cs typeface="Helvetica" charset="0"/>
              </a:rPr>
              <a:t>la terre, Seigneur, </a:t>
            </a:r>
            <a:r>
              <a:rPr lang="fr-FR" sz="3200" dirty="0" smtClean="0">
                <a:latin typeface="Helvetica" charset="0"/>
                <a:ea typeface="Helvetica" charset="0"/>
                <a:cs typeface="Helvetica" charset="0"/>
              </a:rPr>
              <a:t>    est remplie </a:t>
            </a:r>
            <a:r>
              <a:rPr lang="fr-FR" sz="3200" dirty="0">
                <a:latin typeface="Helvetica" charset="0"/>
                <a:ea typeface="Helvetica" charset="0"/>
                <a:cs typeface="Helvetica" charset="0"/>
              </a:rPr>
              <a:t>de ton </a:t>
            </a:r>
            <a:r>
              <a:rPr lang="fr-FR" sz="3200" dirty="0" smtClean="0">
                <a:latin typeface="Helvetica" charset="0"/>
                <a:ea typeface="Helvetica" charset="0"/>
                <a:cs typeface="Helvetica" charset="0"/>
              </a:rPr>
              <a:t>amour</a:t>
            </a:r>
            <a:r>
              <a:rPr lang="en-US" sz="3200" dirty="0" smtClean="0">
                <a:latin typeface="Helvetica" charset="0"/>
                <a:ea typeface="Helvetica" charset="0"/>
                <a:cs typeface="Helvetica" charset="0"/>
              </a:rPr>
              <a:t>.</a:t>
            </a:r>
            <a:r>
              <a:rPr lang="en-US" sz="3300" dirty="0">
                <a:latin typeface="Helvetica" charset="0"/>
                <a:ea typeface="Helvetica" charset="0"/>
                <a:cs typeface="Helvetica" charset="0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454740" y="440298"/>
            <a:ext cx="103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Psaume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9042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337800" y="415409"/>
            <a:ext cx="1441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Helvetica"/>
                <a:cs typeface="Helvetica"/>
              </a:rPr>
              <a:t>Acclamation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2814637" y="784741"/>
            <a:ext cx="3372648" cy="558284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1712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473290" y="1278466"/>
            <a:ext cx="585636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3000" dirty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Le Seigneur soit avec vous. </a:t>
            </a:r>
            <a:endParaRPr lang="fr-FR" sz="3000" dirty="0" smtClean="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Et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avec votre esprit.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endParaRPr lang="fr-FR" sz="3000" b="1" dirty="0" smtClean="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Évangile </a:t>
            </a:r>
            <a:r>
              <a:rPr lang="fr-FR" sz="3000" dirty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de Jésus </a:t>
            </a:r>
            <a:endParaRPr lang="fr-FR" sz="3000" dirty="0" smtClean="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Christ </a:t>
            </a:r>
            <a:r>
              <a:rPr lang="fr-FR" sz="3000" dirty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selon saint </a:t>
            </a:r>
            <a:r>
              <a:rPr lang="fr-FR" sz="3000" dirty="0" smtClean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Marc</a:t>
            </a: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Gloire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à toi, Seigneur!</a:t>
            </a:r>
            <a:endParaRPr lang="en-US" sz="3000" dirty="0">
              <a:solidFill>
                <a:srgbClr val="C00000"/>
              </a:solidFill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1154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37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15409"/>
            <a:ext cx="9144000" cy="6086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3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15409"/>
            <a:ext cx="9144000" cy="6086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04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88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06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716178" y="1396132"/>
            <a:ext cx="666326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latin typeface="Helvetica" charset="0"/>
                <a:ea typeface="Helvetica" charset="0"/>
                <a:cs typeface="Helvetica" charset="0"/>
              </a:rPr>
              <a:t>Acclamons la Parole de Dieu.</a:t>
            </a:r>
            <a:endParaRPr lang="fr-FR" sz="3000" dirty="0" smtClean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Louange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à toi, Seigneur Jésus.</a:t>
            </a:r>
            <a:r>
              <a:rPr lang="en-US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endParaRPr lang="en-US" sz="3000" b="1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5527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337800" y="415409"/>
            <a:ext cx="1441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Helvetica"/>
                <a:cs typeface="Helvetica"/>
              </a:rPr>
              <a:t>Acclamation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2814637" y="784741"/>
            <a:ext cx="3372648" cy="558284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784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7" name="Rectangle 6"/>
          <p:cNvSpPr/>
          <p:nvPr/>
        </p:nvSpPr>
        <p:spPr>
          <a:xfrm>
            <a:off x="7461017" y="322419"/>
            <a:ext cx="103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Homélie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/>
          </a:blip>
          <a:stretch>
            <a:fillRect/>
          </a:stretch>
        </p:blipFill>
        <p:spPr>
          <a:xfrm>
            <a:off x="447674" y="1028699"/>
            <a:ext cx="8456341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91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3585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3000" dirty="0">
                <a:latin typeface="Helvetica" charset="0"/>
                <a:ea typeface="Helvetica" charset="0"/>
                <a:cs typeface="Helvetica" charset="0"/>
              </a:rPr>
              <a:t>Pour l’Église, afin qu’elle annonce l’Évangile avec joie et éveille en nous le désir de vivre la promesse faite à notre baptême, prions.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  <a:endParaRPr lang="en-US" sz="3300" dirty="0" smtClean="0">
              <a:latin typeface="Helvetica"/>
              <a:cs typeface="Helvetica"/>
            </a:endParaRPr>
          </a:p>
          <a:p>
            <a:endParaRPr lang="en-US" sz="3300" dirty="0" smtClean="0">
              <a:latin typeface="Helvetica"/>
              <a:cs typeface="Helvetica"/>
            </a:endParaRPr>
          </a:p>
          <a:p>
            <a:endParaRPr lang="en-US" sz="3300" dirty="0">
              <a:latin typeface="Helvetica"/>
              <a:cs typeface="Helvetic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40740" y="5045520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9" name="Rectangle 8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angle 7"/>
          <p:cNvSpPr/>
          <p:nvPr/>
        </p:nvSpPr>
        <p:spPr>
          <a:xfrm>
            <a:off x="2339367" y="3704463"/>
            <a:ext cx="6591619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Ô Christ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ressuscité, entends notre prière.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0421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3000" dirty="0">
                <a:latin typeface="Helvetica" charset="0"/>
                <a:ea typeface="Helvetica" charset="0"/>
                <a:cs typeface="Helvetica" charset="0"/>
              </a:rPr>
              <a:t>Pour nos dirigeants politiques, afin qu’ils gouvernent avec justice pour apporter l’espérance à toutes les personnes, en particuliers les plus vulnérables, prions.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9" name="Rectangle 8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angle 7"/>
          <p:cNvSpPr/>
          <p:nvPr/>
        </p:nvSpPr>
        <p:spPr>
          <a:xfrm>
            <a:off x="2339367" y="4206829"/>
            <a:ext cx="6591619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Ô Christ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ressuscité, entends notre prière.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6696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278466"/>
            <a:ext cx="6804633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3000" dirty="0">
                <a:latin typeface="Helvetica" charset="0"/>
                <a:ea typeface="Helvetica" charset="0"/>
                <a:cs typeface="Helvetica" charset="0"/>
              </a:rPr>
              <a:t>Pour notre communauté scolaire, afin que ce temps de Pâques nous inspire à vivre comme les premiers disciples animés de l’Esprit Saint, prions.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endParaRPr lang="en-US" sz="3300" dirty="0">
              <a:latin typeface="Helvetica"/>
              <a:cs typeface="Helvetica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angle 7"/>
          <p:cNvSpPr/>
          <p:nvPr/>
        </p:nvSpPr>
        <p:spPr>
          <a:xfrm>
            <a:off x="2339367" y="3704463"/>
            <a:ext cx="6591619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Ô Christ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ressuscité, entends notre prière.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613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3000" dirty="0">
                <a:latin typeface="Helvetica" charset="0"/>
                <a:ea typeface="Helvetica" charset="0"/>
                <a:cs typeface="Helvetica" charset="0"/>
              </a:rPr>
              <a:t>Pour nos familles, afin que nos relations les uns avec les autres soient façonnées par l’amour de Jésus qui donne sans compter et qui est prêt à se sacrifier, prions. 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9" name="Rectangle 8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angle 7"/>
          <p:cNvSpPr/>
          <p:nvPr/>
        </p:nvSpPr>
        <p:spPr>
          <a:xfrm>
            <a:off x="2339367" y="4047363"/>
            <a:ext cx="6591619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Ô Christ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ressuscité, entends notre prière.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5166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3000" dirty="0">
                <a:latin typeface="Helvetica" charset="0"/>
                <a:ea typeface="Helvetica" charset="0"/>
                <a:cs typeface="Helvetica" charset="0"/>
              </a:rPr>
              <a:t>Pour chacun de nous, afin que nous soyons attentifs à la voix de Jésus qui nous appelle par notre nom, prions. 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9" name="Rectangle 8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angle 7"/>
          <p:cNvSpPr/>
          <p:nvPr/>
        </p:nvSpPr>
        <p:spPr>
          <a:xfrm>
            <a:off x="2339367" y="3283499"/>
            <a:ext cx="6591619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Ô Christ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ressuscité, entends notre prière.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7069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8637" y="479369"/>
            <a:ext cx="8229600" cy="1143000"/>
          </a:xfrm>
        </p:spPr>
        <p:txBody>
          <a:bodyPr>
            <a:normAutofit/>
          </a:bodyPr>
          <a:lstStyle/>
          <a:p>
            <a:r>
              <a:rPr lang="en-US" sz="3000" dirty="0" smtClean="0">
                <a:latin typeface="Helvetica"/>
                <a:cs typeface="Helvetica"/>
              </a:rPr>
              <a:t>Chant </a:t>
            </a:r>
            <a:r>
              <a:rPr lang="en-US" sz="3000" dirty="0" err="1" smtClean="0">
                <a:latin typeface="Helvetica"/>
                <a:cs typeface="Helvetica"/>
              </a:rPr>
              <a:t>d’offertoire</a:t>
            </a:r>
            <a:r>
              <a:rPr lang="en-US" sz="3000" dirty="0" smtClean="0">
                <a:latin typeface="Helvetica"/>
                <a:cs typeface="Helvetica"/>
              </a:rPr>
              <a:t> </a:t>
            </a:r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4588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3006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eucharistique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4" name="Rectangle 3"/>
          <p:cNvSpPr/>
          <p:nvPr/>
        </p:nvSpPr>
        <p:spPr>
          <a:xfrm>
            <a:off x="2573514" y="1278466"/>
            <a:ext cx="672756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Le Seigneur soit avec vous.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Et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avec votre esprit.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Élevons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notre </a:t>
            </a: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cœur.</a:t>
            </a:r>
            <a:endParaRPr lang="en-US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Nous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le tournons vers le Seigneur. 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Rendons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grâce au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Seigneur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notre Dieu.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pPr>
              <a:spcBef>
                <a:spcPts val="600"/>
              </a:spcBef>
            </a:pPr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Cela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est juste et bon.</a:t>
            </a:r>
            <a:endParaRPr lang="en-US" sz="3000" dirty="0">
              <a:solidFill>
                <a:srgbClr val="C00000"/>
              </a:solidFill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8561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3006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eucharistique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2166792" y="1278466"/>
            <a:ext cx="64150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spcAft>
                <a:spcPts val="0"/>
              </a:spcAft>
            </a:pPr>
            <a:r>
              <a:rPr lang="fr-FR" sz="3000" dirty="0" smtClean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Saint! Saint! Saint, </a:t>
            </a:r>
          </a:p>
          <a:p>
            <a:pPr marL="457200">
              <a:spcAft>
                <a:spcPts val="0"/>
              </a:spcAft>
            </a:pPr>
            <a:r>
              <a:rPr lang="fr-FR" sz="3000" dirty="0" smtClean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le Seigneur, Dieu de l’univers!</a:t>
            </a:r>
          </a:p>
          <a:p>
            <a:pPr marL="457200">
              <a:spcAft>
                <a:spcPts val="0"/>
              </a:spcAft>
            </a:pPr>
            <a:r>
              <a:rPr lang="fr-FR" sz="3000" dirty="0" smtClean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Le </a:t>
            </a:r>
            <a:r>
              <a:rPr lang="fr-FR" sz="3000" dirty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ciel et la terre sont remplis </a:t>
            </a:r>
            <a:endParaRPr lang="fr-FR" sz="3000" dirty="0" smtClean="0">
              <a:highlight>
                <a:srgbClr val="FFFFFF"/>
              </a:highlight>
              <a:latin typeface="Helvetica" charset="0"/>
              <a:ea typeface="Helvetica" charset="0"/>
              <a:cs typeface="Helvetica" charset="0"/>
            </a:endParaRPr>
          </a:p>
          <a:p>
            <a:pPr marL="457200">
              <a:spcAft>
                <a:spcPts val="0"/>
              </a:spcAft>
            </a:pPr>
            <a:r>
              <a:rPr lang="fr-FR" sz="3000" dirty="0" smtClean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de </a:t>
            </a:r>
            <a:r>
              <a:rPr lang="fr-FR" sz="3000" dirty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ta gloire.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pPr indent="457200">
              <a:spcAft>
                <a:spcPts val="0"/>
              </a:spcAft>
            </a:pPr>
            <a:r>
              <a:rPr lang="fr-FR" sz="3000" dirty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Hosanna au plus haut des cieux.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       	</a:t>
            </a:r>
            <a:endParaRPr lang="fr-FR" sz="3000" dirty="0" smtClean="0">
              <a:highlight>
                <a:srgbClr val="FFFFFF"/>
              </a:highlight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	</a:t>
            </a:r>
            <a:r>
              <a:rPr lang="fr-FR" sz="3000" dirty="0" smtClean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Béni </a:t>
            </a:r>
            <a:r>
              <a:rPr lang="fr-FR" sz="3000" dirty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soit celui </a:t>
            </a:r>
            <a:endParaRPr lang="fr-FR" sz="3000" dirty="0" smtClean="0">
              <a:highlight>
                <a:srgbClr val="FFFFFF"/>
              </a:highlight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	</a:t>
            </a:r>
            <a:r>
              <a:rPr lang="fr-FR" sz="3000" dirty="0" smtClean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qui </a:t>
            </a:r>
            <a:r>
              <a:rPr lang="fr-FR" sz="3000" dirty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vient au nom du Seigneur.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    </a:t>
            </a:r>
            <a:r>
              <a:rPr lang="fr-FR" sz="3000" dirty="0" smtClean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Hosanna </a:t>
            </a:r>
            <a:r>
              <a:rPr lang="fr-FR" sz="3000" dirty="0">
                <a:highlight>
                  <a:srgbClr val="FFFFFF"/>
                </a:highlight>
                <a:latin typeface="Helvetica" charset="0"/>
                <a:ea typeface="Helvetica" charset="0"/>
                <a:cs typeface="Helvetica" charset="0"/>
              </a:rPr>
              <a:t>au plus haut des cieux.</a:t>
            </a:r>
            <a:endParaRPr lang="en-US" sz="3000" dirty="0"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9485" y="201477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79152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3006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smtClean="0">
                <a:latin typeface="Helvetica"/>
                <a:cs typeface="Helvetica"/>
              </a:rPr>
              <a:t>eucharistique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299632"/>
            <a:ext cx="6804633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Il est grand le mystère de la foi.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39367" y="2162818"/>
            <a:ext cx="7252417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9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Nous proclamons ta mort, </a:t>
            </a:r>
          </a:p>
          <a:p>
            <a:r>
              <a:rPr lang="fr-CA" sz="29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Seigneur Jésus,</a:t>
            </a:r>
          </a:p>
          <a:p>
            <a:r>
              <a:rPr lang="fr-CA" sz="29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Nous célébrons ta résurrection,</a:t>
            </a:r>
          </a:p>
          <a:p>
            <a:r>
              <a:rPr lang="fr-CA" sz="29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Nous attendons ta venue dans la gloire.</a:t>
            </a:r>
          </a:p>
          <a:p>
            <a:r>
              <a:rPr lang="fr-CA" dirty="0" smtClean="0"/>
              <a:t> </a:t>
            </a:r>
            <a:endParaRPr lang="fr-CA" dirty="0"/>
          </a:p>
        </p:txBody>
      </p:sp>
      <p:sp>
        <p:nvSpPr>
          <p:cNvPr id="9" name="Rectangle 8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53875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337800" y="415409"/>
            <a:ext cx="13003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Helvetica"/>
                <a:cs typeface="Helvetica"/>
              </a:rPr>
              <a:t>Notre </a:t>
            </a:r>
            <a:r>
              <a:rPr lang="en-US" dirty="0" err="1" smtClean="0">
                <a:latin typeface="Helvetica"/>
                <a:cs typeface="Helvetica"/>
              </a:rPr>
              <a:t>Père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2814637" y="784741"/>
            <a:ext cx="3372648" cy="558284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8040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0" y="268111"/>
            <a:ext cx="1928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Fraction du Pain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4" name="Rectangle 3"/>
          <p:cNvSpPr/>
          <p:nvPr/>
        </p:nvSpPr>
        <p:spPr>
          <a:xfrm>
            <a:off x="2339367" y="1278466"/>
            <a:ext cx="668267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Agneau de Dieu, qui enlèves le péché du monde, prends pitié de nous. 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Agneau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de Dieu, qui enlèves le péché du monde, prends pitié de nous. 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Agneau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de Dieu, qui enlèves le péché du monde, donne-nous la paix. </a:t>
            </a:r>
            <a:endParaRPr lang="en-US" sz="3000" dirty="0"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785113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66337" y="382415"/>
            <a:ext cx="14927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Communion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4" name="Rectangle 3"/>
          <p:cNvSpPr/>
          <p:nvPr/>
        </p:nvSpPr>
        <p:spPr>
          <a:xfrm>
            <a:off x="2502018" y="1291562"/>
            <a:ext cx="647932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Heureux les invités au repas du Seigneur! Voici l’Agneau de Dieu qui enlève le péché du monde.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endParaRPr lang="fr-FR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Seigneur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, je ne suis pas digne de te recevoir; mais dis seulement une parole et je serai guéri.</a:t>
            </a:r>
            <a:endParaRPr lang="en-US" sz="3000" dirty="0">
              <a:solidFill>
                <a:srgbClr val="C00000"/>
              </a:solidFill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9568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4374" y="450793"/>
            <a:ext cx="8229600" cy="1143000"/>
          </a:xfrm>
        </p:spPr>
        <p:txBody>
          <a:bodyPr>
            <a:normAutofit/>
          </a:bodyPr>
          <a:lstStyle/>
          <a:p>
            <a:r>
              <a:rPr lang="en-US" sz="3000" dirty="0" smtClean="0">
                <a:latin typeface="Helvetica"/>
                <a:cs typeface="Helvetica"/>
              </a:rPr>
              <a:t>Chant de communion</a:t>
            </a:r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9925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7835" y="513997"/>
            <a:ext cx="8229600" cy="1143000"/>
          </a:xfrm>
        </p:spPr>
        <p:txBody>
          <a:bodyPr>
            <a:normAutofit/>
          </a:bodyPr>
          <a:lstStyle/>
          <a:p>
            <a:r>
              <a:rPr lang="en-US" sz="3000" dirty="0" smtClean="0">
                <a:latin typeface="Helvetica"/>
                <a:cs typeface="Helvetica"/>
              </a:rPr>
              <a:t>Chant </a:t>
            </a:r>
            <a:r>
              <a:rPr lang="en-US" sz="3000" dirty="0" err="1" smtClean="0">
                <a:latin typeface="Helvetica"/>
                <a:cs typeface="Helvetica"/>
              </a:rPr>
              <a:t>d’envoi</a:t>
            </a:r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2260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649</Words>
  <Application>Microsoft Macintosh PowerPoint</Application>
  <PresentationFormat>On-screen Show (4:3)</PresentationFormat>
  <Paragraphs>151</Paragraphs>
  <Slides>29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Calibri</vt:lpstr>
      <vt:lpstr>Helvetica</vt:lpstr>
      <vt:lpstr>Arial</vt:lpstr>
      <vt:lpstr>Office Theme</vt:lpstr>
      <vt:lpstr>PÂQUES</vt:lpstr>
      <vt:lpstr>Chant d’ouverture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Chant d’offertoire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Chant de communion</vt:lpstr>
      <vt:lpstr>Chant d’envoi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Marilena Berardinelli</dc:creator>
  <cp:lastModifiedBy>Microsoft Office User</cp:lastModifiedBy>
  <cp:revision>64</cp:revision>
  <dcterms:created xsi:type="dcterms:W3CDTF">2017-02-28T02:17:07Z</dcterms:created>
  <dcterms:modified xsi:type="dcterms:W3CDTF">2018-07-09T22:23:07Z</dcterms:modified>
</cp:coreProperties>
</file>