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5.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Lst>
  <p:sldSz cy="5143500" cx="9144000"/>
  <p:notesSz cx="6858000" cy="9144000"/>
  <p:embeddedFontLst>
    <p:embeddedFont>
      <p:font typeface="Proxima Nova"/>
      <p:regular r:id="rId12"/>
      <p:bold r:id="rId13"/>
      <p:italic r:id="rId14"/>
      <p:boldItalic r:id="rId15"/>
    </p:embeddedFont>
    <p:embeddedFont>
      <p:font typeface="Alfa Slab One"/>
      <p:regular r:id="rId1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font" Target="fonts/ProximaNova-bold.fntdata"/><Relationship Id="rId12" Type="http://schemas.openxmlformats.org/officeDocument/2006/relationships/font" Target="fonts/ProximaNova-regular.fntdata"/><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5" Type="http://schemas.openxmlformats.org/officeDocument/2006/relationships/font" Target="fonts/ProximaNova-boldItalic.fntdata"/><Relationship Id="rId14" Type="http://schemas.openxmlformats.org/officeDocument/2006/relationships/font" Target="fonts/ProximaNova-italic.fntdata"/><Relationship Id="rId16" Type="http://schemas.openxmlformats.org/officeDocument/2006/relationships/font" Target="fonts/AlfaSlabOne-regular.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 name="Shape 52"/>
        <p:cNvGrpSpPr/>
        <p:nvPr/>
      </p:nvGrpSpPr>
      <p:grpSpPr>
        <a:xfrm>
          <a:off x="0" y="0"/>
          <a:ext cx="0" cy="0"/>
          <a:chOff x="0" y="0"/>
          <a:chExt cx="0" cy="0"/>
        </a:xfrm>
      </p:grpSpPr>
      <p:sp>
        <p:nvSpPr>
          <p:cNvPr id="53" name="Google Shape;53;g91ea0041e9_0_5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4" name="Google Shape;54;g91ea0041e9_0_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8" name="Shape 58"/>
        <p:cNvGrpSpPr/>
        <p:nvPr/>
      </p:nvGrpSpPr>
      <p:grpSpPr>
        <a:xfrm>
          <a:off x="0" y="0"/>
          <a:ext cx="0" cy="0"/>
          <a:chOff x="0" y="0"/>
          <a:chExt cx="0" cy="0"/>
        </a:xfrm>
      </p:grpSpPr>
      <p:sp>
        <p:nvSpPr>
          <p:cNvPr id="59" name="Google Shape;59;g91ea0041e9_0_2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0" name="Google Shape;60;g91ea0041e9_0_2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 name="Shape 64"/>
        <p:cNvGrpSpPr/>
        <p:nvPr/>
      </p:nvGrpSpPr>
      <p:grpSpPr>
        <a:xfrm>
          <a:off x="0" y="0"/>
          <a:ext cx="0" cy="0"/>
          <a:chOff x="0" y="0"/>
          <a:chExt cx="0" cy="0"/>
        </a:xfrm>
      </p:grpSpPr>
      <p:sp>
        <p:nvSpPr>
          <p:cNvPr id="65" name="Google Shape;65;g91ea0041e9_0_2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6" name="Google Shape;66;g91ea0041e9_0_2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 name="Shape 70"/>
        <p:cNvGrpSpPr/>
        <p:nvPr/>
      </p:nvGrpSpPr>
      <p:grpSpPr>
        <a:xfrm>
          <a:off x="0" y="0"/>
          <a:ext cx="0" cy="0"/>
          <a:chOff x="0" y="0"/>
          <a:chExt cx="0" cy="0"/>
        </a:xfrm>
      </p:grpSpPr>
      <p:sp>
        <p:nvSpPr>
          <p:cNvPr id="71" name="Google Shape;71;g91ea0041e9_0_2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2" name="Google Shape;72;g91ea0041e9_0_2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 name="Shape 76"/>
        <p:cNvGrpSpPr/>
        <p:nvPr/>
      </p:nvGrpSpPr>
      <p:grpSpPr>
        <a:xfrm>
          <a:off x="0" y="0"/>
          <a:ext cx="0" cy="0"/>
          <a:chOff x="0" y="0"/>
          <a:chExt cx="0" cy="0"/>
        </a:xfrm>
      </p:grpSpPr>
      <p:sp>
        <p:nvSpPr>
          <p:cNvPr id="77" name="Google Shape;77;g91ea0041e9_0_24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8" name="Google Shape;78;g91ea0041e9_0_24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 name="Shape 82"/>
        <p:cNvGrpSpPr/>
        <p:nvPr/>
      </p:nvGrpSpPr>
      <p:grpSpPr>
        <a:xfrm>
          <a:off x="0" y="0"/>
          <a:ext cx="0" cy="0"/>
          <a:chOff x="0" y="0"/>
          <a:chExt cx="0" cy="0"/>
        </a:xfrm>
      </p:grpSpPr>
      <p:sp>
        <p:nvSpPr>
          <p:cNvPr id="83" name="Google Shape;83;g91ea0041e9_0_24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4" name="Google Shape;84;g91ea0041e9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cxnSp>
        <p:nvCxnSpPr>
          <p:cNvPr id="10" name="Google Shape;10;p2"/>
          <p:cNvCxnSpPr/>
          <p:nvPr/>
        </p:nvCxnSpPr>
        <p:spPr>
          <a:xfrm>
            <a:off x="4278300" y="2751163"/>
            <a:ext cx="587400" cy="0"/>
          </a:xfrm>
          <a:prstGeom prst="straightConnector1">
            <a:avLst/>
          </a:prstGeom>
          <a:noFill/>
          <a:ln cap="flat" cmpd="sng" w="76200">
            <a:solidFill>
              <a:schemeClr val="dk1"/>
            </a:solidFill>
            <a:prstDash val="solid"/>
            <a:round/>
            <a:headEnd len="sm" w="sm" type="none"/>
            <a:tailEnd len="sm" w="sm" type="none"/>
          </a:ln>
        </p:spPr>
      </p:cxnSp>
      <p:sp>
        <p:nvSpPr>
          <p:cNvPr id="11" name="Google Shape;11;p2"/>
          <p:cNvSpPr txBox="1"/>
          <p:nvPr>
            <p:ph type="ctrTitle"/>
          </p:nvPr>
        </p:nvSpPr>
        <p:spPr>
          <a:xfrm>
            <a:off x="311700" y="595975"/>
            <a:ext cx="8520600" cy="1957800"/>
          </a:xfrm>
          <a:prstGeom prst="rect">
            <a:avLst/>
          </a:prstGeom>
        </p:spPr>
        <p:txBody>
          <a:bodyPr anchorCtr="0" anchor="b" bIns="91425" lIns="91425" spcFirstLastPara="1" rIns="91425" wrap="square" tIns="91425">
            <a:noAutofit/>
          </a:bodyPr>
          <a:lstStyle>
            <a:lvl1pPr lvl="0" algn="ctr">
              <a:spcBef>
                <a:spcPts val="0"/>
              </a:spcBef>
              <a:spcAft>
                <a:spcPts val="0"/>
              </a:spcAft>
              <a:buSzPts val="5400"/>
              <a:buNone/>
              <a:defRPr sz="5400"/>
            </a:lvl1pPr>
            <a:lvl2pPr lvl="1" algn="ctr">
              <a:spcBef>
                <a:spcPts val="0"/>
              </a:spcBef>
              <a:spcAft>
                <a:spcPts val="0"/>
              </a:spcAft>
              <a:buSzPts val="5400"/>
              <a:buNone/>
              <a:defRPr sz="5400"/>
            </a:lvl2pPr>
            <a:lvl3pPr lvl="2" algn="ctr">
              <a:spcBef>
                <a:spcPts val="0"/>
              </a:spcBef>
              <a:spcAft>
                <a:spcPts val="0"/>
              </a:spcAft>
              <a:buSzPts val="5400"/>
              <a:buNone/>
              <a:defRPr sz="5400"/>
            </a:lvl3pPr>
            <a:lvl4pPr lvl="3" algn="ctr">
              <a:spcBef>
                <a:spcPts val="0"/>
              </a:spcBef>
              <a:spcAft>
                <a:spcPts val="0"/>
              </a:spcAft>
              <a:buSzPts val="5400"/>
              <a:buNone/>
              <a:defRPr sz="5400"/>
            </a:lvl4pPr>
            <a:lvl5pPr lvl="4" algn="ctr">
              <a:spcBef>
                <a:spcPts val="0"/>
              </a:spcBef>
              <a:spcAft>
                <a:spcPts val="0"/>
              </a:spcAft>
              <a:buSzPts val="5400"/>
              <a:buNone/>
              <a:defRPr sz="5400"/>
            </a:lvl5pPr>
            <a:lvl6pPr lvl="5" algn="ctr">
              <a:spcBef>
                <a:spcPts val="0"/>
              </a:spcBef>
              <a:spcAft>
                <a:spcPts val="0"/>
              </a:spcAft>
              <a:buSzPts val="5400"/>
              <a:buNone/>
              <a:defRPr sz="5400"/>
            </a:lvl6pPr>
            <a:lvl7pPr lvl="6" algn="ctr">
              <a:spcBef>
                <a:spcPts val="0"/>
              </a:spcBef>
              <a:spcAft>
                <a:spcPts val="0"/>
              </a:spcAft>
              <a:buSzPts val="5400"/>
              <a:buNone/>
              <a:defRPr sz="5400"/>
            </a:lvl7pPr>
            <a:lvl8pPr lvl="7" algn="ctr">
              <a:spcBef>
                <a:spcPts val="0"/>
              </a:spcBef>
              <a:spcAft>
                <a:spcPts val="0"/>
              </a:spcAft>
              <a:buSzPts val="5400"/>
              <a:buNone/>
              <a:defRPr sz="5400"/>
            </a:lvl8pPr>
            <a:lvl9pPr lvl="8" algn="ctr">
              <a:spcBef>
                <a:spcPts val="0"/>
              </a:spcBef>
              <a:spcAft>
                <a:spcPts val="0"/>
              </a:spcAft>
              <a:buSzPts val="5400"/>
              <a:buNone/>
              <a:defRPr sz="5400"/>
            </a:lvl9pPr>
          </a:lstStyle>
          <a:p/>
        </p:txBody>
      </p:sp>
      <p:sp>
        <p:nvSpPr>
          <p:cNvPr id="12" name="Google Shape;12;p2"/>
          <p:cNvSpPr txBox="1"/>
          <p:nvPr>
            <p:ph idx="1" type="subTitle"/>
          </p:nvPr>
        </p:nvSpPr>
        <p:spPr>
          <a:xfrm>
            <a:off x="311700" y="3165823"/>
            <a:ext cx="8520600" cy="733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400"/>
              <a:buNone/>
              <a:defRPr sz="2400"/>
            </a:lvl1pPr>
            <a:lvl2pPr lvl="1" algn="ctr">
              <a:lnSpc>
                <a:spcPct val="100000"/>
              </a:lnSpc>
              <a:spcBef>
                <a:spcPts val="0"/>
              </a:spcBef>
              <a:spcAft>
                <a:spcPts val="0"/>
              </a:spcAft>
              <a:buSzPts val="2400"/>
              <a:buNone/>
              <a:defRPr sz="2400"/>
            </a:lvl2pPr>
            <a:lvl3pPr lvl="2" algn="ctr">
              <a:lnSpc>
                <a:spcPct val="100000"/>
              </a:lnSpc>
              <a:spcBef>
                <a:spcPts val="0"/>
              </a:spcBef>
              <a:spcAft>
                <a:spcPts val="0"/>
              </a:spcAft>
              <a:buSzPts val="2400"/>
              <a:buNone/>
              <a:defRPr sz="2400"/>
            </a:lvl3pPr>
            <a:lvl4pPr lvl="3" algn="ctr">
              <a:lnSpc>
                <a:spcPct val="100000"/>
              </a:lnSpc>
              <a:spcBef>
                <a:spcPts val="0"/>
              </a:spcBef>
              <a:spcAft>
                <a:spcPts val="0"/>
              </a:spcAft>
              <a:buSzPts val="2400"/>
              <a:buNone/>
              <a:defRPr sz="2400"/>
            </a:lvl4pPr>
            <a:lvl5pPr lvl="4" algn="ctr">
              <a:lnSpc>
                <a:spcPct val="100000"/>
              </a:lnSpc>
              <a:spcBef>
                <a:spcPts val="0"/>
              </a:spcBef>
              <a:spcAft>
                <a:spcPts val="0"/>
              </a:spcAft>
              <a:buSzPts val="2400"/>
              <a:buNone/>
              <a:defRPr sz="2400"/>
            </a:lvl5pPr>
            <a:lvl6pPr lvl="5" algn="ctr">
              <a:lnSpc>
                <a:spcPct val="100000"/>
              </a:lnSpc>
              <a:spcBef>
                <a:spcPts val="0"/>
              </a:spcBef>
              <a:spcAft>
                <a:spcPts val="0"/>
              </a:spcAft>
              <a:buSzPts val="2400"/>
              <a:buNone/>
              <a:defRPr sz="2400"/>
            </a:lvl6pPr>
            <a:lvl7pPr lvl="6" algn="ctr">
              <a:lnSpc>
                <a:spcPct val="100000"/>
              </a:lnSpc>
              <a:spcBef>
                <a:spcPts val="0"/>
              </a:spcBef>
              <a:spcAft>
                <a:spcPts val="0"/>
              </a:spcAft>
              <a:buSzPts val="2400"/>
              <a:buNone/>
              <a:defRPr sz="2400"/>
            </a:lvl7pPr>
            <a:lvl8pPr lvl="7" algn="ctr">
              <a:lnSpc>
                <a:spcPct val="100000"/>
              </a:lnSpc>
              <a:spcBef>
                <a:spcPts val="0"/>
              </a:spcBef>
              <a:spcAft>
                <a:spcPts val="0"/>
              </a:spcAft>
              <a:buSzPts val="2400"/>
              <a:buNone/>
              <a:defRPr sz="2400"/>
            </a:lvl8pPr>
            <a:lvl9pPr lvl="8" algn="ctr">
              <a:lnSpc>
                <a:spcPct val="100000"/>
              </a:lnSpc>
              <a:spcBef>
                <a:spcPts val="0"/>
              </a:spcBef>
              <a:spcAft>
                <a:spcPts val="0"/>
              </a:spcAft>
              <a:buSzPts val="2400"/>
              <a:buNone/>
              <a:defRPr sz="2400"/>
            </a:lvl9pPr>
          </a:lstStyle>
          <a:p/>
        </p:txBody>
      </p:sp>
      <p:sp>
        <p:nvSpPr>
          <p:cNvPr id="13" name="Google Shape;13;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bg>
      <p:bgPr>
        <a:solidFill>
          <a:schemeClr val="dk1"/>
        </a:solidFill>
      </p:bgPr>
    </p:bg>
    <p:spTree>
      <p:nvGrpSpPr>
        <p:cNvPr id="14" name="Shape 14"/>
        <p:cNvGrpSpPr/>
        <p:nvPr/>
      </p:nvGrpSpPr>
      <p:grpSpPr>
        <a:xfrm>
          <a:off x="0" y="0"/>
          <a:ext cx="0" cy="0"/>
          <a:chOff x="0" y="0"/>
          <a:chExt cx="0" cy="0"/>
        </a:xfrm>
      </p:grpSpPr>
      <p:sp>
        <p:nvSpPr>
          <p:cNvPr id="15" name="Google Shape;15;p3"/>
          <p:cNvSpPr txBox="1"/>
          <p:nvPr>
            <p:ph type="title"/>
          </p:nvPr>
        </p:nvSpPr>
        <p:spPr>
          <a:xfrm>
            <a:off x="311700" y="2480550"/>
            <a:ext cx="8114400" cy="2445900"/>
          </a:xfrm>
          <a:prstGeom prst="rect">
            <a:avLst/>
          </a:prstGeom>
        </p:spPr>
        <p:txBody>
          <a:bodyPr anchorCtr="0" anchor="b" bIns="91425" lIns="91425" spcFirstLastPara="1" rIns="91425" wrap="square" tIns="91425">
            <a:noAutofit/>
          </a:bodyPr>
          <a:lstStyle>
            <a:lvl1pPr lvl="0">
              <a:spcBef>
                <a:spcPts val="0"/>
              </a:spcBef>
              <a:spcAft>
                <a:spcPts val="0"/>
              </a:spcAft>
              <a:buClr>
                <a:schemeClr val="lt1"/>
              </a:buClr>
              <a:buSzPts val="6800"/>
              <a:buNone/>
              <a:defRPr sz="6800">
                <a:solidFill>
                  <a:schemeClr val="lt1"/>
                </a:solidFill>
              </a:defRPr>
            </a:lvl1pPr>
            <a:lvl2pPr lvl="1">
              <a:spcBef>
                <a:spcPts val="0"/>
              </a:spcBef>
              <a:spcAft>
                <a:spcPts val="0"/>
              </a:spcAft>
              <a:buClr>
                <a:schemeClr val="lt1"/>
              </a:buClr>
              <a:buSzPts val="6800"/>
              <a:buNone/>
              <a:defRPr sz="6800">
                <a:solidFill>
                  <a:schemeClr val="lt1"/>
                </a:solidFill>
              </a:defRPr>
            </a:lvl2pPr>
            <a:lvl3pPr lvl="2">
              <a:spcBef>
                <a:spcPts val="0"/>
              </a:spcBef>
              <a:spcAft>
                <a:spcPts val="0"/>
              </a:spcAft>
              <a:buClr>
                <a:schemeClr val="lt1"/>
              </a:buClr>
              <a:buSzPts val="6800"/>
              <a:buNone/>
              <a:defRPr sz="6800">
                <a:solidFill>
                  <a:schemeClr val="lt1"/>
                </a:solidFill>
              </a:defRPr>
            </a:lvl3pPr>
            <a:lvl4pPr lvl="3">
              <a:spcBef>
                <a:spcPts val="0"/>
              </a:spcBef>
              <a:spcAft>
                <a:spcPts val="0"/>
              </a:spcAft>
              <a:buClr>
                <a:schemeClr val="lt1"/>
              </a:buClr>
              <a:buSzPts val="6800"/>
              <a:buNone/>
              <a:defRPr sz="6800">
                <a:solidFill>
                  <a:schemeClr val="lt1"/>
                </a:solidFill>
              </a:defRPr>
            </a:lvl4pPr>
            <a:lvl5pPr lvl="4">
              <a:spcBef>
                <a:spcPts val="0"/>
              </a:spcBef>
              <a:spcAft>
                <a:spcPts val="0"/>
              </a:spcAft>
              <a:buClr>
                <a:schemeClr val="lt1"/>
              </a:buClr>
              <a:buSzPts val="6800"/>
              <a:buNone/>
              <a:defRPr sz="6800">
                <a:solidFill>
                  <a:schemeClr val="lt1"/>
                </a:solidFill>
              </a:defRPr>
            </a:lvl5pPr>
            <a:lvl6pPr lvl="5">
              <a:spcBef>
                <a:spcPts val="0"/>
              </a:spcBef>
              <a:spcAft>
                <a:spcPts val="0"/>
              </a:spcAft>
              <a:buClr>
                <a:schemeClr val="lt1"/>
              </a:buClr>
              <a:buSzPts val="6800"/>
              <a:buNone/>
              <a:defRPr sz="6800">
                <a:solidFill>
                  <a:schemeClr val="lt1"/>
                </a:solidFill>
              </a:defRPr>
            </a:lvl6pPr>
            <a:lvl7pPr lvl="6">
              <a:spcBef>
                <a:spcPts val="0"/>
              </a:spcBef>
              <a:spcAft>
                <a:spcPts val="0"/>
              </a:spcAft>
              <a:buClr>
                <a:schemeClr val="lt1"/>
              </a:buClr>
              <a:buSzPts val="6800"/>
              <a:buNone/>
              <a:defRPr sz="6800">
                <a:solidFill>
                  <a:schemeClr val="lt1"/>
                </a:solidFill>
              </a:defRPr>
            </a:lvl7pPr>
            <a:lvl8pPr lvl="7">
              <a:spcBef>
                <a:spcPts val="0"/>
              </a:spcBef>
              <a:spcAft>
                <a:spcPts val="0"/>
              </a:spcAft>
              <a:buClr>
                <a:schemeClr val="lt1"/>
              </a:buClr>
              <a:buSzPts val="6800"/>
              <a:buNone/>
              <a:defRPr sz="6800">
                <a:solidFill>
                  <a:schemeClr val="lt1"/>
                </a:solidFill>
              </a:defRPr>
            </a:lvl8pPr>
            <a:lvl9pPr lvl="8">
              <a:spcBef>
                <a:spcPts val="0"/>
              </a:spcBef>
              <a:spcAft>
                <a:spcPts val="0"/>
              </a:spcAft>
              <a:buClr>
                <a:schemeClr val="lt1"/>
              </a:buClr>
              <a:buSzPts val="6800"/>
              <a:buNone/>
              <a:defRPr sz="6800">
                <a:solidFill>
                  <a:schemeClr val="lt1"/>
                </a:solidFill>
              </a:defRPr>
            </a:lvl9pPr>
          </a:lstStyle>
          <a:p/>
        </p:txBody>
      </p:sp>
      <p:sp>
        <p:nvSpPr>
          <p:cNvPr id="16" name="Google Shape;16;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7" name="Shape 17"/>
        <p:cNvGrpSpPr/>
        <p:nvPr/>
      </p:nvGrpSpPr>
      <p:grpSpPr>
        <a:xfrm>
          <a:off x="0" y="0"/>
          <a:ext cx="0" cy="0"/>
          <a:chOff x="0" y="0"/>
          <a:chExt cx="0" cy="0"/>
        </a:xfrm>
      </p:grpSpPr>
      <p:sp>
        <p:nvSpPr>
          <p:cNvPr id="18" name="Google Shape;18;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19" name="Google Shape;19;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20" name="Google Shape;20;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1" name="Shape 21"/>
        <p:cNvGrpSpPr/>
        <p:nvPr/>
      </p:nvGrpSpPr>
      <p:grpSpPr>
        <a:xfrm>
          <a:off x="0" y="0"/>
          <a:ext cx="0" cy="0"/>
          <a:chOff x="0" y="0"/>
          <a:chExt cx="0" cy="0"/>
        </a:xfrm>
      </p:grpSpPr>
      <p:sp>
        <p:nvSpPr>
          <p:cNvPr id="22" name="Google Shape;22;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3" name="Google Shape;23;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5" name="Google Shape;25;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6" name="Shape 26"/>
        <p:cNvGrpSpPr/>
        <p:nvPr/>
      </p:nvGrpSpPr>
      <p:grpSpPr>
        <a:xfrm>
          <a:off x="0" y="0"/>
          <a:ext cx="0" cy="0"/>
          <a:chOff x="0" y="0"/>
          <a:chExt cx="0" cy="0"/>
        </a:xfrm>
      </p:grpSpPr>
      <p:sp>
        <p:nvSpPr>
          <p:cNvPr id="27" name="Google Shape;27;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p:txBody>
      </p:sp>
      <p:sp>
        <p:nvSpPr>
          <p:cNvPr id="28" name="Google Shape;28;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9" name="Shape 29"/>
        <p:cNvGrpSpPr/>
        <p:nvPr/>
      </p:nvGrpSpPr>
      <p:grpSpPr>
        <a:xfrm>
          <a:off x="0" y="0"/>
          <a:ext cx="0" cy="0"/>
          <a:chOff x="0" y="0"/>
          <a:chExt cx="0" cy="0"/>
        </a:xfrm>
      </p:grpSpPr>
      <p:sp>
        <p:nvSpPr>
          <p:cNvPr id="30" name="Google Shape;30;p7"/>
          <p:cNvSpPr txBox="1"/>
          <p:nvPr>
            <p:ph type="title"/>
          </p:nvPr>
        </p:nvSpPr>
        <p:spPr>
          <a:xfrm>
            <a:off x="311700" y="6318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1" name="Google Shape;31;p7"/>
          <p:cNvSpPr txBox="1"/>
          <p:nvPr>
            <p:ph idx="1" type="body"/>
          </p:nvPr>
        </p:nvSpPr>
        <p:spPr>
          <a:xfrm>
            <a:off x="311700" y="1490875"/>
            <a:ext cx="2808000" cy="30780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2" name="Google Shape;32;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bg>
      <p:bgPr>
        <a:solidFill>
          <a:schemeClr val="accent3"/>
        </a:solidFill>
      </p:bgPr>
    </p:bg>
    <p:spTree>
      <p:nvGrpSpPr>
        <p:cNvPr id="33" name="Shape 33"/>
        <p:cNvGrpSpPr/>
        <p:nvPr/>
      </p:nvGrpSpPr>
      <p:grpSpPr>
        <a:xfrm>
          <a:off x="0" y="0"/>
          <a:ext cx="0" cy="0"/>
          <a:chOff x="0" y="0"/>
          <a:chExt cx="0" cy="0"/>
        </a:xfrm>
      </p:grpSpPr>
      <p:sp>
        <p:nvSpPr>
          <p:cNvPr id="34" name="Google Shape;34;p8"/>
          <p:cNvSpPr txBox="1"/>
          <p:nvPr>
            <p:ph type="title"/>
          </p:nvPr>
        </p:nvSpPr>
        <p:spPr>
          <a:xfrm>
            <a:off x="490250" y="526350"/>
            <a:ext cx="5683800" cy="4090800"/>
          </a:xfrm>
          <a:prstGeom prst="rect">
            <a:avLst/>
          </a:prstGeom>
        </p:spPr>
        <p:txBody>
          <a:bodyPr anchorCtr="0" anchor="ctr" bIns="91425" lIns="91425" spcFirstLastPara="1" rIns="91425" wrap="square" tIns="91425">
            <a:noAutofit/>
          </a:bodyPr>
          <a:lstStyle>
            <a:lvl1pPr lvl="0">
              <a:spcBef>
                <a:spcPts val="0"/>
              </a:spcBef>
              <a:spcAft>
                <a:spcPts val="0"/>
              </a:spcAft>
              <a:buClr>
                <a:schemeClr val="lt1"/>
              </a:buClr>
              <a:buSzPts val="4800"/>
              <a:buNone/>
              <a:defRPr sz="4800">
                <a:solidFill>
                  <a:schemeClr val="lt1"/>
                </a:solidFill>
              </a:defRPr>
            </a:lvl1pPr>
            <a:lvl2pPr lvl="1">
              <a:spcBef>
                <a:spcPts val="0"/>
              </a:spcBef>
              <a:spcAft>
                <a:spcPts val="0"/>
              </a:spcAft>
              <a:buClr>
                <a:schemeClr val="lt1"/>
              </a:buClr>
              <a:buSzPts val="4800"/>
              <a:buNone/>
              <a:defRPr sz="4800">
                <a:solidFill>
                  <a:schemeClr val="lt1"/>
                </a:solidFill>
              </a:defRPr>
            </a:lvl2pPr>
            <a:lvl3pPr lvl="2">
              <a:spcBef>
                <a:spcPts val="0"/>
              </a:spcBef>
              <a:spcAft>
                <a:spcPts val="0"/>
              </a:spcAft>
              <a:buClr>
                <a:schemeClr val="lt1"/>
              </a:buClr>
              <a:buSzPts val="4800"/>
              <a:buNone/>
              <a:defRPr sz="4800">
                <a:solidFill>
                  <a:schemeClr val="lt1"/>
                </a:solidFill>
              </a:defRPr>
            </a:lvl3pPr>
            <a:lvl4pPr lvl="3">
              <a:spcBef>
                <a:spcPts val="0"/>
              </a:spcBef>
              <a:spcAft>
                <a:spcPts val="0"/>
              </a:spcAft>
              <a:buClr>
                <a:schemeClr val="lt1"/>
              </a:buClr>
              <a:buSzPts val="4800"/>
              <a:buNone/>
              <a:defRPr sz="4800">
                <a:solidFill>
                  <a:schemeClr val="lt1"/>
                </a:solidFill>
              </a:defRPr>
            </a:lvl4pPr>
            <a:lvl5pPr lvl="4">
              <a:spcBef>
                <a:spcPts val="0"/>
              </a:spcBef>
              <a:spcAft>
                <a:spcPts val="0"/>
              </a:spcAft>
              <a:buClr>
                <a:schemeClr val="lt1"/>
              </a:buClr>
              <a:buSzPts val="4800"/>
              <a:buNone/>
              <a:defRPr sz="4800">
                <a:solidFill>
                  <a:schemeClr val="lt1"/>
                </a:solidFill>
              </a:defRPr>
            </a:lvl5pPr>
            <a:lvl6pPr lvl="5">
              <a:spcBef>
                <a:spcPts val="0"/>
              </a:spcBef>
              <a:spcAft>
                <a:spcPts val="0"/>
              </a:spcAft>
              <a:buClr>
                <a:schemeClr val="lt1"/>
              </a:buClr>
              <a:buSzPts val="4800"/>
              <a:buNone/>
              <a:defRPr sz="4800">
                <a:solidFill>
                  <a:schemeClr val="lt1"/>
                </a:solidFill>
              </a:defRPr>
            </a:lvl6pPr>
            <a:lvl7pPr lvl="6">
              <a:spcBef>
                <a:spcPts val="0"/>
              </a:spcBef>
              <a:spcAft>
                <a:spcPts val="0"/>
              </a:spcAft>
              <a:buClr>
                <a:schemeClr val="lt1"/>
              </a:buClr>
              <a:buSzPts val="4800"/>
              <a:buNone/>
              <a:defRPr sz="4800">
                <a:solidFill>
                  <a:schemeClr val="lt1"/>
                </a:solidFill>
              </a:defRPr>
            </a:lvl7pPr>
            <a:lvl8pPr lvl="7">
              <a:spcBef>
                <a:spcPts val="0"/>
              </a:spcBef>
              <a:spcAft>
                <a:spcPts val="0"/>
              </a:spcAft>
              <a:buClr>
                <a:schemeClr val="lt1"/>
              </a:buClr>
              <a:buSzPts val="4800"/>
              <a:buNone/>
              <a:defRPr sz="4800">
                <a:solidFill>
                  <a:schemeClr val="lt1"/>
                </a:solidFill>
              </a:defRPr>
            </a:lvl8pPr>
            <a:lvl9pPr lvl="8">
              <a:spcBef>
                <a:spcPts val="0"/>
              </a:spcBef>
              <a:spcAft>
                <a:spcPts val="0"/>
              </a:spcAft>
              <a:buClr>
                <a:schemeClr val="lt1"/>
              </a:buClr>
              <a:buSzPts val="4800"/>
              <a:buNone/>
              <a:defRPr sz="4800">
                <a:solidFill>
                  <a:schemeClr val="lt1"/>
                </a:solidFill>
              </a:defRPr>
            </a:lvl9pPr>
          </a:lstStyle>
          <a:p/>
        </p:txBody>
      </p:sp>
      <p:sp>
        <p:nvSpPr>
          <p:cNvPr id="35" name="Google Shape;35;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6" name="Shape 36"/>
        <p:cNvGrpSpPr/>
        <p:nvPr/>
      </p:nvGrpSpPr>
      <p:grpSpPr>
        <a:xfrm>
          <a:off x="0" y="0"/>
          <a:ext cx="0" cy="0"/>
          <a:chOff x="0" y="0"/>
          <a:chExt cx="0" cy="0"/>
        </a:xfrm>
      </p:grpSpPr>
      <p:sp>
        <p:nvSpPr>
          <p:cNvPr id="37" name="Google Shape;37;p9"/>
          <p:cNvSpPr/>
          <p:nvPr/>
        </p:nvSpPr>
        <p:spPr>
          <a:xfrm>
            <a:off x="4572000" y="100"/>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38" name="Google Shape;38;p9"/>
          <p:cNvCxnSpPr/>
          <p:nvPr/>
        </p:nvCxnSpPr>
        <p:spPr>
          <a:xfrm>
            <a:off x="5029675" y="4495500"/>
            <a:ext cx="468300" cy="0"/>
          </a:xfrm>
          <a:prstGeom prst="straightConnector1">
            <a:avLst/>
          </a:prstGeom>
          <a:noFill/>
          <a:ln cap="flat" cmpd="sng" w="19050">
            <a:solidFill>
              <a:schemeClr val="lt1"/>
            </a:solidFill>
            <a:prstDash val="solid"/>
            <a:round/>
            <a:headEnd len="sm" w="sm" type="none"/>
            <a:tailEnd len="sm" w="sm" type="none"/>
          </a:ln>
        </p:spPr>
      </p:cxnSp>
      <p:sp>
        <p:nvSpPr>
          <p:cNvPr id="39" name="Google Shape;39;p9"/>
          <p:cNvSpPr txBox="1"/>
          <p:nvPr>
            <p:ph type="title"/>
          </p:nvPr>
        </p:nvSpPr>
        <p:spPr>
          <a:xfrm>
            <a:off x="265500" y="1375599"/>
            <a:ext cx="4045200" cy="1551900"/>
          </a:xfrm>
          <a:prstGeom prst="rect">
            <a:avLst/>
          </a:prstGeom>
        </p:spPr>
        <p:txBody>
          <a:bodyPr anchorCtr="0" anchor="b" bIns="91425" lIns="91425" spcFirstLastPara="1" rIns="91425" wrap="square" tIns="91425">
            <a:no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p:txBody>
      </p:sp>
      <p:sp>
        <p:nvSpPr>
          <p:cNvPr id="40" name="Google Shape;40;p9"/>
          <p:cNvSpPr txBox="1"/>
          <p:nvPr>
            <p:ph idx="1" type="subTitle"/>
          </p:nvPr>
        </p:nvSpPr>
        <p:spPr>
          <a:xfrm>
            <a:off x="265500" y="2981125"/>
            <a:ext cx="4045200" cy="13455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1800"/>
              <a:buNone/>
              <a:defRPr/>
            </a:lvl1pPr>
            <a:lvl2pPr lvl="1" algn="ctr">
              <a:lnSpc>
                <a:spcPct val="100000"/>
              </a:lnSpc>
              <a:spcBef>
                <a:spcPts val="0"/>
              </a:spcBef>
              <a:spcAft>
                <a:spcPts val="0"/>
              </a:spcAft>
              <a:buSzPts val="1800"/>
              <a:buNone/>
              <a:defRPr sz="1800"/>
            </a:lvl2pPr>
            <a:lvl3pPr lvl="2" algn="ctr">
              <a:lnSpc>
                <a:spcPct val="100000"/>
              </a:lnSpc>
              <a:spcBef>
                <a:spcPts val="0"/>
              </a:spcBef>
              <a:spcAft>
                <a:spcPts val="0"/>
              </a:spcAft>
              <a:buSzPts val="1800"/>
              <a:buNone/>
              <a:defRPr sz="1800"/>
            </a:lvl3pPr>
            <a:lvl4pPr lvl="3" algn="ctr">
              <a:lnSpc>
                <a:spcPct val="100000"/>
              </a:lnSpc>
              <a:spcBef>
                <a:spcPts val="0"/>
              </a:spcBef>
              <a:spcAft>
                <a:spcPts val="0"/>
              </a:spcAft>
              <a:buSzPts val="1800"/>
              <a:buNone/>
              <a:defRPr sz="1800"/>
            </a:lvl4pPr>
            <a:lvl5pPr lvl="4" algn="ctr">
              <a:lnSpc>
                <a:spcPct val="100000"/>
              </a:lnSpc>
              <a:spcBef>
                <a:spcPts val="0"/>
              </a:spcBef>
              <a:spcAft>
                <a:spcPts val="0"/>
              </a:spcAft>
              <a:buSzPts val="1800"/>
              <a:buNone/>
              <a:defRPr sz="1800"/>
            </a:lvl5pPr>
            <a:lvl6pPr lvl="5" algn="ctr">
              <a:lnSpc>
                <a:spcPct val="100000"/>
              </a:lnSpc>
              <a:spcBef>
                <a:spcPts val="0"/>
              </a:spcBef>
              <a:spcAft>
                <a:spcPts val="0"/>
              </a:spcAft>
              <a:buSzPts val="1800"/>
              <a:buNone/>
              <a:defRPr sz="1800"/>
            </a:lvl6pPr>
            <a:lvl7pPr lvl="6" algn="ctr">
              <a:lnSpc>
                <a:spcPct val="100000"/>
              </a:lnSpc>
              <a:spcBef>
                <a:spcPts val="0"/>
              </a:spcBef>
              <a:spcAft>
                <a:spcPts val="0"/>
              </a:spcAft>
              <a:buSzPts val="1800"/>
              <a:buNone/>
              <a:defRPr sz="1800"/>
            </a:lvl7pPr>
            <a:lvl8pPr lvl="7" algn="ctr">
              <a:lnSpc>
                <a:spcPct val="100000"/>
              </a:lnSpc>
              <a:spcBef>
                <a:spcPts val="0"/>
              </a:spcBef>
              <a:spcAft>
                <a:spcPts val="0"/>
              </a:spcAft>
              <a:buSzPts val="1800"/>
              <a:buNone/>
              <a:defRPr sz="1800"/>
            </a:lvl8pPr>
            <a:lvl9pPr lvl="8" algn="ctr">
              <a:lnSpc>
                <a:spcPct val="100000"/>
              </a:lnSpc>
              <a:spcBef>
                <a:spcPts val="0"/>
              </a:spcBef>
              <a:spcAft>
                <a:spcPts val="0"/>
              </a:spcAft>
              <a:buSzPts val="1800"/>
              <a:buNone/>
              <a:defRPr sz="1800"/>
            </a:lvl9pPr>
          </a:lstStyle>
          <a:p/>
        </p:txBody>
      </p:sp>
      <p:sp>
        <p:nvSpPr>
          <p:cNvPr id="41" name="Google Shape;41;p9"/>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Clr>
                <a:schemeClr val="lt1"/>
              </a:buClr>
              <a:buSzPts val="1800"/>
              <a:buChar char="●"/>
              <a:defRPr>
                <a:solidFill>
                  <a:schemeClr val="lt1"/>
                </a:solidFill>
              </a:defRPr>
            </a:lvl1pPr>
            <a:lvl2pPr indent="-317500" lvl="1" marL="914400">
              <a:spcBef>
                <a:spcPts val="1600"/>
              </a:spcBef>
              <a:spcAft>
                <a:spcPts val="0"/>
              </a:spcAft>
              <a:buClr>
                <a:schemeClr val="lt1"/>
              </a:buClr>
              <a:buSzPts val="1400"/>
              <a:buChar char="○"/>
              <a:defRPr>
                <a:solidFill>
                  <a:schemeClr val="lt1"/>
                </a:solidFill>
              </a:defRPr>
            </a:lvl2pPr>
            <a:lvl3pPr indent="-317500" lvl="2" marL="1371600">
              <a:spcBef>
                <a:spcPts val="1600"/>
              </a:spcBef>
              <a:spcAft>
                <a:spcPts val="0"/>
              </a:spcAft>
              <a:buClr>
                <a:schemeClr val="lt1"/>
              </a:buClr>
              <a:buSzPts val="1400"/>
              <a:buChar char="■"/>
              <a:defRPr>
                <a:solidFill>
                  <a:schemeClr val="lt1"/>
                </a:solidFill>
              </a:defRPr>
            </a:lvl3pPr>
            <a:lvl4pPr indent="-317500" lvl="3" marL="1828800">
              <a:spcBef>
                <a:spcPts val="1600"/>
              </a:spcBef>
              <a:spcAft>
                <a:spcPts val="0"/>
              </a:spcAft>
              <a:buClr>
                <a:schemeClr val="lt1"/>
              </a:buClr>
              <a:buSzPts val="1400"/>
              <a:buChar char="●"/>
              <a:defRPr>
                <a:solidFill>
                  <a:schemeClr val="lt1"/>
                </a:solidFill>
              </a:defRPr>
            </a:lvl4pPr>
            <a:lvl5pPr indent="-317500" lvl="4" marL="2286000">
              <a:spcBef>
                <a:spcPts val="1600"/>
              </a:spcBef>
              <a:spcAft>
                <a:spcPts val="0"/>
              </a:spcAft>
              <a:buClr>
                <a:schemeClr val="lt1"/>
              </a:buClr>
              <a:buSzPts val="1400"/>
              <a:buChar char="○"/>
              <a:defRPr>
                <a:solidFill>
                  <a:schemeClr val="lt1"/>
                </a:solidFill>
              </a:defRPr>
            </a:lvl5pPr>
            <a:lvl6pPr indent="-317500" lvl="5" marL="2743200">
              <a:spcBef>
                <a:spcPts val="1600"/>
              </a:spcBef>
              <a:spcAft>
                <a:spcPts val="0"/>
              </a:spcAft>
              <a:buClr>
                <a:schemeClr val="lt1"/>
              </a:buClr>
              <a:buSzPts val="1400"/>
              <a:buChar char="■"/>
              <a:defRPr>
                <a:solidFill>
                  <a:schemeClr val="lt1"/>
                </a:solidFill>
              </a:defRPr>
            </a:lvl6pPr>
            <a:lvl7pPr indent="-317500" lvl="6" marL="3200400">
              <a:spcBef>
                <a:spcPts val="1600"/>
              </a:spcBef>
              <a:spcAft>
                <a:spcPts val="0"/>
              </a:spcAft>
              <a:buClr>
                <a:schemeClr val="lt1"/>
              </a:buClr>
              <a:buSzPts val="1400"/>
              <a:buChar char="●"/>
              <a:defRPr>
                <a:solidFill>
                  <a:schemeClr val="lt1"/>
                </a:solidFill>
              </a:defRPr>
            </a:lvl7pPr>
            <a:lvl8pPr indent="-317500" lvl="7" marL="3657600">
              <a:spcBef>
                <a:spcPts val="1600"/>
              </a:spcBef>
              <a:spcAft>
                <a:spcPts val="0"/>
              </a:spcAft>
              <a:buClr>
                <a:schemeClr val="lt1"/>
              </a:buClr>
              <a:buSzPts val="1400"/>
              <a:buChar char="○"/>
              <a:defRPr>
                <a:solidFill>
                  <a:schemeClr val="lt1"/>
                </a:solidFill>
              </a:defRPr>
            </a:lvl8pPr>
            <a:lvl9pPr indent="-317500" lvl="8" marL="4114800">
              <a:spcBef>
                <a:spcPts val="1600"/>
              </a:spcBef>
              <a:spcAft>
                <a:spcPts val="1600"/>
              </a:spcAft>
              <a:buClr>
                <a:schemeClr val="lt1"/>
              </a:buClr>
              <a:buSzPts val="1400"/>
              <a:buChar char="■"/>
              <a:defRPr>
                <a:solidFill>
                  <a:schemeClr val="lt1"/>
                </a:solidFill>
              </a:defRPr>
            </a:lvl9pPr>
          </a:lstStyle>
          <a:p/>
        </p:txBody>
      </p:sp>
      <p:sp>
        <p:nvSpPr>
          <p:cNvPr id="42" name="Google Shape;42;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3" name="Shape 43"/>
        <p:cNvGrpSpPr/>
        <p:nvPr/>
      </p:nvGrpSpPr>
      <p:grpSpPr>
        <a:xfrm>
          <a:off x="0" y="0"/>
          <a:ext cx="0" cy="0"/>
          <a:chOff x="0" y="0"/>
          <a:chExt cx="0" cy="0"/>
        </a:xfrm>
      </p:grpSpPr>
      <p:sp>
        <p:nvSpPr>
          <p:cNvPr id="44" name="Google Shape;44;p10"/>
          <p:cNvSpPr txBox="1"/>
          <p:nvPr>
            <p:ph idx="1" type="body"/>
          </p:nvPr>
        </p:nvSpPr>
        <p:spPr>
          <a:xfrm>
            <a:off x="319500" y="4233725"/>
            <a:ext cx="5998800" cy="5988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Clr>
                <a:schemeClr val="accent3"/>
              </a:buClr>
              <a:buSzPts val="1800"/>
              <a:buFont typeface="Alfa Slab One"/>
              <a:buNone/>
              <a:defRPr>
                <a:solidFill>
                  <a:schemeClr val="accent3"/>
                </a:solidFill>
                <a:latin typeface="Alfa Slab One"/>
                <a:ea typeface="Alfa Slab One"/>
                <a:cs typeface="Alfa Slab One"/>
                <a:sym typeface="Alfa Slab One"/>
              </a:defRPr>
            </a:lvl1pPr>
          </a:lstStyle>
          <a:p/>
        </p:txBody>
      </p:sp>
      <p:sp>
        <p:nvSpPr>
          <p:cNvPr id="45" name="Google Shape;45;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6" name="Shape 46"/>
        <p:cNvGrpSpPr/>
        <p:nvPr/>
      </p:nvGrpSpPr>
      <p:grpSpPr>
        <a:xfrm>
          <a:off x="0" y="0"/>
          <a:ext cx="0" cy="0"/>
          <a:chOff x="0" y="0"/>
          <a:chExt cx="0" cy="0"/>
        </a:xfrm>
      </p:grpSpPr>
      <p:sp>
        <p:nvSpPr>
          <p:cNvPr id="47" name="Google Shape;47;p11"/>
          <p:cNvSpPr txBox="1"/>
          <p:nvPr>
            <p:ph hasCustomPrompt="1" type="title"/>
          </p:nvPr>
        </p:nvSpPr>
        <p:spPr>
          <a:xfrm>
            <a:off x="311700" y="1167925"/>
            <a:ext cx="8520600" cy="1980000"/>
          </a:xfrm>
          <a:prstGeom prst="rect">
            <a:avLst/>
          </a:prstGeom>
        </p:spPr>
        <p:txBody>
          <a:bodyPr anchorCtr="0" anchor="ctr" bIns="91425" lIns="91425" spcFirstLastPara="1" rIns="91425" wrap="square" tIns="91425">
            <a:noAutofit/>
          </a:bodyPr>
          <a:lstStyle>
            <a:lvl1pPr lvl="0" algn="ctr">
              <a:spcBef>
                <a:spcPts val="0"/>
              </a:spcBef>
              <a:spcAft>
                <a:spcPts val="0"/>
              </a:spcAft>
              <a:buClr>
                <a:schemeClr val="dk1"/>
              </a:buClr>
              <a:buSzPts val="11000"/>
              <a:buNone/>
              <a:defRPr sz="11000">
                <a:solidFill>
                  <a:schemeClr val="dk1"/>
                </a:solidFill>
              </a:defRPr>
            </a:lvl1pPr>
            <a:lvl2pPr lvl="1" algn="ctr">
              <a:spcBef>
                <a:spcPts val="0"/>
              </a:spcBef>
              <a:spcAft>
                <a:spcPts val="0"/>
              </a:spcAft>
              <a:buClr>
                <a:schemeClr val="dk1"/>
              </a:buClr>
              <a:buSzPts val="11000"/>
              <a:buNone/>
              <a:defRPr sz="11000">
                <a:solidFill>
                  <a:schemeClr val="dk1"/>
                </a:solidFill>
              </a:defRPr>
            </a:lvl2pPr>
            <a:lvl3pPr lvl="2" algn="ctr">
              <a:spcBef>
                <a:spcPts val="0"/>
              </a:spcBef>
              <a:spcAft>
                <a:spcPts val="0"/>
              </a:spcAft>
              <a:buClr>
                <a:schemeClr val="dk1"/>
              </a:buClr>
              <a:buSzPts val="11000"/>
              <a:buNone/>
              <a:defRPr sz="11000">
                <a:solidFill>
                  <a:schemeClr val="dk1"/>
                </a:solidFill>
              </a:defRPr>
            </a:lvl3pPr>
            <a:lvl4pPr lvl="3" algn="ctr">
              <a:spcBef>
                <a:spcPts val="0"/>
              </a:spcBef>
              <a:spcAft>
                <a:spcPts val="0"/>
              </a:spcAft>
              <a:buClr>
                <a:schemeClr val="dk1"/>
              </a:buClr>
              <a:buSzPts val="11000"/>
              <a:buNone/>
              <a:defRPr sz="11000">
                <a:solidFill>
                  <a:schemeClr val="dk1"/>
                </a:solidFill>
              </a:defRPr>
            </a:lvl4pPr>
            <a:lvl5pPr lvl="4" algn="ctr">
              <a:spcBef>
                <a:spcPts val="0"/>
              </a:spcBef>
              <a:spcAft>
                <a:spcPts val="0"/>
              </a:spcAft>
              <a:buClr>
                <a:schemeClr val="dk1"/>
              </a:buClr>
              <a:buSzPts val="11000"/>
              <a:buNone/>
              <a:defRPr sz="11000">
                <a:solidFill>
                  <a:schemeClr val="dk1"/>
                </a:solidFill>
              </a:defRPr>
            </a:lvl5pPr>
            <a:lvl6pPr lvl="5" algn="ctr">
              <a:spcBef>
                <a:spcPts val="0"/>
              </a:spcBef>
              <a:spcAft>
                <a:spcPts val="0"/>
              </a:spcAft>
              <a:buClr>
                <a:schemeClr val="dk1"/>
              </a:buClr>
              <a:buSzPts val="11000"/>
              <a:buNone/>
              <a:defRPr sz="11000">
                <a:solidFill>
                  <a:schemeClr val="dk1"/>
                </a:solidFill>
              </a:defRPr>
            </a:lvl6pPr>
            <a:lvl7pPr lvl="6" algn="ctr">
              <a:spcBef>
                <a:spcPts val="0"/>
              </a:spcBef>
              <a:spcAft>
                <a:spcPts val="0"/>
              </a:spcAft>
              <a:buClr>
                <a:schemeClr val="dk1"/>
              </a:buClr>
              <a:buSzPts val="11000"/>
              <a:buNone/>
              <a:defRPr sz="11000">
                <a:solidFill>
                  <a:schemeClr val="dk1"/>
                </a:solidFill>
              </a:defRPr>
            </a:lvl7pPr>
            <a:lvl8pPr lvl="7" algn="ctr">
              <a:spcBef>
                <a:spcPts val="0"/>
              </a:spcBef>
              <a:spcAft>
                <a:spcPts val="0"/>
              </a:spcAft>
              <a:buClr>
                <a:schemeClr val="dk1"/>
              </a:buClr>
              <a:buSzPts val="11000"/>
              <a:buNone/>
              <a:defRPr sz="11000">
                <a:solidFill>
                  <a:schemeClr val="dk1"/>
                </a:solidFill>
              </a:defRPr>
            </a:lvl8pPr>
            <a:lvl9pPr lvl="8" algn="ctr">
              <a:spcBef>
                <a:spcPts val="0"/>
              </a:spcBef>
              <a:spcAft>
                <a:spcPts val="0"/>
              </a:spcAft>
              <a:buClr>
                <a:schemeClr val="dk1"/>
              </a:buClr>
              <a:buSzPts val="11000"/>
              <a:buNone/>
              <a:defRPr sz="11000">
                <a:solidFill>
                  <a:schemeClr val="dk1"/>
                </a:solidFill>
              </a:defRPr>
            </a:lvl9pPr>
          </a:lstStyle>
          <a:p>
            <a:r>
              <a:t>xx%</a:t>
            </a:r>
          </a:p>
        </p:txBody>
      </p:sp>
      <p:sp>
        <p:nvSpPr>
          <p:cNvPr id="48" name="Google Shape;48;p11"/>
          <p:cNvSpPr txBox="1"/>
          <p:nvPr>
            <p:ph idx="1" type="body"/>
          </p:nvPr>
        </p:nvSpPr>
        <p:spPr>
          <a:xfrm>
            <a:off x="311700" y="3224250"/>
            <a:ext cx="8520600" cy="10716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9" name="Google Shape;49;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f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gameday">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1pPr>
            <a:lvl2pPr lvl="1">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2pPr>
            <a:lvl3pPr lvl="2">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3pPr>
            <a:lvl4pPr lvl="3">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4pPr>
            <a:lvl5pPr lvl="4">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5pPr>
            <a:lvl6pPr lvl="5">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6pPr>
            <a:lvl7pPr lvl="6">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7pPr>
            <a:lvl8pPr lvl="7">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8pPr>
            <a:lvl9pPr lvl="8">
              <a:spcBef>
                <a:spcPts val="0"/>
              </a:spcBef>
              <a:spcAft>
                <a:spcPts val="0"/>
              </a:spcAft>
              <a:buClr>
                <a:schemeClr val="accent3"/>
              </a:buClr>
              <a:buSzPts val="3000"/>
              <a:buFont typeface="Alfa Slab One"/>
              <a:buNone/>
              <a:defRPr sz="3000">
                <a:solidFill>
                  <a:schemeClr val="accent3"/>
                </a:solidFill>
                <a:latin typeface="Alfa Slab One"/>
                <a:ea typeface="Alfa Slab One"/>
                <a:cs typeface="Alfa Slab One"/>
                <a:sym typeface="Alfa Slab One"/>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Font typeface="Proxima Nova"/>
              <a:buChar char="●"/>
              <a:defRPr sz="1800">
                <a:solidFill>
                  <a:schemeClr val="dk2"/>
                </a:solidFill>
                <a:latin typeface="Proxima Nova"/>
                <a:ea typeface="Proxima Nova"/>
                <a:cs typeface="Proxima Nova"/>
                <a:sym typeface="Proxima Nova"/>
              </a:defRPr>
            </a:lvl1pPr>
            <a:lvl2pPr indent="-317500" lvl="1" marL="9144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2pPr>
            <a:lvl3pPr indent="-317500" lvl="2" marL="13716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3pPr>
            <a:lvl4pPr indent="-317500" lvl="3" marL="18288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4pPr>
            <a:lvl5pPr indent="-317500" lvl="4" marL="22860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5pPr>
            <a:lvl6pPr indent="-317500" lvl="5" marL="27432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6pPr>
            <a:lvl7pPr indent="-317500" lvl="6" marL="32004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7pPr>
            <a:lvl8pPr indent="-317500" lvl="7" marL="3657600">
              <a:lnSpc>
                <a:spcPct val="115000"/>
              </a:lnSpc>
              <a:spcBef>
                <a:spcPts val="1600"/>
              </a:spcBef>
              <a:spcAft>
                <a:spcPts val="0"/>
              </a:spcAft>
              <a:buClr>
                <a:schemeClr val="dk2"/>
              </a:buClr>
              <a:buSzPts val="1400"/>
              <a:buFont typeface="Proxima Nova"/>
              <a:buChar char="○"/>
              <a:defRPr>
                <a:solidFill>
                  <a:schemeClr val="dk2"/>
                </a:solidFill>
                <a:latin typeface="Proxima Nova"/>
                <a:ea typeface="Proxima Nova"/>
                <a:cs typeface="Proxima Nova"/>
                <a:sym typeface="Proxima Nova"/>
              </a:defRPr>
            </a:lvl8pPr>
            <a:lvl9pPr indent="-317500" lvl="8" marL="4114800">
              <a:lnSpc>
                <a:spcPct val="115000"/>
              </a:lnSpc>
              <a:spcBef>
                <a:spcPts val="1600"/>
              </a:spcBef>
              <a:spcAft>
                <a:spcPts val="1600"/>
              </a:spcAft>
              <a:buClr>
                <a:schemeClr val="dk2"/>
              </a:buClr>
              <a:buSzPts val="1400"/>
              <a:buFont typeface="Proxima Nova"/>
              <a:buChar char="■"/>
              <a:defRPr>
                <a:solidFill>
                  <a:schemeClr val="dk2"/>
                </a:solidFill>
                <a:latin typeface="Proxima Nova"/>
                <a:ea typeface="Proxima Nova"/>
                <a:cs typeface="Proxima Nova"/>
                <a:sym typeface="Proxima Nova"/>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latin typeface="Proxima Nova"/>
                <a:ea typeface="Proxima Nova"/>
                <a:cs typeface="Proxima Nova"/>
                <a:sym typeface="Proxima Nova"/>
              </a:defRPr>
            </a:lvl1pPr>
            <a:lvl2pPr lvl="1" algn="r">
              <a:buNone/>
              <a:defRPr sz="1000">
                <a:solidFill>
                  <a:schemeClr val="dk2"/>
                </a:solidFill>
                <a:latin typeface="Proxima Nova"/>
                <a:ea typeface="Proxima Nova"/>
                <a:cs typeface="Proxima Nova"/>
                <a:sym typeface="Proxima Nova"/>
              </a:defRPr>
            </a:lvl2pPr>
            <a:lvl3pPr lvl="2" algn="r">
              <a:buNone/>
              <a:defRPr sz="1000">
                <a:solidFill>
                  <a:schemeClr val="dk2"/>
                </a:solidFill>
                <a:latin typeface="Proxima Nova"/>
                <a:ea typeface="Proxima Nova"/>
                <a:cs typeface="Proxima Nova"/>
                <a:sym typeface="Proxima Nova"/>
              </a:defRPr>
            </a:lvl3pPr>
            <a:lvl4pPr lvl="3" algn="r">
              <a:buNone/>
              <a:defRPr sz="1000">
                <a:solidFill>
                  <a:schemeClr val="dk2"/>
                </a:solidFill>
                <a:latin typeface="Proxima Nova"/>
                <a:ea typeface="Proxima Nova"/>
                <a:cs typeface="Proxima Nova"/>
                <a:sym typeface="Proxima Nova"/>
              </a:defRPr>
            </a:lvl4pPr>
            <a:lvl5pPr lvl="4" algn="r">
              <a:buNone/>
              <a:defRPr sz="1000">
                <a:solidFill>
                  <a:schemeClr val="dk2"/>
                </a:solidFill>
                <a:latin typeface="Proxima Nova"/>
                <a:ea typeface="Proxima Nova"/>
                <a:cs typeface="Proxima Nova"/>
                <a:sym typeface="Proxima Nova"/>
              </a:defRPr>
            </a:lvl5pPr>
            <a:lvl6pPr lvl="5" algn="r">
              <a:buNone/>
              <a:defRPr sz="1000">
                <a:solidFill>
                  <a:schemeClr val="dk2"/>
                </a:solidFill>
                <a:latin typeface="Proxima Nova"/>
                <a:ea typeface="Proxima Nova"/>
                <a:cs typeface="Proxima Nova"/>
                <a:sym typeface="Proxima Nova"/>
              </a:defRPr>
            </a:lvl6pPr>
            <a:lvl7pPr lvl="6" algn="r">
              <a:buNone/>
              <a:defRPr sz="1000">
                <a:solidFill>
                  <a:schemeClr val="dk2"/>
                </a:solidFill>
                <a:latin typeface="Proxima Nova"/>
                <a:ea typeface="Proxima Nova"/>
                <a:cs typeface="Proxima Nova"/>
                <a:sym typeface="Proxima Nova"/>
              </a:defRPr>
            </a:lvl7pPr>
            <a:lvl8pPr lvl="7" algn="r">
              <a:buNone/>
              <a:defRPr sz="1000">
                <a:solidFill>
                  <a:schemeClr val="dk2"/>
                </a:solidFill>
                <a:latin typeface="Proxima Nova"/>
                <a:ea typeface="Proxima Nova"/>
                <a:cs typeface="Proxima Nova"/>
                <a:sym typeface="Proxima Nova"/>
              </a:defRPr>
            </a:lvl8pPr>
            <a:lvl9pPr lvl="8" algn="r">
              <a:buNone/>
              <a:defRPr sz="1000">
                <a:solidFill>
                  <a:schemeClr val="dk2"/>
                </a:solidFill>
                <a:latin typeface="Proxima Nova"/>
                <a:ea typeface="Proxima Nova"/>
                <a:cs typeface="Proxima Nova"/>
                <a:sym typeface="Proxima Nova"/>
              </a:defRPr>
            </a:lvl9pPr>
          </a:lstStyle>
          <a:p>
            <a:pPr indent="0" lvl="0" marL="0" rtl="0" algn="r">
              <a:spcBef>
                <a:spcPts val="0"/>
              </a:spcBef>
              <a:spcAft>
                <a:spcPts val="0"/>
              </a:spcAft>
              <a:buNone/>
            </a:pPr>
            <a:fld id="{00000000-1234-1234-1234-123412341234}" type="slidenum">
              <a:rPr lang="fr"/>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 Id="rId3" Type="http://schemas.openxmlformats.org/officeDocument/2006/relationships/image" Target="../media/image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5.jpg"/><Relationship Id="rId4" Type="http://schemas.openxmlformats.org/officeDocument/2006/relationships/hyperlink" Target="https://www.thecanadianencyclopedia.ca/fr/article/terry-fox-editorial" TargetMode="External"/><Relationship Id="rId5" Type="http://schemas.openxmlformats.org/officeDocument/2006/relationships/hyperlink" Target="https://terryfox.org/fr/"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4.jpg"/><Relationship Id="rId4" Type="http://schemas.openxmlformats.org/officeDocument/2006/relationships/hyperlink" Target="http://www.vatican.va/content/benedict-xvi/fr/audiences/2008/documents/hf_ben-xvi_aud_20080227.html" TargetMode="External"/><Relationship Id="rId5" Type="http://schemas.openxmlformats.org/officeDocument/2006/relationships/hyperlink" Target="https://croire.la-croix.com/Definitions/Figures-spirituelles/Saint-Augustin-d-Hippone/Qui-etait-saint-Augustin"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3.jpg"/><Relationship Id="rId4" Type="http://schemas.openxmlformats.org/officeDocument/2006/relationships/hyperlink" Target="http://www.oprah.com/spirit/oprahs-gratitude-journal-oprah-on-gratitude"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6.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55" name="Shape 55"/>
        <p:cNvGrpSpPr/>
        <p:nvPr/>
      </p:nvGrpSpPr>
      <p:grpSpPr>
        <a:xfrm>
          <a:off x="0" y="0"/>
          <a:ext cx="0" cy="0"/>
          <a:chOff x="0" y="0"/>
          <a:chExt cx="0" cy="0"/>
        </a:xfrm>
      </p:grpSpPr>
      <p:sp>
        <p:nvSpPr>
          <p:cNvPr id="56" name="Google Shape;56;p13"/>
          <p:cNvSpPr txBox="1"/>
          <p:nvPr>
            <p:ph idx="4294967295" type="ctrTitle"/>
          </p:nvPr>
        </p:nvSpPr>
        <p:spPr>
          <a:xfrm>
            <a:off x="700400" y="1350575"/>
            <a:ext cx="8520600" cy="19578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 sz="4300">
                <a:solidFill>
                  <a:srgbClr val="0000FF"/>
                </a:solidFill>
              </a:rPr>
              <a:t>Remplis de JOIE</a:t>
            </a:r>
            <a:br>
              <a:rPr lang="fr" sz="4300">
                <a:solidFill>
                  <a:srgbClr val="0000FF"/>
                </a:solidFill>
              </a:rPr>
            </a:br>
            <a:r>
              <a:rPr lang="fr" sz="4300">
                <a:solidFill>
                  <a:srgbClr val="0000FF"/>
                </a:solidFill>
              </a:rPr>
              <a:t>et de</a:t>
            </a:r>
            <a:endParaRPr sz="4300">
              <a:solidFill>
                <a:srgbClr val="0000FF"/>
              </a:solidFill>
            </a:endParaRPr>
          </a:p>
          <a:p>
            <a:pPr indent="0" lvl="0" marL="0" rtl="0" algn="ctr">
              <a:spcBef>
                <a:spcPts val="0"/>
              </a:spcBef>
              <a:spcAft>
                <a:spcPts val="0"/>
              </a:spcAft>
              <a:buNone/>
            </a:pPr>
            <a:r>
              <a:rPr lang="fr" sz="4300">
                <a:solidFill>
                  <a:srgbClr val="0000FF"/>
                </a:solidFill>
              </a:rPr>
              <a:t>RECONNAISSANCE</a:t>
            </a:r>
            <a:endParaRPr sz="4300">
              <a:solidFill>
                <a:srgbClr val="0000FF"/>
              </a:solidFill>
            </a:endParaRPr>
          </a:p>
        </p:txBody>
      </p:sp>
      <p:sp>
        <p:nvSpPr>
          <p:cNvPr id="57" name="Google Shape;57;p13"/>
          <p:cNvSpPr txBox="1"/>
          <p:nvPr>
            <p:ph idx="4294967295" type="subTitle"/>
          </p:nvPr>
        </p:nvSpPr>
        <p:spPr>
          <a:xfrm>
            <a:off x="700400" y="3464925"/>
            <a:ext cx="8520600" cy="726900"/>
          </a:xfrm>
          <a:prstGeom prst="rect">
            <a:avLst/>
          </a:prstGeom>
        </p:spPr>
        <p:txBody>
          <a:bodyPr anchorCtr="0" anchor="t" bIns="91425" lIns="91425" spcFirstLastPara="1" rIns="91425" wrap="square" tIns="91425">
            <a:noAutofit/>
          </a:bodyPr>
          <a:lstStyle/>
          <a:p>
            <a:pPr indent="0" lvl="0" marL="0" rtl="0" algn="ctr">
              <a:lnSpc>
                <a:spcPct val="100000"/>
              </a:lnSpc>
              <a:spcBef>
                <a:spcPts val="0"/>
              </a:spcBef>
              <a:spcAft>
                <a:spcPts val="0"/>
              </a:spcAft>
              <a:buNone/>
            </a:pPr>
            <a:r>
              <a:rPr b="1" lang="fr" sz="2300">
                <a:solidFill>
                  <a:srgbClr val="000000"/>
                </a:solidFill>
              </a:rPr>
              <a:t>Personnages qui se montrent reconnaissants</a:t>
            </a:r>
            <a:endParaRPr b="1" sz="2300">
              <a:solidFill>
                <a:srgbClr val="000000"/>
              </a:solidFill>
            </a:endParaRPr>
          </a:p>
          <a:p>
            <a:pPr indent="0" lvl="0" marL="0" rtl="0" algn="ctr">
              <a:lnSpc>
                <a:spcPct val="100000"/>
              </a:lnSpc>
              <a:spcBef>
                <a:spcPts val="0"/>
              </a:spcBef>
              <a:spcAft>
                <a:spcPts val="0"/>
              </a:spcAft>
              <a:buNone/>
            </a:pPr>
            <a:r>
              <a:rPr b="1" lang="fr" sz="2300">
                <a:solidFill>
                  <a:srgbClr val="000000"/>
                </a:solidFill>
              </a:rPr>
              <a:t>et qui nous inspirent à en faire autant</a:t>
            </a:r>
            <a:endParaRPr b="1" sz="2300">
              <a:solidFill>
                <a:srgbClr val="000000"/>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1" name="Shape 61"/>
        <p:cNvGrpSpPr/>
        <p:nvPr/>
      </p:nvGrpSpPr>
      <p:grpSpPr>
        <a:xfrm>
          <a:off x="0" y="0"/>
          <a:ext cx="0" cy="0"/>
          <a:chOff x="0" y="0"/>
          <a:chExt cx="0" cy="0"/>
        </a:xfrm>
      </p:grpSpPr>
      <p:sp>
        <p:nvSpPr>
          <p:cNvPr id="62" name="Google Shape;62;p14"/>
          <p:cNvSpPr txBox="1"/>
          <p:nvPr>
            <p:ph type="title"/>
          </p:nvPr>
        </p:nvSpPr>
        <p:spPr>
          <a:xfrm>
            <a:off x="2452275" y="306425"/>
            <a:ext cx="48471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sz="2400"/>
              <a:t>Terry Fox, </a:t>
            </a:r>
            <a:br>
              <a:rPr lang="fr" sz="2400"/>
            </a:br>
            <a:r>
              <a:rPr lang="fr" sz="2400"/>
              <a:t>athlète </a:t>
            </a:r>
            <a:endParaRPr sz="2400"/>
          </a:p>
          <a:p>
            <a:pPr indent="0" lvl="0" marL="0" rtl="0" algn="l">
              <a:spcBef>
                <a:spcPts val="0"/>
              </a:spcBef>
              <a:spcAft>
                <a:spcPts val="0"/>
              </a:spcAft>
              <a:buNone/>
            </a:pPr>
            <a:r>
              <a:t/>
            </a:r>
            <a:endParaRPr sz="2400"/>
          </a:p>
        </p:txBody>
      </p:sp>
      <p:sp>
        <p:nvSpPr>
          <p:cNvPr id="63" name="Google Shape;63;p14"/>
          <p:cNvSpPr txBox="1"/>
          <p:nvPr>
            <p:ph idx="1" type="body"/>
          </p:nvPr>
        </p:nvSpPr>
        <p:spPr>
          <a:xfrm>
            <a:off x="2452275" y="1183125"/>
            <a:ext cx="6495000" cy="3325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sz="1350">
                <a:solidFill>
                  <a:srgbClr val="393939"/>
                </a:solidFill>
                <a:latin typeface="Times New Roman"/>
                <a:ea typeface="Times New Roman"/>
                <a:cs typeface="Times New Roman"/>
                <a:sym typeface="Times New Roman"/>
              </a:rPr>
              <a:t>-il perd une jambe à cause d’un cancer</a:t>
            </a:r>
            <a:endParaRPr sz="1350">
              <a:solidFill>
                <a:srgbClr val="393939"/>
              </a:solidFill>
              <a:latin typeface="Times New Roman"/>
              <a:ea typeface="Times New Roman"/>
              <a:cs typeface="Times New Roman"/>
              <a:sym typeface="Times New Roman"/>
            </a:endParaRPr>
          </a:p>
          <a:p>
            <a:pPr indent="0" lvl="0" marL="0" rtl="0" algn="l">
              <a:spcBef>
                <a:spcPts val="1600"/>
              </a:spcBef>
              <a:spcAft>
                <a:spcPts val="0"/>
              </a:spcAft>
              <a:buNone/>
            </a:pPr>
            <a:r>
              <a:rPr lang="fr" sz="1350">
                <a:solidFill>
                  <a:srgbClr val="393939"/>
                </a:solidFill>
                <a:latin typeface="Times New Roman"/>
                <a:ea typeface="Times New Roman"/>
                <a:cs typeface="Times New Roman"/>
                <a:sym typeface="Times New Roman"/>
              </a:rPr>
              <a:t>-il parcourt le Canada à la course pour sensibiliser les Canadiens et Canadiennes au cancer et amasser des fonds pour la recherche; il court 5373 km de Saint-Jean (Terre-Neuve) à Thunder Bay (Ontario)</a:t>
            </a:r>
            <a:endParaRPr sz="1350">
              <a:solidFill>
                <a:srgbClr val="393939"/>
              </a:solidFill>
              <a:latin typeface="Times New Roman"/>
              <a:ea typeface="Times New Roman"/>
              <a:cs typeface="Times New Roman"/>
              <a:sym typeface="Times New Roman"/>
            </a:endParaRPr>
          </a:p>
          <a:p>
            <a:pPr indent="0" lvl="0" marL="0" rtl="0" algn="l">
              <a:spcBef>
                <a:spcPts val="1600"/>
              </a:spcBef>
              <a:spcAft>
                <a:spcPts val="0"/>
              </a:spcAft>
              <a:buNone/>
            </a:pPr>
            <a:r>
              <a:rPr lang="fr" sz="1350">
                <a:solidFill>
                  <a:srgbClr val="393939"/>
                </a:solidFill>
                <a:latin typeface="Times New Roman"/>
                <a:ea typeface="Times New Roman"/>
                <a:cs typeface="Times New Roman"/>
                <a:sym typeface="Times New Roman"/>
              </a:rPr>
              <a:t>-il est obligé de s’arrêter puisque le cancer s’est propagé dans ses poumons</a:t>
            </a:r>
            <a:endParaRPr sz="1350">
              <a:solidFill>
                <a:srgbClr val="393939"/>
              </a:solidFill>
              <a:latin typeface="Times New Roman"/>
              <a:ea typeface="Times New Roman"/>
              <a:cs typeface="Times New Roman"/>
              <a:sym typeface="Times New Roman"/>
            </a:endParaRPr>
          </a:p>
          <a:p>
            <a:pPr indent="0" lvl="0" marL="0" rtl="0" algn="l">
              <a:spcBef>
                <a:spcPts val="1600"/>
              </a:spcBef>
              <a:spcAft>
                <a:spcPts val="0"/>
              </a:spcAft>
              <a:buNone/>
            </a:pPr>
            <a:r>
              <a:rPr lang="fr" sz="1350">
                <a:solidFill>
                  <a:srgbClr val="393939"/>
                </a:solidFill>
                <a:latin typeface="Times New Roman"/>
                <a:ea typeface="Times New Roman"/>
                <a:cs typeface="Times New Roman"/>
                <a:sym typeface="Times New Roman"/>
              </a:rPr>
              <a:t>-nommé “Compagnon de l’Ordre du Canada”, un prix prestigieux</a:t>
            </a:r>
            <a:endParaRPr sz="1350">
              <a:solidFill>
                <a:srgbClr val="393939"/>
              </a:solidFill>
              <a:latin typeface="Times New Roman"/>
              <a:ea typeface="Times New Roman"/>
              <a:cs typeface="Times New Roman"/>
              <a:sym typeface="Times New Roman"/>
            </a:endParaRPr>
          </a:p>
          <a:p>
            <a:pPr indent="0" lvl="0" marL="0" rtl="0" algn="l">
              <a:spcBef>
                <a:spcPts val="1600"/>
              </a:spcBef>
              <a:spcAft>
                <a:spcPts val="1600"/>
              </a:spcAft>
              <a:buNone/>
            </a:pPr>
            <a:r>
              <a:rPr lang="fr" sz="1700">
                <a:solidFill>
                  <a:schemeClr val="accent3"/>
                </a:solidFill>
                <a:latin typeface="Alfa Slab One"/>
                <a:ea typeface="Alfa Slab One"/>
                <a:cs typeface="Alfa Slab One"/>
                <a:sym typeface="Alfa Slab One"/>
              </a:rPr>
              <a:t>Comment Terry Fox a-t-il montré sa reconnaissance?</a:t>
            </a:r>
            <a:r>
              <a:rPr lang="fr" sz="2000">
                <a:solidFill>
                  <a:schemeClr val="accent3"/>
                </a:solidFill>
                <a:latin typeface="Alfa Slab One"/>
                <a:ea typeface="Alfa Slab One"/>
                <a:cs typeface="Alfa Slab One"/>
                <a:sym typeface="Alfa Slab One"/>
              </a:rPr>
              <a:t> </a:t>
            </a:r>
            <a:r>
              <a:rPr b="1" lang="fr"/>
              <a:t>Source :</a:t>
            </a:r>
            <a:r>
              <a:rPr lang="fr"/>
              <a:t> </a:t>
            </a:r>
            <a:r>
              <a:rPr lang="fr" u="sng">
                <a:solidFill>
                  <a:schemeClr val="hlink"/>
                </a:solidFill>
                <a:hlinkClick r:id="rId4"/>
              </a:rPr>
              <a:t>Encyclopédie canadienne</a:t>
            </a:r>
            <a:r>
              <a:rPr lang="fr"/>
              <a:t> </a:t>
            </a:r>
            <a:br>
              <a:rPr lang="fr"/>
            </a:br>
            <a:r>
              <a:rPr b="1" lang="fr"/>
              <a:t>Autre source à explorer :</a:t>
            </a:r>
            <a:r>
              <a:rPr lang="fr"/>
              <a:t> </a:t>
            </a:r>
            <a:r>
              <a:rPr lang="fr" u="sng">
                <a:solidFill>
                  <a:schemeClr val="hlink"/>
                </a:solidFill>
                <a:hlinkClick r:id="rId5"/>
              </a:rPr>
              <a:t>La fondation Terry Fox</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7" name="Shape 67"/>
        <p:cNvGrpSpPr/>
        <p:nvPr/>
      </p:nvGrpSpPr>
      <p:grpSpPr>
        <a:xfrm>
          <a:off x="0" y="0"/>
          <a:ext cx="0" cy="0"/>
          <a:chOff x="0" y="0"/>
          <a:chExt cx="0" cy="0"/>
        </a:xfrm>
      </p:grpSpPr>
      <p:sp>
        <p:nvSpPr>
          <p:cNvPr id="68" name="Google Shape;68;p15"/>
          <p:cNvSpPr txBox="1"/>
          <p:nvPr>
            <p:ph type="title"/>
          </p:nvPr>
        </p:nvSpPr>
        <p:spPr>
          <a:xfrm>
            <a:off x="2436850" y="329475"/>
            <a:ext cx="49395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sz="2200">
                <a:solidFill>
                  <a:srgbClr val="FFFF00"/>
                </a:solidFill>
              </a:rPr>
              <a:t>Saint-Augustin,</a:t>
            </a:r>
            <a:endParaRPr sz="2200">
              <a:solidFill>
                <a:srgbClr val="FFFF00"/>
              </a:solidFill>
            </a:endParaRPr>
          </a:p>
          <a:p>
            <a:pPr indent="0" lvl="0" marL="0" rtl="0" algn="l">
              <a:spcBef>
                <a:spcPts val="0"/>
              </a:spcBef>
              <a:spcAft>
                <a:spcPts val="0"/>
              </a:spcAft>
              <a:buNone/>
            </a:pPr>
            <a:r>
              <a:rPr lang="fr" sz="2200">
                <a:solidFill>
                  <a:srgbClr val="FFFF00"/>
                </a:solidFill>
              </a:rPr>
              <a:t>saint catholique </a:t>
            </a:r>
            <a:endParaRPr sz="2200">
              <a:solidFill>
                <a:srgbClr val="FFFF00"/>
              </a:solidFill>
            </a:endParaRPr>
          </a:p>
          <a:p>
            <a:pPr indent="0" lvl="0" marL="0" rtl="0" algn="l">
              <a:spcBef>
                <a:spcPts val="0"/>
              </a:spcBef>
              <a:spcAft>
                <a:spcPts val="0"/>
              </a:spcAft>
              <a:buNone/>
            </a:pPr>
            <a:r>
              <a:t/>
            </a:r>
            <a:endParaRPr sz="2200">
              <a:solidFill>
                <a:srgbClr val="FFFF00"/>
              </a:solidFill>
            </a:endParaRPr>
          </a:p>
        </p:txBody>
      </p:sp>
      <p:sp>
        <p:nvSpPr>
          <p:cNvPr id="69" name="Google Shape;69;p15"/>
          <p:cNvSpPr txBox="1"/>
          <p:nvPr>
            <p:ph idx="1" type="body"/>
          </p:nvPr>
        </p:nvSpPr>
        <p:spPr>
          <a:xfrm>
            <a:off x="2344450" y="1120100"/>
            <a:ext cx="6648900" cy="3761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sz="1350">
                <a:solidFill>
                  <a:srgbClr val="393939"/>
                </a:solidFill>
                <a:latin typeface="Times New Roman"/>
                <a:ea typeface="Times New Roman"/>
                <a:cs typeface="Times New Roman"/>
                <a:sym typeface="Times New Roman"/>
              </a:rPr>
              <a:t>-né en Algérie et a vécu entre 354 et 430 après Jésus-Christ</a:t>
            </a:r>
            <a:br>
              <a:rPr lang="fr" sz="1350">
                <a:solidFill>
                  <a:srgbClr val="393939"/>
                </a:solidFill>
                <a:latin typeface="Times New Roman"/>
                <a:ea typeface="Times New Roman"/>
                <a:cs typeface="Times New Roman"/>
                <a:sym typeface="Times New Roman"/>
              </a:rPr>
            </a:br>
            <a:br>
              <a:rPr lang="fr" sz="1350">
                <a:solidFill>
                  <a:srgbClr val="393939"/>
                </a:solidFill>
                <a:latin typeface="Times New Roman"/>
                <a:ea typeface="Times New Roman"/>
                <a:cs typeface="Times New Roman"/>
                <a:sym typeface="Times New Roman"/>
              </a:rPr>
            </a:br>
            <a:r>
              <a:rPr lang="fr" sz="1350">
                <a:solidFill>
                  <a:srgbClr val="393939"/>
                </a:solidFill>
                <a:latin typeface="Times New Roman"/>
                <a:ea typeface="Times New Roman"/>
                <a:cs typeface="Times New Roman"/>
                <a:sym typeface="Times New Roman"/>
              </a:rPr>
              <a:t>-philosophe qui se convertit au christianisme; il devient évêque d’Hippone</a:t>
            </a:r>
            <a:br>
              <a:rPr lang="fr" sz="1350">
                <a:solidFill>
                  <a:srgbClr val="393939"/>
                </a:solidFill>
                <a:latin typeface="Times New Roman"/>
                <a:ea typeface="Times New Roman"/>
                <a:cs typeface="Times New Roman"/>
                <a:sym typeface="Times New Roman"/>
              </a:rPr>
            </a:br>
            <a:br>
              <a:rPr lang="fr" sz="1350">
                <a:solidFill>
                  <a:srgbClr val="393939"/>
                </a:solidFill>
                <a:latin typeface="Times New Roman"/>
                <a:ea typeface="Times New Roman"/>
                <a:cs typeface="Times New Roman"/>
                <a:sym typeface="Times New Roman"/>
              </a:rPr>
            </a:br>
            <a:r>
              <a:rPr lang="fr" sz="1350">
                <a:solidFill>
                  <a:srgbClr val="393939"/>
                </a:solidFill>
                <a:latin typeface="Times New Roman"/>
                <a:ea typeface="Times New Roman"/>
                <a:cs typeface="Times New Roman"/>
                <a:sym typeface="Times New Roman"/>
              </a:rPr>
              <a:t>-il rédige un livre </a:t>
            </a:r>
            <a:r>
              <a:rPr i="1" lang="fr" sz="1350">
                <a:solidFill>
                  <a:srgbClr val="393939"/>
                </a:solidFill>
                <a:latin typeface="Times New Roman"/>
                <a:ea typeface="Times New Roman"/>
                <a:cs typeface="Times New Roman"/>
                <a:sym typeface="Times New Roman"/>
              </a:rPr>
              <a:t>Confessions</a:t>
            </a:r>
            <a:r>
              <a:rPr lang="fr" sz="1350">
                <a:solidFill>
                  <a:srgbClr val="393939"/>
                </a:solidFill>
                <a:latin typeface="Times New Roman"/>
                <a:ea typeface="Times New Roman"/>
                <a:cs typeface="Times New Roman"/>
                <a:sym typeface="Times New Roman"/>
              </a:rPr>
              <a:t>, dans lequel il raconte sa vie et sa conversion</a:t>
            </a:r>
            <a:endParaRPr sz="1350">
              <a:solidFill>
                <a:srgbClr val="393939"/>
              </a:solidFill>
              <a:latin typeface="Times New Roman"/>
              <a:ea typeface="Times New Roman"/>
              <a:cs typeface="Times New Roman"/>
              <a:sym typeface="Times New Roman"/>
            </a:endParaRPr>
          </a:p>
          <a:p>
            <a:pPr indent="0" lvl="0" marL="0" rtl="0" algn="l">
              <a:spcBef>
                <a:spcPts val="0"/>
              </a:spcBef>
              <a:spcAft>
                <a:spcPts val="0"/>
              </a:spcAft>
              <a:buNone/>
            </a:pPr>
            <a:r>
              <a:rPr lang="fr" sz="1350">
                <a:solidFill>
                  <a:srgbClr val="393939"/>
                </a:solidFill>
                <a:latin typeface="Times New Roman"/>
                <a:ea typeface="Times New Roman"/>
                <a:cs typeface="Times New Roman"/>
                <a:sym typeface="Times New Roman"/>
              </a:rPr>
              <a:t>(</a:t>
            </a:r>
            <a:r>
              <a:rPr lang="fr" sz="1350" u="sng">
                <a:solidFill>
                  <a:schemeClr val="hlink"/>
                </a:solidFill>
                <a:latin typeface="Times New Roman"/>
                <a:ea typeface="Times New Roman"/>
                <a:cs typeface="Times New Roman"/>
                <a:sym typeface="Times New Roman"/>
                <a:hlinkClick action="ppaction://hlinkshowjump?jump=nextslide"/>
              </a:rPr>
              <a:t>voir extrait à la page suivante</a:t>
            </a:r>
            <a:r>
              <a:rPr lang="fr" sz="1350">
                <a:solidFill>
                  <a:srgbClr val="393939"/>
                </a:solidFill>
                <a:latin typeface="Times New Roman"/>
                <a:ea typeface="Times New Roman"/>
                <a:cs typeface="Times New Roman"/>
                <a:sym typeface="Times New Roman"/>
              </a:rPr>
              <a:t>)</a:t>
            </a:r>
            <a:br>
              <a:rPr lang="fr" sz="1350">
                <a:solidFill>
                  <a:srgbClr val="393939"/>
                </a:solidFill>
                <a:latin typeface="Times New Roman"/>
                <a:ea typeface="Times New Roman"/>
                <a:cs typeface="Times New Roman"/>
                <a:sym typeface="Times New Roman"/>
              </a:rPr>
            </a:br>
            <a:endParaRPr sz="1350">
              <a:solidFill>
                <a:srgbClr val="393939"/>
              </a:solidFill>
              <a:latin typeface="Times New Roman"/>
              <a:ea typeface="Times New Roman"/>
              <a:cs typeface="Times New Roman"/>
              <a:sym typeface="Times New Roman"/>
            </a:endParaRPr>
          </a:p>
          <a:p>
            <a:pPr indent="0" lvl="0" marL="0" rtl="0" algn="l">
              <a:spcBef>
                <a:spcPts val="0"/>
              </a:spcBef>
              <a:spcAft>
                <a:spcPts val="0"/>
              </a:spcAft>
              <a:buNone/>
            </a:pPr>
            <a:r>
              <a:rPr lang="fr" sz="1700">
                <a:solidFill>
                  <a:schemeClr val="accent3"/>
                </a:solidFill>
                <a:latin typeface="Alfa Slab One"/>
                <a:ea typeface="Alfa Slab One"/>
                <a:cs typeface="Alfa Slab One"/>
                <a:sym typeface="Alfa Slab One"/>
              </a:rPr>
              <a:t>Comment Saint-Augustin montre-t-il sa reconnaissance</a:t>
            </a:r>
            <a:endParaRPr sz="1700">
              <a:solidFill>
                <a:schemeClr val="accent3"/>
              </a:solidFill>
              <a:latin typeface="Alfa Slab One"/>
              <a:ea typeface="Alfa Slab One"/>
              <a:cs typeface="Alfa Slab One"/>
              <a:sym typeface="Alfa Slab One"/>
            </a:endParaRPr>
          </a:p>
          <a:p>
            <a:pPr indent="0" lvl="0" marL="0" rtl="0" algn="l">
              <a:spcBef>
                <a:spcPts val="0"/>
              </a:spcBef>
              <a:spcAft>
                <a:spcPts val="0"/>
              </a:spcAft>
              <a:buNone/>
            </a:pPr>
            <a:r>
              <a:rPr lang="fr" sz="1700">
                <a:solidFill>
                  <a:schemeClr val="accent3"/>
                </a:solidFill>
                <a:latin typeface="Alfa Slab One"/>
                <a:ea typeface="Alfa Slab One"/>
                <a:cs typeface="Alfa Slab One"/>
                <a:sym typeface="Alfa Slab One"/>
              </a:rPr>
              <a:t>dans l’extrait des </a:t>
            </a:r>
            <a:r>
              <a:rPr i="1" lang="fr" sz="1700">
                <a:solidFill>
                  <a:schemeClr val="accent3"/>
                </a:solidFill>
                <a:latin typeface="Alfa Slab One"/>
                <a:ea typeface="Alfa Slab One"/>
                <a:cs typeface="Alfa Slab One"/>
                <a:sym typeface="Alfa Slab One"/>
              </a:rPr>
              <a:t>Confessions</a:t>
            </a:r>
            <a:r>
              <a:rPr lang="fr" sz="1700">
                <a:solidFill>
                  <a:schemeClr val="accent3"/>
                </a:solidFill>
                <a:latin typeface="Alfa Slab One"/>
                <a:ea typeface="Alfa Slab One"/>
                <a:cs typeface="Alfa Slab One"/>
                <a:sym typeface="Alfa Slab One"/>
              </a:rPr>
              <a:t>?</a:t>
            </a:r>
            <a:r>
              <a:rPr lang="fr" sz="2000">
                <a:solidFill>
                  <a:schemeClr val="accent3"/>
                </a:solidFill>
                <a:latin typeface="Alfa Slab One"/>
                <a:ea typeface="Alfa Slab One"/>
                <a:cs typeface="Alfa Slab One"/>
                <a:sym typeface="Alfa Slab One"/>
              </a:rPr>
              <a:t> </a:t>
            </a:r>
            <a:br>
              <a:rPr lang="fr" sz="2000">
                <a:solidFill>
                  <a:schemeClr val="accent3"/>
                </a:solidFill>
                <a:latin typeface="Alfa Slab One"/>
                <a:ea typeface="Alfa Slab One"/>
                <a:cs typeface="Alfa Slab One"/>
                <a:sym typeface="Alfa Slab One"/>
              </a:rPr>
            </a:br>
            <a:br>
              <a:rPr lang="fr" sz="2000"/>
            </a:br>
            <a:r>
              <a:rPr b="1" lang="fr"/>
              <a:t>Source : </a:t>
            </a:r>
            <a:r>
              <a:rPr lang="fr" u="sng">
                <a:solidFill>
                  <a:schemeClr val="hlink"/>
                </a:solidFill>
                <a:hlinkClick r:id="rId4"/>
              </a:rPr>
              <a:t>Vatican News</a:t>
            </a:r>
            <a:r>
              <a:rPr lang="fr"/>
              <a:t> </a:t>
            </a:r>
            <a:br>
              <a:rPr lang="fr"/>
            </a:br>
            <a:r>
              <a:rPr b="1" lang="fr"/>
              <a:t>Autre source à explorer :</a:t>
            </a:r>
            <a:r>
              <a:rPr lang="fr"/>
              <a:t> </a:t>
            </a:r>
            <a:r>
              <a:rPr lang="fr" u="sng">
                <a:solidFill>
                  <a:schemeClr val="hlink"/>
                </a:solidFill>
                <a:hlinkClick r:id="rId5"/>
              </a:rPr>
              <a:t>Croire-la-Croix</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3" name="Shape 73"/>
        <p:cNvGrpSpPr/>
        <p:nvPr/>
      </p:nvGrpSpPr>
      <p:grpSpPr>
        <a:xfrm>
          <a:off x="0" y="0"/>
          <a:ext cx="0" cy="0"/>
          <a:chOff x="0" y="0"/>
          <a:chExt cx="0" cy="0"/>
        </a:xfrm>
      </p:grpSpPr>
      <p:sp>
        <p:nvSpPr>
          <p:cNvPr id="74" name="Google Shape;74;p16"/>
          <p:cNvSpPr txBox="1"/>
          <p:nvPr>
            <p:ph type="title"/>
          </p:nvPr>
        </p:nvSpPr>
        <p:spPr>
          <a:xfrm>
            <a:off x="2455975" y="338800"/>
            <a:ext cx="8520600" cy="12726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sz="2300"/>
              <a:t>Oprah Winfrey,  </a:t>
            </a:r>
            <a:br>
              <a:rPr lang="fr" sz="2300"/>
            </a:br>
            <a:r>
              <a:rPr lang="fr" sz="1300"/>
              <a:t>personnalité médiatique et femme d’affaires</a:t>
            </a:r>
            <a:endParaRPr sz="1300"/>
          </a:p>
        </p:txBody>
      </p:sp>
      <p:sp>
        <p:nvSpPr>
          <p:cNvPr id="75" name="Google Shape;75;p16"/>
          <p:cNvSpPr txBox="1"/>
          <p:nvPr>
            <p:ph idx="1" type="body"/>
          </p:nvPr>
        </p:nvSpPr>
        <p:spPr>
          <a:xfrm>
            <a:off x="2455975" y="981225"/>
            <a:ext cx="6568200" cy="39465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sz="1600"/>
              <a:t>-née au Mississippi (États-Unis) et devenue animatrice et productrice de télévision et de cinéma, auteure et éditrice de magazines, entre autres</a:t>
            </a:r>
            <a:endParaRPr sz="1600"/>
          </a:p>
          <a:p>
            <a:pPr indent="0" lvl="0" marL="0" rtl="0" algn="l">
              <a:spcBef>
                <a:spcPts val="1600"/>
              </a:spcBef>
              <a:spcAft>
                <a:spcPts val="0"/>
              </a:spcAft>
              <a:buNone/>
            </a:pPr>
            <a:r>
              <a:rPr lang="fr" sz="1600"/>
              <a:t>-a tenu un journal de reconnaissance pendant 10 ans</a:t>
            </a:r>
            <a:endParaRPr sz="1600"/>
          </a:p>
          <a:p>
            <a:pPr indent="0" lvl="0" marL="0" rtl="0" algn="l">
              <a:spcBef>
                <a:spcPts val="1600"/>
              </a:spcBef>
              <a:spcAft>
                <a:spcPts val="0"/>
              </a:spcAft>
              <a:buNone/>
            </a:pPr>
            <a:r>
              <a:rPr lang="fr" sz="1600"/>
              <a:t>-a écrit un </a:t>
            </a:r>
            <a:r>
              <a:rPr lang="fr" sz="1600" u="sng">
                <a:solidFill>
                  <a:schemeClr val="hlink"/>
                </a:solidFill>
                <a:hlinkClick r:id="rId4"/>
              </a:rPr>
              <a:t>livre sur la reconnaissance</a:t>
            </a:r>
            <a:endParaRPr sz="1600"/>
          </a:p>
          <a:p>
            <a:pPr indent="0" lvl="0" marL="0" rtl="0" algn="l">
              <a:spcBef>
                <a:spcPts val="1600"/>
              </a:spcBef>
              <a:spcAft>
                <a:spcPts val="0"/>
              </a:spcAft>
              <a:buNone/>
            </a:pPr>
            <a:r>
              <a:rPr lang="fr" sz="1600"/>
              <a:t>-Extrait de son livre </a:t>
            </a:r>
            <a:r>
              <a:rPr i="1" lang="fr" sz="1600"/>
              <a:t>What I Know For Sure</a:t>
            </a:r>
            <a:r>
              <a:rPr lang="fr" sz="1600"/>
              <a:t> (</a:t>
            </a:r>
            <a:r>
              <a:rPr i="1" lang="fr" sz="1600"/>
              <a:t>Ce dont je suis certaine</a:t>
            </a:r>
            <a:r>
              <a:rPr lang="fr" sz="1600"/>
              <a:t>) :</a:t>
            </a:r>
            <a:br>
              <a:rPr lang="fr" sz="1600"/>
            </a:br>
            <a:r>
              <a:rPr i="1" lang="fr" sz="1600"/>
              <a:t>“Every morning when  open my curtains for that first look at the day, no matter what the day looks like - raining, foggy, overcast, sunny - my heart swells with gratitude. I get another chance.</a:t>
            </a:r>
            <a:br>
              <a:rPr i="1" lang="fr" sz="1600"/>
            </a:br>
            <a:r>
              <a:rPr i="1" lang="fr" sz="1600"/>
              <a:t>In the best of times and worst of times, I know for sure, this life is a gift.” </a:t>
            </a:r>
            <a:br>
              <a:rPr lang="fr" sz="1600"/>
            </a:br>
            <a:r>
              <a:rPr lang="fr" sz="1600"/>
              <a:t>(OPRAH, 99)</a:t>
            </a:r>
            <a:endParaRPr b="1" i="1" sz="1300">
              <a:solidFill>
                <a:srgbClr val="9E9E9E"/>
              </a:solidFill>
              <a:highlight>
                <a:srgbClr val="FFFFFF"/>
              </a:highlight>
              <a:latin typeface="Arial"/>
              <a:ea typeface="Arial"/>
              <a:cs typeface="Arial"/>
              <a:sym typeface="Arial"/>
            </a:endParaRPr>
          </a:p>
          <a:p>
            <a:pPr indent="0" lvl="0" marL="0" rtl="0" algn="l">
              <a:spcBef>
                <a:spcPts val="1600"/>
              </a:spcBef>
              <a:spcAft>
                <a:spcPts val="1600"/>
              </a:spcAft>
              <a:buNone/>
            </a:pPr>
            <a:r>
              <a:t/>
            </a:r>
            <a:endParaRPr sz="16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9" name="Shape 79"/>
        <p:cNvGrpSpPr/>
        <p:nvPr/>
      </p:nvGrpSpPr>
      <p:grpSpPr>
        <a:xfrm>
          <a:off x="0" y="0"/>
          <a:ext cx="0" cy="0"/>
          <a:chOff x="0" y="0"/>
          <a:chExt cx="0" cy="0"/>
        </a:xfrm>
      </p:grpSpPr>
      <p:sp>
        <p:nvSpPr>
          <p:cNvPr id="80" name="Google Shape;80;p17"/>
          <p:cNvSpPr txBox="1"/>
          <p:nvPr>
            <p:ph type="title"/>
          </p:nvPr>
        </p:nvSpPr>
        <p:spPr>
          <a:xfrm>
            <a:off x="2459950" y="591275"/>
            <a:ext cx="6510300" cy="7023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fr" sz="2200"/>
              <a:t>Saint-Augustin - </a:t>
            </a:r>
            <a:r>
              <a:rPr i="1" lang="fr" sz="2200"/>
              <a:t>Confessions </a:t>
            </a:r>
            <a:r>
              <a:rPr lang="fr" sz="2200"/>
              <a:t>(extrait) </a:t>
            </a:r>
            <a:endParaRPr sz="2200"/>
          </a:p>
          <a:p>
            <a:pPr indent="0" lvl="0" marL="0" rtl="0" algn="l">
              <a:spcBef>
                <a:spcPts val="0"/>
              </a:spcBef>
              <a:spcAft>
                <a:spcPts val="0"/>
              </a:spcAft>
              <a:buNone/>
            </a:pPr>
            <a:r>
              <a:t/>
            </a:r>
            <a:endParaRPr sz="2200"/>
          </a:p>
        </p:txBody>
      </p:sp>
      <p:sp>
        <p:nvSpPr>
          <p:cNvPr id="81" name="Google Shape;81;p17"/>
          <p:cNvSpPr txBox="1"/>
          <p:nvPr>
            <p:ph idx="1" type="body"/>
          </p:nvPr>
        </p:nvSpPr>
        <p:spPr>
          <a:xfrm>
            <a:off x="2459950" y="719100"/>
            <a:ext cx="6371700" cy="3705300"/>
          </a:xfrm>
          <a:prstGeom prst="rect">
            <a:avLst/>
          </a:prstGeom>
        </p:spPr>
        <p:txBody>
          <a:bodyPr anchorCtr="0" anchor="t" bIns="91425" lIns="91425" spcFirstLastPara="1" rIns="91425" wrap="square" tIns="91425">
            <a:noAutofit/>
          </a:bodyPr>
          <a:lstStyle/>
          <a:p>
            <a:pPr indent="0" lvl="0" marL="0" rtl="0" algn="l">
              <a:spcBef>
                <a:spcPts val="0"/>
              </a:spcBef>
              <a:spcAft>
                <a:spcPts val="1600"/>
              </a:spcAft>
              <a:buNone/>
            </a:pPr>
            <a:br>
              <a:rPr lang="fr" sz="1300">
                <a:solidFill>
                  <a:srgbClr val="393939"/>
                </a:solidFill>
                <a:latin typeface="Times New Roman"/>
                <a:ea typeface="Times New Roman"/>
                <a:cs typeface="Times New Roman"/>
                <a:sym typeface="Times New Roman"/>
              </a:rPr>
            </a:br>
            <a:r>
              <a:rPr b="1" lang="fr" sz="1300">
                <a:solidFill>
                  <a:srgbClr val="393939"/>
                </a:solidFill>
                <a:latin typeface="Times New Roman"/>
                <a:ea typeface="Times New Roman"/>
                <a:cs typeface="Times New Roman"/>
                <a:sym typeface="Times New Roman"/>
              </a:rPr>
              <a:t>“Ce que je sais, de toute la certitude de la conscience, Seigneur, c’est que je t’aime. Tu as touché mon cœur de ta parole, et à l’instant je t’aimai. Le ciel et la terre et tout ce qu’ils contiennent ne me disent-ils pas aussi de toutes parts qu’il faut que je t’aime ? Et ils ne cessent de le dire aux hommes. </a:t>
            </a:r>
            <a:br>
              <a:rPr b="1" lang="fr" sz="1300">
                <a:solidFill>
                  <a:srgbClr val="393939"/>
                </a:solidFill>
                <a:latin typeface="Times New Roman"/>
                <a:ea typeface="Times New Roman"/>
                <a:cs typeface="Times New Roman"/>
                <a:sym typeface="Times New Roman"/>
              </a:rPr>
            </a:br>
            <a:r>
              <a:rPr b="1" lang="fr" sz="1300">
                <a:solidFill>
                  <a:srgbClr val="393939"/>
                </a:solidFill>
                <a:latin typeface="Times New Roman"/>
                <a:ea typeface="Times New Roman"/>
                <a:cs typeface="Times New Roman"/>
                <a:sym typeface="Times New Roman"/>
              </a:rPr>
              <a:t>Qu’aimé-je donc en t’aimant ? Ce n’est pas la beauté selon la dimension, ni la gloire selon le temps, ni l’éclat de cette lumière amie à nos yeux, ni les douces mélodies du chant, ni la suave odeur des fleurs et des parfums, ni la manne, ni le miel, ni les délices de la volupté. Ce n’est pas là ce que j’aime en aimant mon Dieu, et pourtant j’aime une lumière, une mélodie, une odeur, un aliment, une volupté, en aimant mon Dieu ; cette lumière, cette mélodie, cette odeur, cet aliment, cette volupté, suivant l’homme intérieur ; lumière, harmonie, senteur, saveur, amour de l’âme, qui défient les limites de l’étendue, et les mesures du temps, et le souffle des vents, et la dent de la faim, et le dégoût de la jouissance, Voilà ce que j’aime en aimant mon Dieu.” </a:t>
            </a:r>
            <a:br>
              <a:rPr lang="fr" sz="1300">
                <a:solidFill>
                  <a:srgbClr val="393939"/>
                </a:solidFill>
                <a:latin typeface="Times New Roman"/>
                <a:ea typeface="Times New Roman"/>
                <a:cs typeface="Times New Roman"/>
                <a:sym typeface="Times New Roman"/>
              </a:rPr>
            </a:br>
            <a:br>
              <a:rPr lang="fr" sz="1300">
                <a:solidFill>
                  <a:srgbClr val="393939"/>
                </a:solidFill>
                <a:latin typeface="Times New Roman"/>
                <a:ea typeface="Times New Roman"/>
                <a:cs typeface="Times New Roman"/>
                <a:sym typeface="Times New Roman"/>
              </a:rPr>
            </a:br>
            <a:r>
              <a:rPr i="1" lang="fr" sz="1300">
                <a:solidFill>
                  <a:srgbClr val="393939"/>
                </a:solidFill>
                <a:latin typeface="Times New Roman"/>
                <a:ea typeface="Times New Roman"/>
                <a:cs typeface="Times New Roman"/>
                <a:sym typeface="Times New Roman"/>
              </a:rPr>
              <a:t>Confessions</a:t>
            </a:r>
            <a:r>
              <a:rPr lang="fr" sz="1300">
                <a:solidFill>
                  <a:srgbClr val="393939"/>
                </a:solidFill>
                <a:latin typeface="Times New Roman"/>
                <a:ea typeface="Times New Roman"/>
                <a:cs typeface="Times New Roman"/>
                <a:sym typeface="Times New Roman"/>
              </a:rPr>
              <a:t>, X, 27, 38-29, 40. BA 14, p. 209-213.                                                       </a:t>
            </a:r>
            <a:r>
              <a:rPr b="1" lang="fr" sz="1700" u="sng">
                <a:solidFill>
                  <a:schemeClr val="hlink"/>
                </a:solidFill>
                <a:latin typeface="Times New Roman"/>
                <a:ea typeface="Times New Roman"/>
                <a:cs typeface="Times New Roman"/>
                <a:sym typeface="Times New Roman"/>
                <a:hlinkClick action="ppaction://hlinkshowjump?jump=previousslide"/>
              </a:rPr>
              <a:t>RETOUR</a:t>
            </a:r>
            <a:br>
              <a:rPr lang="fr" sz="1300" u="sng">
                <a:solidFill>
                  <a:schemeClr val="hlink"/>
                </a:solidFill>
                <a:latin typeface="Times New Roman"/>
                <a:ea typeface="Times New Roman"/>
                <a:cs typeface="Times New Roman"/>
                <a:sym typeface="Times New Roman"/>
                <a:hlinkClick action="ppaction://hlinkshowjump?jump=previousslide"/>
              </a:rPr>
            </a:br>
            <a:endParaRPr sz="1300"/>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5" name="Shape 85"/>
        <p:cNvGrpSpPr/>
        <p:nvPr/>
      </p:nvGrpSpPr>
      <p:grpSpPr>
        <a:xfrm>
          <a:off x="0" y="0"/>
          <a:ext cx="0" cy="0"/>
          <a:chOff x="0" y="0"/>
          <a:chExt cx="0" cy="0"/>
        </a:xfrm>
      </p:grpSpPr>
      <p:sp>
        <p:nvSpPr>
          <p:cNvPr id="86" name="Google Shape;86;p18"/>
          <p:cNvSpPr txBox="1"/>
          <p:nvPr>
            <p:ph type="title"/>
          </p:nvPr>
        </p:nvSpPr>
        <p:spPr>
          <a:xfrm>
            <a:off x="1004675" y="1465425"/>
            <a:ext cx="8520600" cy="3487500"/>
          </a:xfrm>
          <a:prstGeom prst="rect">
            <a:avLst/>
          </a:prstGeom>
        </p:spPr>
        <p:txBody>
          <a:bodyPr anchorCtr="0" anchor="t" bIns="91425" lIns="91425" spcFirstLastPara="1" rIns="91425" wrap="square" tIns="91425">
            <a:noAutofit/>
          </a:bodyPr>
          <a:lstStyle/>
          <a:p>
            <a:pPr indent="0" lvl="0" marL="0" rtl="0" algn="ctr">
              <a:spcBef>
                <a:spcPts val="0"/>
              </a:spcBef>
              <a:spcAft>
                <a:spcPts val="0"/>
              </a:spcAft>
              <a:buNone/>
            </a:pPr>
            <a:r>
              <a:rPr lang="fr" sz="4000"/>
              <a:t>Connaissez-vous des personnages</a:t>
            </a:r>
            <a:br>
              <a:rPr lang="fr" sz="4000"/>
            </a:br>
            <a:r>
              <a:rPr lang="fr" sz="4000"/>
              <a:t>qui ont fait preuve de RECONNAISSANCE?</a:t>
            </a:r>
            <a:endParaRPr sz="4000"/>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Gameday">
  <a:themeElements>
    <a:clrScheme name="Gameday">
      <a:dk1>
        <a:srgbClr val="4285F4"/>
      </a:dk1>
      <a:lt1>
        <a:srgbClr val="FFFFFF"/>
      </a:lt1>
      <a:dk2>
        <a:srgbClr val="666666"/>
      </a:dk2>
      <a:lt2>
        <a:srgbClr val="D9D9D9"/>
      </a:lt2>
      <a:accent1>
        <a:srgbClr val="455A64"/>
      </a:accent1>
      <a:accent2>
        <a:srgbClr val="607D8B"/>
      </a:accent2>
      <a:accent3>
        <a:srgbClr val="FF5722"/>
      </a:accent3>
      <a:accent4>
        <a:srgbClr val="D84315"/>
      </a:accent4>
      <a:accent5>
        <a:srgbClr val="1C3AA9"/>
      </a:accent5>
      <a:accent6>
        <a:srgbClr val="FFAB40"/>
      </a:accent6>
      <a:hlink>
        <a:srgbClr val="1C3AA9"/>
      </a:hlink>
      <a:folHlink>
        <a:srgbClr val="1C3AA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