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7010400" cy="9296400"/>
  <p:embeddedFontLst>
    <p:embeddedFont>
      <p:font typeface="SimSun" panose="02010600030101010101" pitchFamily="2" charset="-122"/>
      <p:regular r:id="rId39"/>
    </p:embeddedFont>
    <p:embeddedFont>
      <p:font typeface="Calibri" panose="020F0502020204030204" pitchFamily="34" charset="0"/>
      <p:regular r:id="rId40"/>
      <p:bold r:id="rId41"/>
      <p:italic r:id="rId42"/>
      <p:boldItalic r:id="rId43"/>
    </p:embeddedFont>
    <p:embeddedFont>
      <p:font typeface="Helvetica Neue" panose="020B0604020202020204" charset="0"/>
      <p:regular r:id="rId44"/>
      <p:bold r:id="rId45"/>
      <p:italic r:id="rId46"/>
      <p:boldItalic r:id="rId47"/>
    </p:embeddedFont>
    <p:embeddedFont>
      <p:font typeface="Poppins" panose="020B0604020202020204" charset="0"/>
      <p:regular r:id="rId48"/>
      <p:bold r:id="rId49"/>
      <p:italic r:id="rId50"/>
      <p:bold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font" Target="fonts/font1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font" Target="fonts/font3.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Hughes" userId="092bf78b3cf72893" providerId="LiveId" clId="{A7D1EF01-93B3-4336-9A40-526B604B2FD4}"/>
    <pc:docChg chg="custSel addSld delSld modSld">
      <pc:chgData name="Laura Hughes" userId="092bf78b3cf72893" providerId="LiveId" clId="{A7D1EF01-93B3-4336-9A40-526B604B2FD4}" dt="2020-11-12T20:17:54.452" v="384" actId="47"/>
      <pc:docMkLst>
        <pc:docMk/>
      </pc:docMkLst>
      <pc:sldChg chg="modSp mod">
        <pc:chgData name="Laura Hughes" userId="092bf78b3cf72893" providerId="LiveId" clId="{A7D1EF01-93B3-4336-9A40-526B604B2FD4}" dt="2020-11-12T19:53:46.525" v="76" actId="20577"/>
        <pc:sldMkLst>
          <pc:docMk/>
          <pc:sldMk cId="0" sldId="256"/>
        </pc:sldMkLst>
        <pc:spChg chg="mod">
          <ac:chgData name="Laura Hughes" userId="092bf78b3cf72893" providerId="LiveId" clId="{A7D1EF01-93B3-4336-9A40-526B604B2FD4}" dt="2020-11-12T19:53:46.525" v="76" actId="20577"/>
          <ac:spMkLst>
            <pc:docMk/>
            <pc:sldMk cId="0" sldId="256"/>
            <ac:spMk id="89" creationId="{00000000-0000-0000-0000-000000000000}"/>
          </ac:spMkLst>
        </pc:spChg>
      </pc:sldChg>
      <pc:sldChg chg="modSp mod">
        <pc:chgData name="Laura Hughes" userId="092bf78b3cf72893" providerId="LiveId" clId="{A7D1EF01-93B3-4336-9A40-526B604B2FD4}" dt="2020-11-12T19:50:03.724" v="9" actId="20577"/>
        <pc:sldMkLst>
          <pc:docMk/>
          <pc:sldMk cId="0" sldId="258"/>
        </pc:sldMkLst>
        <pc:spChg chg="mod">
          <ac:chgData name="Laura Hughes" userId="092bf78b3cf72893" providerId="LiveId" clId="{A7D1EF01-93B3-4336-9A40-526B604B2FD4}" dt="2020-11-12T19:50:03.724" v="9" actId="20577"/>
          <ac:spMkLst>
            <pc:docMk/>
            <pc:sldMk cId="0" sldId="258"/>
            <ac:spMk id="100" creationId="{00000000-0000-0000-0000-000000000000}"/>
          </ac:spMkLst>
        </pc:spChg>
      </pc:sldChg>
      <pc:sldChg chg="modSp mod">
        <pc:chgData name="Laura Hughes" userId="092bf78b3cf72893" providerId="LiveId" clId="{A7D1EF01-93B3-4336-9A40-526B604B2FD4}" dt="2020-11-12T19:50:50.081" v="64" actId="1035"/>
        <pc:sldMkLst>
          <pc:docMk/>
          <pc:sldMk cId="0" sldId="265"/>
        </pc:sldMkLst>
        <pc:spChg chg="mod">
          <ac:chgData name="Laura Hughes" userId="092bf78b3cf72893" providerId="LiveId" clId="{A7D1EF01-93B3-4336-9A40-526B604B2FD4}" dt="2020-11-12T19:50:50.081" v="64" actId="1035"/>
          <ac:spMkLst>
            <pc:docMk/>
            <pc:sldMk cId="0" sldId="265"/>
            <ac:spMk id="136" creationId="{00000000-0000-0000-0000-000000000000}"/>
          </ac:spMkLst>
        </pc:spChg>
      </pc:sldChg>
      <pc:sldChg chg="modSp new del mod">
        <pc:chgData name="Laura Hughes" userId="092bf78b3cf72893" providerId="LiveId" clId="{A7D1EF01-93B3-4336-9A40-526B604B2FD4}" dt="2020-11-12T20:17:54.452" v="384" actId="47"/>
        <pc:sldMkLst>
          <pc:docMk/>
          <pc:sldMk cId="644659854" sldId="292"/>
        </pc:sldMkLst>
        <pc:spChg chg="mod">
          <ac:chgData name="Laura Hughes" userId="092bf78b3cf72893" providerId="LiveId" clId="{A7D1EF01-93B3-4336-9A40-526B604B2FD4}" dt="2020-11-12T19:54:49.450" v="103" actId="20577"/>
          <ac:spMkLst>
            <pc:docMk/>
            <pc:sldMk cId="644659854" sldId="292"/>
            <ac:spMk id="2" creationId="{8A798CC2-6660-4C69-B7DC-B6B817B4C581}"/>
          </ac:spMkLst>
        </pc:spChg>
        <pc:spChg chg="mod">
          <ac:chgData name="Laura Hughes" userId="092bf78b3cf72893" providerId="LiveId" clId="{A7D1EF01-93B3-4336-9A40-526B604B2FD4}" dt="2020-11-12T19:56:22.522" v="383" actId="20577"/>
          <ac:spMkLst>
            <pc:docMk/>
            <pc:sldMk cId="644659854" sldId="292"/>
            <ac:spMk id="3" creationId="{C6B43B23-AB0B-4774-B9C0-2B39DB3C2D3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2"/>
            <a:ext cx="3037840" cy="466725"/>
          </a:xfrm>
          <a:prstGeom prst="rect">
            <a:avLst/>
          </a:prstGeom>
          <a:noFill/>
          <a:ln>
            <a:noFill/>
          </a:ln>
        </p:spPr>
        <p:txBody>
          <a:bodyPr spcFirstLastPara="1" wrap="square" lIns="92275" tIns="46125" rIns="92275" bIns="46125"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970940" y="2"/>
            <a:ext cx="3037840" cy="466725"/>
          </a:xfrm>
          <a:prstGeom prst="rect">
            <a:avLst/>
          </a:prstGeom>
          <a:noFill/>
          <a:ln>
            <a:noFill/>
          </a:ln>
        </p:spPr>
        <p:txBody>
          <a:bodyPr spcFirstLastPara="1" wrap="square" lIns="92275" tIns="46125" rIns="92275" bIns="46125"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677"/>
            <a:ext cx="3037840" cy="466725"/>
          </a:xfrm>
          <a:prstGeom prst="rect">
            <a:avLst/>
          </a:prstGeom>
          <a:noFill/>
          <a:ln>
            <a:noFill/>
          </a:ln>
        </p:spPr>
        <p:txBody>
          <a:bodyPr spcFirstLastPara="1" wrap="square" lIns="92275" tIns="46125" rIns="92275" bIns="46125"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marR="0" lvl="0" indent="0" algn="r" rtl="0">
              <a:spcBef>
                <a:spcPts val="0"/>
              </a:spcBef>
              <a:spcAft>
                <a:spcPts val="0"/>
              </a:spcAft>
              <a:buNone/>
            </a:pPr>
            <a:fld id="{00000000-1234-1234-1234-123412341234}" type="slidenum">
              <a:rPr lang="fr-CA" sz="1200" b="0" i="0" u="none" strike="noStrike" cap="none">
                <a:solidFill>
                  <a:schemeClr val="dk1"/>
                </a:solidFill>
                <a:latin typeface="Arial"/>
                <a:ea typeface="Arial"/>
                <a:cs typeface="Arial"/>
                <a:sym typeface="Arial"/>
              </a:rPr>
              <a:t>‹N°›</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93" name="Google Shape;93;p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98" name="Google Shape;98;p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03" name="Google Shape;103;p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08" name="Google Shape;108;p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8: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13" name="Google Shape;113;p8: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9: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18" name="Google Shape;118;p9: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10: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23" name="Google Shape;123;p1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2: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28" name="Google Shape;128;p12: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9071ac18fb_0_1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9071ac18fb_0_10: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34" name="Google Shape;134;g9071ac18fb_0_10: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9071ac18fb_0_15: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9071ac18fb_0_15: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40" name="Google Shape;140;g9071ac18fb_0_15: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46" name="Google Shape;146;p13: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51" name="Google Shape;151;p1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56" name="Google Shape;156;p1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9071ac18fb_0_21: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9071ac18fb_0_21: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62" name="Google Shape;162;g9071ac18fb_0_21: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9071ac18fb_0_38: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9071ac18fb_0_38: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68" name="Google Shape;168;g9071ac18fb_0_38: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9071ac18fb_0_43: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9071ac18fb_0_43: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74" name="Google Shape;174;g9071ac18fb_0_43: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79" name="Google Shape;179;p1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85" name="Google Shape;185;p1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8: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90" name="Google Shape;190;p18: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9071ac18fb_0_0: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9071ac18fb_0_0: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96" name="Google Shape;196;g9071ac18fb_0_0: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9071ac18fb_0_5: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9071ac18fb_0_5: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02" name="Google Shape;202;g9071ac18fb_0_5: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9: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07" name="Google Shape;207;p19: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0: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12" name="Google Shape;212;p2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1: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17" name="Google Shape;217;p21: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2: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22" name="Google Shape;222;p22: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3: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27" name="Google Shape;227;p23: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32" name="Google Shape;232;p2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37" name="Google Shape;237;p2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42" name="Google Shape;242;p2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47" name="Google Shape;247;p2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4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2" name="Google Shape;252;p4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5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7" name="Google Shape;257;p5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9071ac18fb_0_52: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62" name="Google Shape;262;g9071ac18fb_0_52: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9071ac18fb_0_57: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68" name="Google Shape;268;g9071ac18fb_0_57: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5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55:notes"/>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74" name="Google Shape;274;p55:notes"/>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36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标题幻灯片"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标题和内容"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空白" type="blank">
  <p:cSld name="BLANK">
    <p:spTree>
      <p:nvGrpSpPr>
        <p:cNvPr id="1" name="Shape 27"/>
        <p:cNvGrpSpPr/>
        <p:nvPr/>
      </p:nvGrpSpPr>
      <p:grpSpPr>
        <a:xfrm>
          <a:off x="0" y="0"/>
          <a:ext cx="0" cy="0"/>
          <a:chOff x="0" y="0"/>
          <a:chExt cx="0" cy="0"/>
        </a:xfrm>
      </p:grpSpPr>
      <p:sp>
        <p:nvSpPr>
          <p:cNvPr id="28" name="Google Shape;28;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节标题"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4" name="Google Shape;3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两栏内容"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0" name="Google Shape;40;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比较"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8" name="Google Shape;48;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0" name="Google Shape;50;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仅标题"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内容与标题"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图片与标题"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标题和竖排文字"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垂直排列标题与文本"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drive.google.com/file/d/1IX97DwrSMV5FUr07JJg-nFIzYl3ybHaE/view?usp=sharing"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pOONagMWn0A" TargetMode="External"/><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1489587" y="1950936"/>
            <a:ext cx="6172200" cy="190023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fr-CA" sz="5400" b="1" dirty="0">
                <a:solidFill>
                  <a:schemeClr val="lt1"/>
                </a:solidFill>
                <a:latin typeface="Arial"/>
                <a:ea typeface="Arial"/>
                <a:cs typeface="Arial"/>
                <a:sym typeface="Arial"/>
              </a:rPr>
              <a:t>Célébration </a:t>
            </a:r>
            <a:br>
              <a:rPr lang="fr-CA" dirty="0">
                <a:latin typeface="Arial"/>
                <a:ea typeface="Arial"/>
                <a:cs typeface="Arial"/>
                <a:sym typeface="Arial"/>
              </a:rPr>
            </a:br>
            <a:r>
              <a:rPr lang="fr-CA" sz="5400" b="1" dirty="0">
                <a:solidFill>
                  <a:schemeClr val="lt1"/>
                </a:solidFill>
                <a:latin typeface="Arial"/>
                <a:ea typeface="Arial"/>
                <a:cs typeface="Arial"/>
                <a:sym typeface="Arial"/>
              </a:rPr>
              <a:t>de la Parole</a:t>
            </a:r>
            <a:endParaRPr sz="5400" b="1" dirty="0">
              <a:solidFill>
                <a:schemeClr val="lt1"/>
              </a:solidFill>
              <a:latin typeface="Arial"/>
              <a:ea typeface="Arial"/>
              <a:cs typeface="Arial"/>
              <a:sym typeface="Arial"/>
            </a:endParaRPr>
          </a:p>
        </p:txBody>
      </p:sp>
      <p:sp>
        <p:nvSpPr>
          <p:cNvPr id="90" name="Google Shape;90;p13"/>
          <p:cNvSpPr txBox="1">
            <a:spLocks noGrp="1"/>
          </p:cNvSpPr>
          <p:nvPr>
            <p:ph type="subTitle" idx="1"/>
          </p:nvPr>
        </p:nvSpPr>
        <p:spPr>
          <a:xfrm>
            <a:off x="2261112" y="3851173"/>
            <a:ext cx="4629150" cy="6858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FCD5B5"/>
              </a:buClr>
              <a:buSzPts val="4000"/>
              <a:buNone/>
            </a:pPr>
            <a:r>
              <a:rPr lang="fr-CA" sz="4000" b="1">
                <a:solidFill>
                  <a:srgbClr val="FCD5B5"/>
                </a:solidFill>
                <a:latin typeface="Arial"/>
                <a:ea typeface="Arial"/>
                <a:cs typeface="Arial"/>
                <a:sym typeface="Arial"/>
              </a:rPr>
              <a:t>Avent</a:t>
            </a:r>
            <a:r>
              <a:rPr lang="fr-CA" sz="2800" b="1">
                <a:solidFill>
                  <a:srgbClr val="FCD5B5"/>
                </a:solidFill>
                <a:latin typeface="Arial"/>
                <a:ea typeface="Arial"/>
                <a:cs typeface="Arial"/>
                <a:sym typeface="Arial"/>
              </a:rPr>
              <a:t> </a:t>
            </a:r>
            <a:endParaRPr/>
          </a:p>
          <a:p>
            <a:pPr marL="0" lvl="0" indent="0" algn="ctr" rtl="0">
              <a:spcBef>
                <a:spcPts val="400"/>
              </a:spcBef>
              <a:spcAft>
                <a:spcPts val="0"/>
              </a:spcAft>
              <a:buClr>
                <a:srgbClr val="888888"/>
              </a:buClr>
              <a:buSzPts val="2000"/>
              <a:buNone/>
            </a:pPr>
            <a:endParaRPr sz="2000" b="1">
              <a:solidFill>
                <a:srgbClr val="FCD5B5"/>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p:nvPr/>
        </p:nvSpPr>
        <p:spPr>
          <a:xfrm>
            <a:off x="930607" y="874313"/>
            <a:ext cx="7282800" cy="3816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dirty="0">
                <a:solidFill>
                  <a:srgbClr val="FFC000"/>
                </a:solidFill>
                <a:latin typeface="Calibri"/>
                <a:ea typeface="Calibri"/>
                <a:cs typeface="Calibri"/>
                <a:sym typeface="Calibri"/>
              </a:rPr>
              <a:t>Prêtre​</a:t>
            </a:r>
            <a:endParaRPr sz="3200" dirty="0">
              <a:solidFill>
                <a:srgbClr val="FFC000"/>
              </a:solidFill>
              <a:latin typeface="SimSun"/>
              <a:ea typeface="SimSun"/>
              <a:cs typeface="SimSun"/>
              <a:sym typeface="SimSun"/>
            </a:endParaRPr>
          </a:p>
          <a:p>
            <a:pPr marL="0" marR="0" lvl="0" indent="0" algn="l" rtl="0">
              <a:spcBef>
                <a:spcPts val="0"/>
              </a:spcBef>
              <a:spcAft>
                <a:spcPts val="0"/>
              </a:spcAft>
              <a:buNone/>
            </a:pPr>
            <a:r>
              <a:rPr lang="fr-CA" sz="3200" b="1" dirty="0">
                <a:solidFill>
                  <a:srgbClr val="FFFFFF"/>
                </a:solidFill>
                <a:latin typeface="Calibri"/>
                <a:ea typeface="Calibri"/>
                <a:cs typeface="Calibri"/>
                <a:sym typeface="Calibri"/>
              </a:rPr>
              <a:t>En ce temps d'attente, manifestons notre joie d'être les frères et les sœurs de celui que nous nous préparons à accueillir : « Au nom du Père, du Fils et du Saint-Esprit. </a:t>
            </a:r>
            <a:r>
              <a:rPr lang="fr-CA" sz="1800" b="1" dirty="0">
                <a:solidFill>
                  <a:srgbClr val="FFFFFF"/>
                </a:solidFill>
                <a:latin typeface="Calibri"/>
                <a:ea typeface="Calibri"/>
                <a:cs typeface="Calibri"/>
                <a:sym typeface="Calibri"/>
              </a:rPr>
              <a:t>»</a:t>
            </a:r>
            <a:endParaRPr dirty="0"/>
          </a:p>
          <a:p>
            <a:pPr marL="0" marR="0" lvl="0" indent="0" algn="l" rtl="0">
              <a:spcBef>
                <a:spcPts val="0"/>
              </a:spcBef>
              <a:spcAft>
                <a:spcPts val="0"/>
              </a:spcAft>
              <a:buNone/>
            </a:pPr>
            <a:endParaRPr sz="1800" b="1" dirty="0">
              <a:solidFill>
                <a:srgbClr val="FFFFFF"/>
              </a:solidFill>
              <a:latin typeface="Calibri"/>
              <a:ea typeface="Calibri"/>
              <a:cs typeface="Calibri"/>
              <a:sym typeface="Calibri"/>
            </a:endParaRPr>
          </a:p>
          <a:p>
            <a:pPr marL="0" marR="0" lvl="0" indent="0" algn="l" rtl="0">
              <a:spcBef>
                <a:spcPts val="0"/>
              </a:spcBef>
              <a:spcAft>
                <a:spcPts val="0"/>
              </a:spcAft>
              <a:buNone/>
            </a:pPr>
            <a:r>
              <a:rPr lang="fr-CA" sz="3200" dirty="0">
                <a:solidFill>
                  <a:srgbClr val="FFC000"/>
                </a:solidFill>
                <a:latin typeface="Calibri"/>
                <a:ea typeface="Calibri"/>
                <a:cs typeface="Calibri"/>
                <a:sym typeface="Calibri"/>
              </a:rPr>
              <a:t>Ensemble :</a:t>
            </a:r>
            <a:r>
              <a:rPr lang="fr-CA" sz="3200" b="1" dirty="0">
                <a:solidFill>
                  <a:srgbClr val="FFFFFF"/>
                </a:solidFill>
                <a:latin typeface="Calibri"/>
                <a:ea typeface="Calibri"/>
                <a:cs typeface="Calibri"/>
                <a:sym typeface="Calibri"/>
              </a:rPr>
              <a:t> Amen</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ctrTitle" idx="4294967295"/>
          </p:nvPr>
        </p:nvSpPr>
        <p:spPr>
          <a:xfrm>
            <a:off x="250724" y="1735701"/>
            <a:ext cx="8701548" cy="117157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600" b="0" i="0" u="none" strike="noStrike" cap="none" dirty="0">
                <a:solidFill>
                  <a:srgbClr val="FFC000"/>
                </a:solidFill>
                <a:latin typeface="Calibri"/>
                <a:ea typeface="Calibri"/>
                <a:cs typeface="Calibri"/>
                <a:sym typeface="Calibri"/>
              </a:rPr>
              <a:t>Prêtre</a:t>
            </a:r>
            <a:br>
              <a:rPr lang="fr-CA" sz="4400" b="0" i="0" u="none" strike="noStrike" cap="none" dirty="0">
                <a:solidFill>
                  <a:schemeClr val="dk1"/>
                </a:solidFill>
                <a:latin typeface="Calibri"/>
                <a:ea typeface="Calibri"/>
                <a:cs typeface="Calibri"/>
                <a:sym typeface="Calibri"/>
              </a:rPr>
            </a:br>
            <a:r>
              <a:rPr lang="fr-CA" sz="3600" b="1" dirty="0">
                <a:solidFill>
                  <a:schemeClr val="lt1"/>
                </a:solidFill>
              </a:rPr>
              <a:t>Aujourd'hui, nous célébrons de façon particulière la préparation à la fête de Noël. Demandons au Seigneur de nous pardonner les fois que nous n’avons pas agi comme témoins de la lumière, pour éclairer ou aider notre prochain.</a:t>
            </a:r>
            <a:endParaRPr sz="3600" b="1" i="0" u="none" strike="noStrike" cap="none" dirty="0">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6"/>
          <p:cNvSpPr txBox="1">
            <a:spLocks noGrp="1"/>
          </p:cNvSpPr>
          <p:nvPr>
            <p:ph type="ctrTitle" idx="4294967295"/>
          </p:nvPr>
        </p:nvSpPr>
        <p:spPr>
          <a:xfrm>
            <a:off x="294353" y="456893"/>
            <a:ext cx="8598924"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Seigneur Jésus, image vivante du Père envoyée pour nous rendre la vie, prends pitié de nous.</a:t>
            </a: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Seigneur, prends pitié</a:t>
            </a:r>
            <a:br>
              <a:rPr lang="fr-CA" sz="4400" b="0" i="0" u="none" strike="noStrike" cap="none">
                <a:solidFill>
                  <a:schemeClr val="dk1"/>
                </a:solidFill>
                <a:latin typeface="Calibri"/>
                <a:ea typeface="Calibri"/>
                <a:cs typeface="Calibri"/>
                <a:sym typeface="Calibri"/>
              </a:rPr>
            </a:br>
            <a:endParaRPr sz="40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7"/>
          <p:cNvSpPr txBox="1">
            <a:spLocks noGrp="1"/>
          </p:cNvSpPr>
          <p:nvPr>
            <p:ph type="ctrTitle" idx="4294967295"/>
          </p:nvPr>
        </p:nvSpPr>
        <p:spPr>
          <a:xfrm>
            <a:off x="339212" y="317115"/>
            <a:ext cx="8586382"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Ô Christ, né de la Vierge Marie pour nous apporter le pardon, prends pitié de nous. </a:t>
            </a:r>
            <a:br>
              <a:rPr lang="fr-CA" sz="3200" b="0" i="0" u="none" strike="noStrike" cap="none">
                <a:solidFill>
                  <a:schemeClr val="lt1"/>
                </a:solidFill>
                <a:latin typeface="Helvetica Neue"/>
                <a:ea typeface="Helvetica Neue"/>
                <a:cs typeface="Helvetica Neue"/>
                <a:sym typeface="Helvetica Neue"/>
              </a:rPr>
            </a:b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Ô Christ, prends pitié</a:t>
            </a:r>
            <a:endParaRPr sz="3200" b="1" i="0" u="none" strike="noStrike" cap="non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ctrTitle" idx="4294967295"/>
          </p:nvPr>
        </p:nvSpPr>
        <p:spPr>
          <a:xfrm>
            <a:off x="324465" y="548680"/>
            <a:ext cx="8640148"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Seigneur, Parole éternelle du Père venue nous promettre la Paix, prends pitié de nous.</a:t>
            </a: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Seigneur, prends pitié</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endParaRPr sz="3200" b="0" i="0" u="none" strike="noStrike" cap="non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9"/>
          <p:cNvSpPr txBox="1">
            <a:spLocks noGrp="1"/>
          </p:cNvSpPr>
          <p:nvPr>
            <p:ph type="ctrTitle" idx="4294967295"/>
          </p:nvPr>
        </p:nvSpPr>
        <p:spPr>
          <a:xfrm>
            <a:off x="294968" y="0"/>
            <a:ext cx="8507413"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Prêtre :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Que Dieu Tout-puissant nous pardonne, qu'Il transforme nos cœurs et nous conduise à la vie éternelle. </a:t>
            </a: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Amen</a:t>
            </a:r>
            <a:br>
              <a:rPr lang="fr-CA" sz="4400" b="0" i="0" u="none" strike="noStrike" cap="none">
                <a:solidFill>
                  <a:schemeClr val="dk1"/>
                </a:solidFill>
                <a:latin typeface="Calibri"/>
                <a:ea typeface="Calibri"/>
                <a:cs typeface="Calibri"/>
                <a:sym typeface="Calibri"/>
              </a:rPr>
            </a:br>
            <a:endParaRPr sz="4400" b="0" i="0" u="none" strike="noStrike" cap="non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0"/>
          <p:cNvSpPr txBox="1">
            <a:spLocks noGrp="1"/>
          </p:cNvSpPr>
          <p:nvPr>
            <p:ph type="ctrTitle" idx="4294967295"/>
          </p:nvPr>
        </p:nvSpPr>
        <p:spPr>
          <a:xfrm>
            <a:off x="265471" y="0"/>
            <a:ext cx="8878529" cy="62372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a:t>
            </a:r>
            <a:br>
              <a:rPr lang="fr-CA" sz="4400" b="0" i="0" u="none" strike="noStrike" cap="none">
                <a:solidFill>
                  <a:schemeClr val="dk1"/>
                </a:solidFill>
                <a:latin typeface="Calibri"/>
                <a:ea typeface="Calibri"/>
                <a:cs typeface="Calibri"/>
                <a:sym typeface="Calibri"/>
              </a:rPr>
            </a:br>
            <a:r>
              <a:rPr lang="fr-CA" sz="3200" b="1">
                <a:solidFill>
                  <a:schemeClr val="lt1"/>
                </a:solidFill>
              </a:rPr>
              <a:t>Tu as voulu, Seigneur, qu’à l’annonce de l’ange la Vierge accueille ton Verbe éternel, qu’elle soit remplie de la lumière de l’Esprit Saint et devienne le temple du Très-Haut; Aide-nous à devenir assez humbles pour faire comme elle ta volonté.  Nous te le demandons par Jésus le Christ notre Seigneur qui vit et règne dans l'unité du Saint-Esprit pour les siècles, des siècles.</a:t>
            </a: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r>
              <a:rPr lang="fr-CA" sz="3200" b="1" i="0" u="none" strike="noStrike" cap="none">
                <a:solidFill>
                  <a:schemeClr val="lt1"/>
                </a:solidFill>
                <a:latin typeface="Calibri"/>
                <a:ea typeface="Calibri"/>
                <a:cs typeface="Calibri"/>
                <a:sym typeface="Calibri"/>
              </a:rPr>
              <a:t>Amen</a:t>
            </a:r>
            <a:br>
              <a:rPr lang="fr-CA" sz="4400" b="0" i="0" u="none" strike="noStrike" cap="none">
                <a:solidFill>
                  <a:schemeClr val="dk1"/>
                </a:solidFill>
                <a:latin typeface="Calibri"/>
                <a:ea typeface="Calibri"/>
                <a:cs typeface="Calibri"/>
                <a:sym typeface="Calibri"/>
              </a:rPr>
            </a:b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ctrTitle" idx="4294967295"/>
          </p:nvPr>
        </p:nvSpPr>
        <p:spPr>
          <a:xfrm>
            <a:off x="221226" y="0"/>
            <a:ext cx="8922774" cy="58698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9900"/>
                </a:solidFill>
                <a:latin typeface="Calibri"/>
                <a:ea typeface="Calibri"/>
                <a:cs typeface="Calibri"/>
                <a:sym typeface="Calibri"/>
              </a:rPr>
              <a:t>Première lecture: </a:t>
            </a:r>
            <a:endParaRPr sz="3000">
              <a:solidFill>
                <a:srgbClr val="FF9900"/>
              </a:solidFill>
              <a:latin typeface="Arial"/>
              <a:ea typeface="Arial"/>
              <a:cs typeface="Arial"/>
              <a:sym typeface="Arial"/>
            </a:endParaRPr>
          </a:p>
          <a:p>
            <a:pPr marL="0" lvl="0" indent="0" algn="l" rtl="0">
              <a:spcBef>
                <a:spcPts val="0"/>
              </a:spcBef>
              <a:spcAft>
                <a:spcPts val="800"/>
              </a:spcAft>
              <a:buClr>
                <a:schemeClr val="dk1"/>
              </a:buClr>
              <a:buSzPts val="1100"/>
              <a:buFont typeface="Arial"/>
              <a:buNone/>
            </a:pPr>
            <a:r>
              <a:rPr lang="fr-CA" sz="3000">
                <a:solidFill>
                  <a:srgbClr val="FFFFFF"/>
                </a:solidFill>
                <a:latin typeface="Arial"/>
                <a:ea typeface="Arial"/>
                <a:cs typeface="Arial"/>
                <a:sym typeface="Arial"/>
              </a:rPr>
              <a:t>Le Seigneur dit à Abram : « Quitte ton pays, ta parenté et la maison de ton père, et va vers le pays que je te montrerai.  Je ferai de toi une grande nation, je te bénirai, je rendrai grand ton nom, et tu deviendras une bénédiction.</a:t>
            </a:r>
            <a:endParaRPr sz="3000" b="1">
              <a:solidFill>
                <a:srgbClr val="FFFF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2"/>
          <p:cNvSpPr txBox="1"/>
          <p:nvPr/>
        </p:nvSpPr>
        <p:spPr>
          <a:xfrm>
            <a:off x="708175" y="2033034"/>
            <a:ext cx="8348700" cy="14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800"/>
              </a:spcAft>
              <a:buClr>
                <a:schemeClr val="dk1"/>
              </a:buClr>
              <a:buSzPts val="1100"/>
              <a:buFont typeface="Arial"/>
              <a:buNone/>
            </a:pPr>
            <a:r>
              <a:rPr lang="fr-CA" sz="3000" dirty="0">
                <a:solidFill>
                  <a:srgbClr val="FFFFFF"/>
                </a:solidFill>
              </a:rPr>
              <a:t>Je bénirai ceux qui te béniront ; celui qui te maudira, je le réprouverai. En toi seront bénies toutes les familles de la terre. »  Abram s’en alla, comme le Seigneur le lui avait dit, et Loth s’en alla avec lui. Abram avait soixante-quinze ans lorsqu’il sortit de </a:t>
            </a:r>
            <a:r>
              <a:rPr lang="fr-CA" sz="3000" dirty="0" err="1">
                <a:solidFill>
                  <a:srgbClr val="FFFFFF"/>
                </a:solidFill>
              </a:rPr>
              <a:t>Harane</a:t>
            </a:r>
            <a:r>
              <a:rPr lang="fr-CA" sz="3000" dirty="0">
                <a:solidFill>
                  <a:srgbClr val="FFFFFF"/>
                </a:solidFill>
              </a:rPr>
              <a:t>.</a:t>
            </a:r>
            <a:endParaRPr sz="3000" dirty="0">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3"/>
          <p:cNvSpPr txBox="1"/>
          <p:nvPr/>
        </p:nvSpPr>
        <p:spPr>
          <a:xfrm>
            <a:off x="596350" y="1211325"/>
            <a:ext cx="8069400" cy="559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000">
                <a:solidFill>
                  <a:srgbClr val="FFFFFF"/>
                </a:solidFill>
              </a:rPr>
              <a:t>Il prit sa femme Saraï, son neveu Loth, tous les biens qu’ils avaient acquis, et les personnes dont ils s’étaient entourés à Harane ; ils se mirent en route pour Canaan et ils arrivèrent dans ce pays.</a:t>
            </a:r>
            <a:endParaRPr sz="3000">
              <a:solidFill>
                <a:srgbClr val="FFFFFF"/>
              </a:solidFill>
            </a:endParaRPr>
          </a:p>
          <a:p>
            <a:pPr marL="0" lvl="0" indent="0" algn="l" rtl="0">
              <a:spcBef>
                <a:spcPts val="800"/>
              </a:spcBef>
              <a:spcAft>
                <a:spcPts val="0"/>
              </a:spcAft>
              <a:buNone/>
            </a:pPr>
            <a:r>
              <a:rPr lang="fr-CA" sz="3000">
                <a:solidFill>
                  <a:srgbClr val="FFFFFF"/>
                </a:solidFill>
              </a:rPr>
              <a:t>Parole du Seigneur </a:t>
            </a:r>
            <a:endParaRPr sz="3600" b="1">
              <a:solidFill>
                <a:srgbClr val="FF9900"/>
              </a:solidFill>
            </a:endParaRPr>
          </a:p>
          <a:p>
            <a:pPr marL="0" lvl="0" indent="0" algn="l" rtl="0">
              <a:spcBef>
                <a:spcPts val="800"/>
              </a:spcBef>
              <a:spcAft>
                <a:spcPts val="800"/>
              </a:spcAft>
              <a:buClr>
                <a:schemeClr val="dk1"/>
              </a:buClr>
              <a:buSzPts val="1100"/>
              <a:buFont typeface="Arial"/>
              <a:buNone/>
            </a:pPr>
            <a:r>
              <a:rPr lang="fr-CA" sz="3600" b="1">
                <a:solidFill>
                  <a:srgbClr val="FF9900"/>
                </a:solidFill>
              </a:rPr>
              <a:t>Tous: </a:t>
            </a:r>
            <a:r>
              <a:rPr lang="fr-CA" sz="3000">
                <a:solidFill>
                  <a:srgbClr val="FFFFFF"/>
                </a:solidFill>
              </a:rPr>
              <a:t>Nous rendons gloire à Dieu</a:t>
            </a:r>
            <a:endParaRPr sz="3000">
              <a:solidFill>
                <a:srgbClr val="FFFFFF"/>
              </a:solidFill>
            </a:endParaRPr>
          </a:p>
        </p:txBody>
      </p:sp>
      <p:sp>
        <p:nvSpPr>
          <p:cNvPr id="143" name="Google Shape;143;p23"/>
          <p:cNvSpPr txBox="1"/>
          <p:nvPr/>
        </p:nvSpPr>
        <p:spPr>
          <a:xfrm>
            <a:off x="447250" y="4342175"/>
            <a:ext cx="1174200" cy="20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solidFill>
                <a:srgbClr val="FF99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4"/>
          <p:cNvSpPr txBox="1">
            <a:spLocks noGrp="1"/>
          </p:cNvSpPr>
          <p:nvPr>
            <p:ph type="ctrTitle" idx="4294967295"/>
          </p:nvPr>
        </p:nvSpPr>
        <p:spPr>
          <a:xfrm>
            <a:off x="838625" y="279550"/>
            <a:ext cx="9313500" cy="57258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2800" b="1" i="0" u="sng" strike="noStrike" cap="none">
                <a:solidFill>
                  <a:srgbClr val="FFC000"/>
                </a:solidFill>
                <a:latin typeface="Calibri"/>
                <a:ea typeface="Calibri"/>
                <a:cs typeface="Calibri"/>
                <a:sym typeface="Calibri"/>
              </a:rPr>
              <a:t>Psaume</a:t>
            </a:r>
            <a:br>
              <a:rPr lang="fr-CA" sz="4400" b="0" i="0" u="none" strike="noStrike" cap="none">
                <a:solidFill>
                  <a:schemeClr val="dk1"/>
                </a:solidFill>
                <a:latin typeface="Calibri"/>
                <a:ea typeface="Calibri"/>
                <a:cs typeface="Calibri"/>
                <a:sym typeface="Calibri"/>
              </a:rPr>
            </a:br>
            <a:r>
              <a:rPr lang="fr-CA" sz="2800" b="1" i="0" u="none" strike="noStrike" cap="none">
                <a:solidFill>
                  <a:srgbClr val="FFC000"/>
                </a:solidFill>
                <a:latin typeface="Calibri"/>
                <a:ea typeface="Calibri"/>
                <a:cs typeface="Calibri"/>
                <a:sym typeface="Calibri"/>
              </a:rPr>
              <a:t>Ensemble nous répondrons :</a:t>
            </a:r>
            <a:r>
              <a:rPr lang="fr-CA" sz="2800" b="1"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br>
              <a:rPr lang="fr-CA" sz="3000" b="1" i="0" u="none" strike="noStrike" cap="none">
                <a:solidFill>
                  <a:schemeClr val="dk1"/>
                </a:solidFill>
                <a:latin typeface="Calibri"/>
                <a:ea typeface="Calibri"/>
                <a:cs typeface="Calibri"/>
                <a:sym typeface="Calibri"/>
              </a:rPr>
            </a:br>
            <a:br>
              <a:rPr lang="fr-CA" sz="3200" b="1" i="0" u="none" strike="noStrike" cap="none">
                <a:solidFill>
                  <a:schemeClr val="dk1"/>
                </a:solidFill>
                <a:latin typeface="Calibri"/>
                <a:ea typeface="Calibri"/>
                <a:cs typeface="Calibri"/>
                <a:sym typeface="Calibri"/>
              </a:rPr>
            </a:br>
            <a:endParaRPr sz="3200" b="1" i="0" u="none" strike="noStrike" cap="non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5"/>
          <p:cNvSpPr txBox="1">
            <a:spLocks noGrp="1"/>
          </p:cNvSpPr>
          <p:nvPr>
            <p:ph type="ctrTitle" idx="4294967295"/>
          </p:nvPr>
        </p:nvSpPr>
        <p:spPr>
          <a:xfrm>
            <a:off x="1043600" y="317500"/>
            <a:ext cx="8862300" cy="56928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600" b="0" i="0" u="none" strike="noStrike" cap="none">
                <a:solidFill>
                  <a:schemeClr val="lt1"/>
                </a:solidFill>
                <a:latin typeface="Calibri"/>
                <a:ea typeface="Calibri"/>
                <a:cs typeface="Calibri"/>
                <a:sym typeface="Calibri"/>
              </a:rPr>
              <a:t> </a:t>
            </a:r>
            <a:br>
              <a:rPr lang="fr-CA" sz="3600" b="0" i="0" u="none" strike="noStrike" cap="none">
                <a:solidFill>
                  <a:schemeClr val="lt1"/>
                </a:solidFill>
                <a:latin typeface="Calibri"/>
                <a:ea typeface="Calibri"/>
                <a:cs typeface="Calibri"/>
                <a:sym typeface="Calibri"/>
              </a:rPr>
            </a:br>
            <a:br>
              <a:rPr lang="fr-CA" sz="3600" i="0" u="none" strike="noStrike" cap="none">
                <a:solidFill>
                  <a:schemeClr val="lt1"/>
                </a:solidFill>
                <a:latin typeface="Arial"/>
                <a:ea typeface="Arial"/>
                <a:cs typeface="Arial"/>
                <a:sym typeface="Arial"/>
              </a:rPr>
            </a:br>
            <a:r>
              <a:rPr lang="fr-CA" sz="3600">
                <a:solidFill>
                  <a:srgbClr val="FFFFFF"/>
                </a:solidFill>
              </a:rPr>
              <a:t>Quelle joie quand on m’a dit :</a:t>
            </a:r>
            <a:br>
              <a:rPr lang="fr-CA" sz="3600">
                <a:solidFill>
                  <a:srgbClr val="FFFFFF"/>
                </a:solidFill>
              </a:rPr>
            </a:br>
            <a:r>
              <a:rPr lang="fr-CA" sz="3600">
                <a:solidFill>
                  <a:srgbClr val="FFFFFF"/>
                </a:solidFill>
              </a:rPr>
              <a:t>« Nous irons à la maison du Seigneur ! »</a:t>
            </a:r>
            <a:br>
              <a:rPr lang="fr-CA" sz="3600">
                <a:solidFill>
                  <a:srgbClr val="FFFFFF"/>
                </a:solidFill>
              </a:rPr>
            </a:br>
            <a:r>
              <a:rPr lang="fr-CA" sz="3600">
                <a:solidFill>
                  <a:srgbClr val="FFFFFF"/>
                </a:solidFill>
              </a:rPr>
              <a:t>Maintenant notre marche prend fin</a:t>
            </a:r>
            <a:br>
              <a:rPr lang="fr-CA" sz="3600">
                <a:solidFill>
                  <a:srgbClr val="FFFFFF"/>
                </a:solidFill>
              </a:rPr>
            </a:br>
            <a:r>
              <a:rPr lang="fr-CA" sz="3600">
                <a:solidFill>
                  <a:srgbClr val="FFFFFF"/>
                </a:solidFill>
              </a:rPr>
              <a:t>devant tes portes, Jérusalem !</a:t>
            </a:r>
            <a:br>
              <a:rPr lang="fr-CA" sz="3200" b="1" i="0" u="none" strike="noStrike" cap="none">
                <a:solidFill>
                  <a:schemeClr val="lt1"/>
                </a:solidFill>
                <a:latin typeface="Calibri"/>
                <a:ea typeface="Calibri"/>
                <a:cs typeface="Calibri"/>
                <a:sym typeface="Calibri"/>
              </a:rPr>
            </a:br>
            <a:br>
              <a:rPr lang="fr-CA" sz="3200" b="1" i="0" u="none" strike="noStrike" cap="none">
                <a:solidFill>
                  <a:schemeClr val="lt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br>
              <a:rPr lang="fr-CA" sz="4400" b="1"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6"/>
          <p:cNvSpPr txBox="1">
            <a:spLocks noGrp="1"/>
          </p:cNvSpPr>
          <p:nvPr>
            <p:ph type="ctrTitle" idx="4294967295"/>
          </p:nvPr>
        </p:nvSpPr>
        <p:spPr>
          <a:xfrm>
            <a:off x="393393" y="0"/>
            <a:ext cx="8750607" cy="5817489"/>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a:solidFill>
                  <a:schemeClr val="lt1"/>
                </a:solidFill>
              </a:rPr>
              <a:t>Jérusalem, te voici dans tes murs :</a:t>
            </a:r>
            <a:endParaRPr sz="3200">
              <a:solidFill>
                <a:schemeClr val="lt1"/>
              </a:solidFill>
            </a:endParaRPr>
          </a:p>
          <a:p>
            <a:pPr marL="0" marR="0" lvl="0" indent="0" algn="l" rtl="0">
              <a:spcBef>
                <a:spcPts val="0"/>
              </a:spcBef>
              <a:spcAft>
                <a:spcPts val="0"/>
              </a:spcAft>
              <a:buNone/>
            </a:pPr>
            <a:r>
              <a:rPr lang="fr-CA" sz="3200">
                <a:solidFill>
                  <a:schemeClr val="lt1"/>
                </a:solidFill>
              </a:rPr>
              <a:t>ville où tout ensemble ne fait qu’un !</a:t>
            </a:r>
            <a:endParaRPr sz="3200">
              <a:solidFill>
                <a:schemeClr val="lt1"/>
              </a:solidFill>
            </a:endParaRPr>
          </a:p>
          <a:p>
            <a:pPr marL="0" marR="0" lvl="0" indent="0" algn="l" rtl="0">
              <a:spcBef>
                <a:spcPts val="0"/>
              </a:spcBef>
              <a:spcAft>
                <a:spcPts val="0"/>
              </a:spcAft>
              <a:buNone/>
            </a:pPr>
            <a:r>
              <a:rPr lang="fr-CA" sz="3200">
                <a:solidFill>
                  <a:schemeClr val="lt1"/>
                </a:solidFill>
              </a:rPr>
              <a:t>C’est là que montent les tribus,</a:t>
            </a:r>
            <a:endParaRPr sz="3200">
              <a:solidFill>
                <a:schemeClr val="lt1"/>
              </a:solidFill>
            </a:endParaRPr>
          </a:p>
          <a:p>
            <a:pPr marL="0" marR="0" lvl="0" indent="0" algn="l" rtl="0">
              <a:spcBef>
                <a:spcPts val="0"/>
              </a:spcBef>
              <a:spcAft>
                <a:spcPts val="0"/>
              </a:spcAft>
              <a:buNone/>
            </a:pPr>
            <a:r>
              <a:rPr lang="fr-CA" sz="3200">
                <a:solidFill>
                  <a:schemeClr val="lt1"/>
                </a:solidFill>
              </a:rPr>
              <a:t>les tribus du Seigneur.</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p:nvPr/>
        </p:nvSpPr>
        <p:spPr>
          <a:xfrm>
            <a:off x="779550" y="1323150"/>
            <a:ext cx="81099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C’est là qu’Israël doit rendre grâce</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au nom du Seigneur.</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C’est là le siège du droit,</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le siège de la maison de David.</a:t>
            </a:r>
            <a:endParaRPr sz="3200">
              <a:solidFill>
                <a:schemeClr val="lt1"/>
              </a:solidFill>
              <a:latin typeface="Calibri"/>
              <a:ea typeface="Calibri"/>
              <a:cs typeface="Calibri"/>
              <a:sym typeface="Calibri"/>
            </a:endParaRPr>
          </a:p>
          <a:p>
            <a:pPr marL="0" lvl="0" indent="0" algn="l" rtl="0">
              <a:spcBef>
                <a:spcPts val="0"/>
              </a:spcBef>
              <a:spcAft>
                <a:spcPts val="0"/>
              </a:spcAft>
              <a:buClr>
                <a:schemeClr val="dk1"/>
              </a:buClr>
              <a:buFont typeface="Arial"/>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8"/>
          <p:cNvSpPr txBox="1"/>
          <p:nvPr/>
        </p:nvSpPr>
        <p:spPr>
          <a:xfrm>
            <a:off x="779550" y="1323150"/>
            <a:ext cx="78675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Appelez le bonheur sur Jérusalem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 Paix à ceux qui t’aiment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Que la paix règne dans tes murs,</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le bonheur dans tes palais ! »</a:t>
            </a:r>
            <a:endParaRPr sz="3200">
              <a:solidFill>
                <a:schemeClr val="lt1"/>
              </a:solidFill>
              <a:latin typeface="Calibri"/>
              <a:ea typeface="Calibri"/>
              <a:cs typeface="Calibri"/>
              <a:sym typeface="Calibri"/>
            </a:endParaRPr>
          </a:p>
          <a:p>
            <a:pPr marL="0" lvl="0" indent="0" algn="l" rtl="0">
              <a:spcBef>
                <a:spcPts val="0"/>
              </a:spcBef>
              <a:spcAft>
                <a:spcPts val="0"/>
              </a:spcAft>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9"/>
          <p:cNvSpPr txBox="1"/>
          <p:nvPr/>
        </p:nvSpPr>
        <p:spPr>
          <a:xfrm>
            <a:off x="835450" y="1341775"/>
            <a:ext cx="79794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À cause de mes frères et de mes proches,</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je dirai : « Paix sur toi !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À cause de la maison du Seigneur notre Dieu,</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je désire ton bien.»</a:t>
            </a:r>
            <a:endParaRPr sz="3200">
              <a:solidFill>
                <a:schemeClr val="lt1"/>
              </a:solidFill>
              <a:latin typeface="Calibri"/>
              <a:ea typeface="Calibri"/>
              <a:cs typeface="Calibri"/>
              <a:sym typeface="Calibri"/>
            </a:endParaRPr>
          </a:p>
          <a:p>
            <a:pPr marL="0" lvl="0" indent="0" algn="l" rtl="0">
              <a:spcBef>
                <a:spcPts val="0"/>
              </a:spcBef>
              <a:spcAft>
                <a:spcPts val="0"/>
              </a:spcAft>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txBox="1">
            <a:spLocks noGrp="1"/>
          </p:cNvSpPr>
          <p:nvPr>
            <p:ph type="ctrTitle" idx="4294967295"/>
          </p:nvPr>
        </p:nvSpPr>
        <p:spPr>
          <a:xfrm>
            <a:off x="176981" y="265734"/>
            <a:ext cx="8759443" cy="635298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2400" b="0" i="0" u="none" strike="noStrike" cap="none" dirty="0">
                <a:solidFill>
                  <a:srgbClr val="FFC000"/>
                </a:solidFill>
                <a:latin typeface="Calibri"/>
                <a:ea typeface="Calibri"/>
                <a:cs typeface="Calibri"/>
                <a:sym typeface="Calibri"/>
              </a:rPr>
              <a:t>DEBOUT </a:t>
            </a:r>
            <a:br>
              <a:rPr lang="fr-CA" sz="4400" b="0" i="0" u="none" strike="noStrike" cap="none" dirty="0">
                <a:solidFill>
                  <a:schemeClr val="dk1"/>
                </a:solidFill>
                <a:latin typeface="Calibri"/>
                <a:ea typeface="Calibri"/>
                <a:cs typeface="Calibri"/>
                <a:sym typeface="Calibri"/>
              </a:rPr>
            </a:br>
            <a:r>
              <a:rPr lang="fr-CA" sz="3200" b="1" i="0" u="sng" strike="noStrike" cap="none" dirty="0">
                <a:solidFill>
                  <a:srgbClr val="FFC000"/>
                </a:solidFill>
                <a:latin typeface="Calibri"/>
                <a:ea typeface="Calibri"/>
                <a:cs typeface="Calibri"/>
                <a:sym typeface="Calibri"/>
              </a:rPr>
              <a:t>Acclamation</a:t>
            </a:r>
            <a:br>
              <a:rPr lang="fr-CA" sz="4400" b="1" i="0" u="none" strike="noStrike" cap="none" dirty="0">
                <a:solidFill>
                  <a:schemeClr val="dk1"/>
                </a:solidFill>
                <a:latin typeface="Calibri"/>
                <a:ea typeface="Calibri"/>
                <a:cs typeface="Calibri"/>
                <a:sym typeface="Calibri"/>
              </a:rPr>
            </a:br>
            <a:br>
              <a:rPr lang="fr-CA" sz="4400" b="1" i="0" u="none" strike="noStrike" cap="none" dirty="0">
                <a:solidFill>
                  <a:schemeClr val="dk1"/>
                </a:solidFill>
                <a:latin typeface="Calibri"/>
                <a:ea typeface="Calibri"/>
                <a:cs typeface="Calibri"/>
                <a:sym typeface="Calibri"/>
              </a:rPr>
            </a:br>
            <a:r>
              <a:rPr lang="fr-CA" sz="3200" b="1" i="0" u="none" strike="noStrike" cap="none" dirty="0">
                <a:solidFill>
                  <a:srgbClr val="FFC000"/>
                </a:solidFill>
                <a:latin typeface="Calibri"/>
                <a:ea typeface="Calibri"/>
                <a:cs typeface="Calibri"/>
                <a:sym typeface="Calibri"/>
              </a:rPr>
              <a:t>Ensemble :</a:t>
            </a:r>
            <a:r>
              <a:rPr lang="fr-CA" sz="3200" b="1" i="0" u="none" strike="noStrike" cap="none" dirty="0">
                <a:solidFill>
                  <a:srgbClr val="FFFFFF"/>
                </a:solidFill>
                <a:latin typeface="Calibri"/>
                <a:ea typeface="Calibri"/>
                <a:cs typeface="Calibri"/>
                <a:sym typeface="Calibri"/>
              </a:rPr>
              <a:t> </a:t>
            </a:r>
            <a:r>
              <a:rPr lang="fr-CA" sz="3200" b="1" i="0" u="none" strike="noStrike" cap="none" dirty="0">
                <a:solidFill>
                  <a:schemeClr val="lt1"/>
                </a:solidFill>
                <a:latin typeface="Calibri"/>
                <a:ea typeface="Calibri"/>
                <a:cs typeface="Calibri"/>
                <a:sym typeface="Calibri"/>
              </a:rPr>
              <a:t>Alléluia. </a:t>
            </a:r>
            <a:r>
              <a:rPr lang="fr-CA" sz="3200" b="1" i="0" u="none" strike="noStrike" cap="none" dirty="0" err="1">
                <a:solidFill>
                  <a:schemeClr val="lt1"/>
                </a:solidFill>
                <a:latin typeface="Calibri"/>
                <a:ea typeface="Calibri"/>
                <a:cs typeface="Calibri"/>
                <a:sym typeface="Calibri"/>
              </a:rPr>
              <a:t>Allélu</a:t>
            </a:r>
            <a:r>
              <a:rPr lang="fr-CA" sz="3200" b="1" i="0" u="none" strike="noStrike" cap="none" dirty="0">
                <a:solidFill>
                  <a:schemeClr val="lt1"/>
                </a:solidFill>
                <a:latin typeface="Calibri"/>
                <a:ea typeface="Calibri"/>
                <a:cs typeface="Calibri"/>
                <a:sym typeface="Calibri"/>
              </a:rPr>
              <a:t>, Alléluia</a:t>
            </a:r>
            <a:br>
              <a:rPr lang="fr-CA" sz="3200" b="1" i="0" u="none" strike="noStrike" cap="none" dirty="0">
                <a:solidFill>
                  <a:schemeClr val="lt1"/>
                </a:solidFill>
                <a:latin typeface="Calibri"/>
                <a:ea typeface="Calibri"/>
                <a:cs typeface="Calibri"/>
                <a:sym typeface="Calibri"/>
              </a:rPr>
            </a:br>
            <a:r>
              <a:rPr lang="fr-CA" sz="3200" b="1" i="0" u="none" strike="noStrike" cap="none" dirty="0" err="1">
                <a:solidFill>
                  <a:schemeClr val="lt1"/>
                </a:solidFill>
                <a:latin typeface="Calibri"/>
                <a:ea typeface="Calibri"/>
                <a:cs typeface="Calibri"/>
                <a:sym typeface="Calibri"/>
              </a:rPr>
              <a:t>Alléluia</a:t>
            </a:r>
            <a:r>
              <a:rPr lang="fr-CA" sz="3200" b="1" i="0" u="none" strike="noStrike" cap="none" dirty="0">
                <a:solidFill>
                  <a:schemeClr val="lt1"/>
                </a:solidFill>
                <a:latin typeface="Calibri"/>
                <a:ea typeface="Calibri"/>
                <a:cs typeface="Calibri"/>
                <a:sym typeface="Calibri"/>
              </a:rPr>
              <a:t>, Alléluia (2X)</a:t>
            </a:r>
            <a:br>
              <a:rPr lang="fr-CA" sz="3200" b="1" i="0" u="none" strike="noStrike" cap="none" dirty="0">
                <a:solidFill>
                  <a:schemeClr val="lt1"/>
                </a:solidFill>
                <a:latin typeface="Calibri"/>
                <a:ea typeface="Calibri"/>
                <a:cs typeface="Calibri"/>
                <a:sym typeface="Calibri"/>
              </a:rPr>
            </a:br>
            <a:br>
              <a:rPr lang="fr-CA" sz="3200" b="1" i="0" u="none" strike="noStrike" cap="none" dirty="0">
                <a:solidFill>
                  <a:schemeClr val="lt1"/>
                </a:solidFill>
                <a:latin typeface="Calibri"/>
                <a:ea typeface="Calibri"/>
                <a:cs typeface="Calibri"/>
                <a:sym typeface="Calibri"/>
              </a:rPr>
            </a:br>
            <a:r>
              <a:rPr lang="fr-CA" sz="3200" b="1" i="0" u="none" strike="noStrike" cap="none" dirty="0">
                <a:solidFill>
                  <a:srgbClr val="FFFFFF"/>
                </a:solidFill>
                <a:latin typeface="Calibri"/>
                <a:ea typeface="Calibri"/>
                <a:cs typeface="Calibri"/>
                <a:sym typeface="Calibri"/>
              </a:rPr>
              <a:t>La Vierge Marie accueille la Parole : « Je suis la servante du Seigneur, que s'accomplisse la Bonne Nouvelle ! » </a:t>
            </a:r>
            <a:br>
              <a:rPr lang="fr-CA" sz="4400" b="1" i="0" u="none" strike="noStrike" cap="none" dirty="0">
                <a:solidFill>
                  <a:schemeClr val="dk1"/>
                </a:solidFill>
                <a:latin typeface="Calibri"/>
                <a:ea typeface="Calibri"/>
                <a:cs typeface="Calibri"/>
                <a:sym typeface="Calibri"/>
              </a:rPr>
            </a:br>
            <a:br>
              <a:rPr lang="fr-CA" sz="4400" b="1" i="0" u="none" strike="noStrike" cap="none" dirty="0">
                <a:solidFill>
                  <a:schemeClr val="dk1"/>
                </a:solidFill>
                <a:latin typeface="Calibri"/>
                <a:ea typeface="Calibri"/>
                <a:cs typeface="Calibri"/>
                <a:sym typeface="Calibri"/>
              </a:rPr>
            </a:br>
            <a:r>
              <a:rPr lang="fr-CA" sz="3200" b="1" i="0" u="none" strike="noStrike" cap="none" dirty="0">
                <a:solidFill>
                  <a:srgbClr val="FFC000"/>
                </a:solidFill>
                <a:latin typeface="Calibri"/>
                <a:ea typeface="Calibri"/>
                <a:cs typeface="Calibri"/>
                <a:sym typeface="Calibri"/>
              </a:rPr>
              <a:t>Ensemble :</a:t>
            </a:r>
            <a:r>
              <a:rPr lang="fr-CA" sz="1100" b="1" i="0" u="none" strike="noStrike" cap="none" dirty="0">
                <a:solidFill>
                  <a:srgbClr val="FFFFFF"/>
                </a:solidFill>
                <a:latin typeface="Calibri"/>
                <a:ea typeface="Calibri"/>
                <a:cs typeface="Calibri"/>
                <a:sym typeface="Calibri"/>
              </a:rPr>
              <a:t>  </a:t>
            </a:r>
            <a:r>
              <a:rPr lang="fr-CA" sz="3200" b="1" i="0" u="none" strike="noStrike" cap="none" dirty="0">
                <a:solidFill>
                  <a:schemeClr val="lt1"/>
                </a:solidFill>
                <a:latin typeface="Calibri"/>
                <a:ea typeface="Calibri"/>
                <a:cs typeface="Calibri"/>
                <a:sym typeface="Calibri"/>
              </a:rPr>
              <a:t>Alléluia. </a:t>
            </a:r>
            <a:r>
              <a:rPr lang="fr-CA" sz="3200" b="1" i="0" u="none" strike="noStrike" cap="none" dirty="0" err="1">
                <a:solidFill>
                  <a:schemeClr val="lt1"/>
                </a:solidFill>
                <a:latin typeface="Calibri"/>
                <a:ea typeface="Calibri"/>
                <a:cs typeface="Calibri"/>
                <a:sym typeface="Calibri"/>
              </a:rPr>
              <a:t>Allélu</a:t>
            </a:r>
            <a:r>
              <a:rPr lang="fr-CA" sz="3200" b="1" i="0" u="none" strike="noStrike" cap="none" dirty="0">
                <a:solidFill>
                  <a:schemeClr val="lt1"/>
                </a:solidFill>
                <a:latin typeface="Calibri"/>
                <a:ea typeface="Calibri"/>
                <a:cs typeface="Calibri"/>
                <a:sym typeface="Calibri"/>
              </a:rPr>
              <a:t>, Alléluia</a:t>
            </a:r>
            <a:br>
              <a:rPr lang="fr-CA" sz="3200" b="1" i="0" u="none" strike="noStrike" cap="none" dirty="0">
                <a:solidFill>
                  <a:schemeClr val="lt1"/>
                </a:solidFill>
                <a:latin typeface="Calibri"/>
                <a:ea typeface="Calibri"/>
                <a:cs typeface="Calibri"/>
                <a:sym typeface="Calibri"/>
              </a:rPr>
            </a:br>
            <a:r>
              <a:rPr lang="fr-CA" sz="3200" b="1" i="0" u="none" strike="noStrike" cap="none" dirty="0" err="1">
                <a:solidFill>
                  <a:schemeClr val="lt1"/>
                </a:solidFill>
                <a:latin typeface="Calibri"/>
                <a:ea typeface="Calibri"/>
                <a:cs typeface="Calibri"/>
                <a:sym typeface="Calibri"/>
              </a:rPr>
              <a:t>Alléluia</a:t>
            </a:r>
            <a:r>
              <a:rPr lang="fr-CA" sz="3200" b="1" i="0" u="none" strike="noStrike" cap="none" dirty="0">
                <a:solidFill>
                  <a:schemeClr val="lt1"/>
                </a:solidFill>
                <a:latin typeface="Calibri"/>
                <a:ea typeface="Calibri"/>
                <a:cs typeface="Calibri"/>
                <a:sym typeface="Calibri"/>
              </a:rPr>
              <a:t>, Alléluia  (2x)</a:t>
            </a:r>
            <a:endParaRPr sz="4400" b="1" i="0" u="none" strike="noStrike" cap="none" dirty="0">
              <a:solidFill>
                <a:srgbClr val="FFFFFF"/>
              </a:solidFill>
              <a:latin typeface="Calibri"/>
              <a:ea typeface="Calibri"/>
              <a:cs typeface="Calibri"/>
              <a:sym typeface="Calibri"/>
            </a:endParaRPr>
          </a:p>
        </p:txBody>
      </p:sp>
      <p:pic>
        <p:nvPicPr>
          <p:cNvPr id="182" name="Google Shape;182;p30"/>
          <p:cNvPicPr preferRelativeResize="0"/>
          <p:nvPr/>
        </p:nvPicPr>
        <p:blipFill rotWithShape="1">
          <a:blip r:embed="rId3">
            <a:alphaModFix/>
          </a:blip>
          <a:srcRect/>
          <a:stretch/>
        </p:blipFill>
        <p:spPr>
          <a:xfrm>
            <a:off x="7010400" y="824630"/>
            <a:ext cx="609600" cy="609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31"/>
          <p:cNvSpPr txBox="1">
            <a:spLocks noGrp="1"/>
          </p:cNvSpPr>
          <p:nvPr>
            <p:ph type="ctrTitle" idx="4294967295"/>
          </p:nvPr>
        </p:nvSpPr>
        <p:spPr>
          <a:xfrm>
            <a:off x="117987" y="-400050"/>
            <a:ext cx="9337163" cy="638175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C000"/>
                </a:solidFill>
                <a:latin typeface="Calibri"/>
                <a:ea typeface="Calibri"/>
                <a:cs typeface="Calibri"/>
                <a:sym typeface="Calibri"/>
              </a:rPr>
              <a:t>Prêtre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Le Seigneur soit avec vous.</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Et avec votre Esprit.	</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Prêtre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Évangile de Jésus-Christ selon saint Luc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Gloire à Toi, Seigneur.</a:t>
            </a:r>
            <a:endParaRPr sz="3200" b="1" i="0" u="none" strike="noStrike" cap="none">
              <a:solidFill>
                <a:srgbClr val="FFFF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2"/>
          <p:cNvSpPr txBox="1">
            <a:spLocks noGrp="1"/>
          </p:cNvSpPr>
          <p:nvPr>
            <p:ph type="ctrTitle" idx="4294967295"/>
          </p:nvPr>
        </p:nvSpPr>
        <p:spPr>
          <a:xfrm>
            <a:off x="235975" y="1789050"/>
            <a:ext cx="9011400" cy="40071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C000"/>
                </a:solidFill>
                <a:latin typeface="Calibri"/>
                <a:ea typeface="Calibri"/>
                <a:cs typeface="Calibri"/>
                <a:sym typeface="Calibri"/>
              </a:rPr>
              <a:t>			</a:t>
            </a:r>
            <a:br>
              <a:rPr lang="fr-CA" sz="3200" b="1" i="0" u="none" strike="noStrike" cap="none">
                <a:solidFill>
                  <a:srgbClr val="FFC000"/>
                </a:solidFill>
                <a:latin typeface="Calibri"/>
                <a:ea typeface="Calibri"/>
                <a:cs typeface="Calibri"/>
                <a:sym typeface="Calibri"/>
              </a:rPr>
            </a:br>
            <a:r>
              <a:rPr lang="fr-CA" sz="3200" b="1">
                <a:solidFill>
                  <a:srgbClr val="FFC000"/>
                </a:solidFill>
              </a:rPr>
              <a:t>	</a:t>
            </a:r>
            <a:endParaRPr sz="3200" b="1">
              <a:solidFill>
                <a:srgbClr val="FFC000"/>
              </a:solidFill>
            </a:endParaRPr>
          </a:p>
          <a:p>
            <a:pPr marL="0" marR="0" lvl="0" indent="0" algn="l" rtl="0">
              <a:spcBef>
                <a:spcPts val="0"/>
              </a:spcBef>
              <a:spcAft>
                <a:spcPts val="0"/>
              </a:spcAft>
              <a:buNone/>
            </a:pPr>
            <a:endParaRPr sz="3200" b="1">
              <a:solidFill>
                <a:srgbClr val="FFC000"/>
              </a:solidFill>
            </a:endParaRPr>
          </a:p>
          <a:p>
            <a:pPr marL="0" marR="0" lvl="0" indent="0" algn="l" rtl="0">
              <a:spcBef>
                <a:spcPts val="0"/>
              </a:spcBef>
              <a:spcAft>
                <a:spcPts val="0"/>
              </a:spcAft>
              <a:buNone/>
            </a:pPr>
            <a:r>
              <a:rPr lang="fr-CA" sz="3200" b="1">
                <a:solidFill>
                  <a:srgbClr val="FFC000"/>
                </a:solidFill>
              </a:rPr>
              <a:t>Évangile </a:t>
            </a:r>
            <a:r>
              <a:rPr lang="fr-CA" sz="3000" b="1">
                <a:latin typeface="Arial"/>
                <a:ea typeface="Arial"/>
                <a:cs typeface="Arial"/>
                <a:sym typeface="Arial"/>
              </a:rPr>
              <a:t>La visite à Elisabeth - Lc 1, 39-58</a:t>
            </a:r>
            <a:endParaRPr sz="3000" b="1">
              <a:latin typeface="Arial"/>
              <a:ea typeface="Arial"/>
              <a:cs typeface="Arial"/>
              <a:sym typeface="Arial"/>
            </a:endParaRPr>
          </a:p>
          <a:p>
            <a:pPr marL="0" marR="0" lvl="0" indent="0" algn="l" rtl="0">
              <a:spcBef>
                <a:spcPts val="0"/>
              </a:spcBef>
              <a:spcAft>
                <a:spcPts val="0"/>
              </a:spcAft>
              <a:buNone/>
            </a:pPr>
            <a:endParaRPr sz="3000" b="1">
              <a:latin typeface="Arial"/>
              <a:ea typeface="Arial"/>
              <a:cs typeface="Arial"/>
              <a:sym typeface="Arial"/>
            </a:endParaRPr>
          </a:p>
          <a:p>
            <a:pPr marL="0" marR="0" lvl="0" indent="0" algn="l" rtl="0">
              <a:spcBef>
                <a:spcPts val="0"/>
              </a:spcBef>
              <a:spcAft>
                <a:spcPts val="0"/>
              </a:spcAft>
              <a:buNone/>
            </a:pPr>
            <a:r>
              <a:rPr lang="fr-CA" sz="3000">
                <a:solidFill>
                  <a:srgbClr val="333333"/>
                </a:solidFill>
                <a:latin typeface="Arial"/>
                <a:ea typeface="Arial"/>
                <a:cs typeface="Arial"/>
                <a:sym typeface="Arial"/>
              </a:rPr>
              <a:t> </a:t>
            </a:r>
            <a:r>
              <a:rPr lang="fr-CA" sz="3000">
                <a:solidFill>
                  <a:srgbClr val="FFFFFF"/>
                </a:solidFill>
                <a:latin typeface="Arial"/>
                <a:ea typeface="Arial"/>
                <a:cs typeface="Arial"/>
                <a:sym typeface="Arial"/>
              </a:rPr>
              <a:t>En ces jours-là, Marie se mit en route et se rendit avec empressement vers la région montagneuse, dans une ville de Judée. Elle entra dans la maison de Zacharie et salua Élisabeth. Or, quand Élisabeth entendit la salutation de Marie, l’enfant tressaillit en elle. </a:t>
            </a:r>
            <a:br>
              <a:rPr lang="fr-CA" b="1"/>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		</a:t>
            </a:r>
            <a:br>
              <a:rPr lang="fr-CA" sz="4400" b="1" i="0" u="none" strike="noStrike" cap="none">
                <a:solidFill>
                  <a:schemeClr val="dk1"/>
                </a:solidFill>
                <a:latin typeface="Calibri"/>
                <a:ea typeface="Calibri"/>
                <a:cs typeface="Calibri"/>
                <a:sym typeface="Calibri"/>
              </a:rPr>
            </a:br>
            <a:endParaRPr sz="3600" b="1" i="0" u="none" strike="noStrike" cap="non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3"/>
          <p:cNvSpPr txBox="1"/>
          <p:nvPr/>
        </p:nvSpPr>
        <p:spPr>
          <a:xfrm>
            <a:off x="689525" y="1136800"/>
            <a:ext cx="8181300" cy="2068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fr-CA" sz="3000">
                <a:solidFill>
                  <a:srgbClr val="FFFFFF"/>
                </a:solidFill>
              </a:rPr>
              <a:t>Alors, Élisabeth fut remplie d’Esprit Saint,et s’écria d’une voix forte : « Tu es bénie entre toutes les femmes, et le fruit de tes entrailles est béni. D’où m’est-il donné que la mère de mon Seigneur vienne jusqu’à moi ? </a:t>
            </a:r>
            <a:endParaRPr sz="3000">
              <a:solidFill>
                <a:srgbClr val="FFFFFF"/>
              </a:solidFill>
            </a:endParaRPr>
          </a:p>
          <a:p>
            <a:pPr marL="0" lvl="0" indent="0" algn="l" rtl="0">
              <a:lnSpc>
                <a:spcPct val="115000"/>
              </a:lnSpc>
              <a:spcBef>
                <a:spcPts val="900"/>
              </a:spcBef>
              <a:spcAft>
                <a:spcPts val="900"/>
              </a:spcAft>
              <a:buClr>
                <a:schemeClr val="dk1"/>
              </a:buClr>
              <a:buSzPts val="1100"/>
              <a:buFont typeface="Arial"/>
              <a:buNone/>
            </a:pPr>
            <a:r>
              <a:rPr lang="fr-CA" sz="3000">
                <a:solidFill>
                  <a:srgbClr val="FFFFFF"/>
                </a:solidFill>
              </a:rPr>
              <a:t>Car, lorsque tes paroles de salutation sont parvenues à mes oreilles, l’enfant a tressailli d’allégresse en moi.</a:t>
            </a:r>
            <a:endParaRPr sz="3000">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4"/>
          <p:cNvSpPr txBox="1"/>
          <p:nvPr/>
        </p:nvSpPr>
        <p:spPr>
          <a:xfrm>
            <a:off x="745425" y="969075"/>
            <a:ext cx="7733700" cy="119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900"/>
              </a:spcAft>
              <a:buClr>
                <a:schemeClr val="dk1"/>
              </a:buClr>
              <a:buSzPts val="1100"/>
              <a:buFont typeface="Arial"/>
              <a:buNone/>
            </a:pPr>
            <a:r>
              <a:rPr lang="fr-CA" sz="3600">
                <a:solidFill>
                  <a:srgbClr val="FFFFFF"/>
                </a:solidFill>
              </a:rPr>
              <a:t>Heureuse celle qui a cru à l’accomplissement des paroles qui lui furent dites de la part du Seigneur. » Marie dit alors : « Mon âme exalte le Seigneur !»  Marie resta avec Élisabeth environ trois mois, puis elle s’en retourna chez elle.</a:t>
            </a:r>
            <a:endParaRPr sz="3600">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5"/>
          <p:cNvSpPr txBox="1">
            <a:spLocks noGrp="1"/>
          </p:cNvSpPr>
          <p:nvPr>
            <p:ph type="ctrTitle" idx="4294967295"/>
          </p:nvPr>
        </p:nvSpPr>
        <p:spPr>
          <a:xfrm>
            <a:off x="696617" y="755373"/>
            <a:ext cx="6588125" cy="4197519"/>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FFFF"/>
                </a:solidFill>
                <a:latin typeface="Calibri"/>
                <a:ea typeface="Calibri"/>
                <a:cs typeface="Calibri"/>
                <a:sym typeface="Calibri"/>
              </a:rPr>
              <a:t>Acclamons la Parole de Dieu.</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Louange à Toi, Seigneur, Jésus.</a:t>
            </a:r>
            <a:endParaRPr sz="3200" b="1" i="0" u="none" strike="noStrike" cap="non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3"/>
        <p:cNvGrpSpPr/>
        <p:nvPr/>
      </p:nvGrpSpPr>
      <p:grpSpPr>
        <a:xfrm>
          <a:off x="0" y="0"/>
          <a:ext cx="0" cy="0"/>
          <a:chOff x="0" y="0"/>
          <a:chExt cx="0" cy="0"/>
        </a:xfrm>
      </p:grpSpPr>
      <p:sp>
        <p:nvSpPr>
          <p:cNvPr id="214" name="Google Shape;214;p36"/>
          <p:cNvSpPr/>
          <p:nvPr/>
        </p:nvSpPr>
        <p:spPr>
          <a:xfrm>
            <a:off x="336686" y="869844"/>
            <a:ext cx="3763366" cy="86177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b="1">
                <a:solidFill>
                  <a:srgbClr val="FFC000"/>
                </a:solidFill>
                <a:latin typeface="Arial"/>
                <a:ea typeface="Arial"/>
                <a:cs typeface="Arial"/>
                <a:sym typeface="Arial"/>
              </a:rPr>
              <a:t>HOMÉLIE </a:t>
            </a:r>
            <a:endParaRPr/>
          </a:p>
          <a:p>
            <a:pPr marL="0" marR="0" lvl="0" indent="0" algn="l" rtl="0">
              <a:spcBef>
                <a:spcPts val="0"/>
              </a:spcBef>
              <a:spcAft>
                <a:spcPts val="0"/>
              </a:spcAft>
              <a:buNone/>
            </a:pPr>
            <a:r>
              <a:rPr lang="fr-CA" sz="1800" b="1">
                <a:solidFill>
                  <a:srgbClr val="FFC000"/>
                </a:solidFill>
                <a:latin typeface="Arial"/>
                <a:ea typeface="Arial"/>
                <a:cs typeface="Arial"/>
                <a:sym typeface="Arial"/>
              </a:rPr>
              <a:t>(assis)</a:t>
            </a:r>
            <a:endParaRPr sz="1800">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7"/>
          <p:cNvSpPr txBox="1">
            <a:spLocks noGrp="1"/>
          </p:cNvSpPr>
          <p:nvPr>
            <p:ph type="subTitle" idx="1"/>
          </p:nvPr>
        </p:nvSpPr>
        <p:spPr>
          <a:xfrm>
            <a:off x="309716" y="188913"/>
            <a:ext cx="8834284"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u="sng">
                <a:solidFill>
                  <a:srgbClr val="FFC000"/>
                </a:solidFill>
              </a:rPr>
              <a:t>Prière universelle</a:t>
            </a:r>
            <a:endParaRPr b="1" u="sng"/>
          </a:p>
          <a:p>
            <a:pPr marL="0" lvl="0" indent="0" algn="l" rtl="0">
              <a:lnSpc>
                <a:spcPct val="80000"/>
              </a:lnSpc>
              <a:spcBef>
                <a:spcPts val="640"/>
              </a:spcBef>
              <a:spcAft>
                <a:spcPts val="0"/>
              </a:spcAft>
              <a:buClr>
                <a:srgbClr val="888888"/>
              </a:buClr>
              <a:buSzPts val="3200"/>
              <a:buNone/>
            </a:pPr>
            <a:endParaRPr b="1">
              <a:solidFill>
                <a:srgbClr val="FFC000"/>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Prêtre  </a:t>
            </a:r>
            <a:endParaRPr b="1">
              <a:solidFill>
                <a:schemeClr val="dk1"/>
              </a:solidFill>
            </a:endParaRPr>
          </a:p>
          <a:p>
            <a:pPr marL="0" lvl="0" indent="0" algn="ctr" rtl="0">
              <a:spcBef>
                <a:spcPts val="640"/>
              </a:spcBef>
              <a:spcAft>
                <a:spcPts val="0"/>
              </a:spcAft>
              <a:buClr>
                <a:schemeClr val="lt1"/>
              </a:buClr>
              <a:buSzPts val="3200"/>
              <a:buNone/>
            </a:pPr>
            <a:r>
              <a:rPr lang="fr-CA" b="1">
                <a:solidFill>
                  <a:schemeClr val="lt1"/>
                </a:solidFill>
              </a:rPr>
              <a:t>Demandons au Seigneur de nous aider par l’exemple de Marie à croire en sa promesse et à faire sa volonté pour notre propre bien et celui des autres.</a:t>
            </a:r>
            <a:endParaRPr/>
          </a:p>
          <a:p>
            <a:pPr marL="0" lvl="0" indent="0" algn="ctr" rtl="0">
              <a:spcBef>
                <a:spcPts val="640"/>
              </a:spcBef>
              <a:spcAft>
                <a:spcPts val="0"/>
              </a:spcAft>
              <a:buClr>
                <a:srgbClr val="888888"/>
              </a:buClr>
              <a:buSzPts val="3200"/>
              <a:buNone/>
            </a:pPr>
            <a:endParaRPr>
              <a:solidFill>
                <a:schemeClr val="lt1"/>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Après chaque intention de prière, disons </a:t>
            </a:r>
            <a:r>
              <a:rPr lang="fr-CA" b="1">
                <a:solidFill>
                  <a:srgbClr val="FFC000"/>
                </a:solidFill>
              </a:rPr>
              <a:t>ensemble</a:t>
            </a:r>
            <a:r>
              <a:rPr lang="fr-CA" b="1">
                <a:solidFill>
                  <a:srgbClr val="FFFFFF"/>
                </a:solidFill>
              </a:rPr>
              <a:t> : </a:t>
            </a:r>
            <a:endParaRPr/>
          </a:p>
          <a:p>
            <a:pPr marL="0" lvl="0" indent="0" algn="l" rtl="0">
              <a:lnSpc>
                <a:spcPct val="80000"/>
              </a:lnSpc>
              <a:spcBef>
                <a:spcPts val="64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i="1">
                <a:solidFill>
                  <a:srgbClr val="FFFFFF"/>
                </a:solidFill>
              </a:rPr>
              <a:t>     </a:t>
            </a:r>
            <a:r>
              <a:rPr lang="fr-CA" b="1" i="1">
                <a:solidFill>
                  <a:srgbClr val="FF9900"/>
                </a:solidFill>
              </a:rPr>
              <a:t>  </a:t>
            </a:r>
            <a:r>
              <a:rPr lang="fr-CA" b="1" i="1">
                <a:solidFill>
                  <a:srgbClr val="FFFFFF"/>
                </a:solidFill>
              </a:rPr>
              <a:t>   </a:t>
            </a:r>
            <a:r>
              <a:rPr lang="fr-CA" b="1">
                <a:solidFill>
                  <a:srgbClr val="FFFFFF"/>
                </a:solidFill>
              </a:rPr>
              <a:t>Éclaire en nous la beauté de Dieu.</a:t>
            </a:r>
            <a:r>
              <a:rPr lang="fr-CA" b="1">
                <a:solidFill>
                  <a:schemeClr val="lt1"/>
                </a:solidFill>
              </a:rPr>
              <a:t> </a:t>
            </a:r>
            <a:endParaRPr sz="4000">
              <a:solidFill>
                <a:schemeClr val="dk1"/>
              </a:solidFill>
            </a:endParaRPr>
          </a:p>
          <a:p>
            <a:pPr marL="0" lvl="0" indent="0" algn="l" rtl="0">
              <a:lnSpc>
                <a:spcPct val="80000"/>
              </a:lnSpc>
              <a:spcBef>
                <a:spcPts val="640"/>
              </a:spcBef>
              <a:spcAft>
                <a:spcPts val="0"/>
              </a:spcAft>
              <a:buClr>
                <a:srgbClr val="FFFFFF"/>
              </a:buClr>
              <a:buSzPts val="3200"/>
              <a:buNone/>
            </a:pPr>
            <a:endParaRPr b="1" i="1">
              <a:solidFill>
                <a:srgbClr val="FFFFFF"/>
              </a:solidFill>
            </a:endParaRPr>
          </a:p>
          <a:p>
            <a:pPr marL="0" lvl="0" indent="0" algn="l" rtl="0">
              <a:lnSpc>
                <a:spcPct val="80000"/>
              </a:lnSpc>
              <a:spcBef>
                <a:spcPts val="720"/>
              </a:spcBef>
              <a:spcAft>
                <a:spcPts val="0"/>
              </a:spcAft>
              <a:buClr>
                <a:srgbClr val="888888"/>
              </a:buClr>
              <a:buSzPts val="3600"/>
              <a:buNone/>
            </a:pPr>
            <a:endParaRPr sz="360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8"/>
          <p:cNvSpPr txBox="1">
            <a:spLocks noGrp="1"/>
          </p:cNvSpPr>
          <p:nvPr>
            <p:ph type="subTitle" idx="1"/>
          </p:nvPr>
        </p:nvSpPr>
        <p:spPr>
          <a:xfrm>
            <a:off x="589935" y="188913"/>
            <a:ext cx="8554065"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1</a:t>
            </a:r>
            <a:r>
              <a:rPr lang="fr-CA" b="1">
                <a:solidFill>
                  <a:srgbClr val="FFFFFF"/>
                </a:solidFill>
              </a:rPr>
              <a:t> </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l’espoir.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que ton amour et ta présence sont autour de nous.</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Font typeface="Arial"/>
              <a:buNone/>
            </a:pPr>
            <a:endParaRPr>
              <a:solidFill>
                <a:schemeClr val="lt1"/>
              </a:solidFill>
              <a:latin typeface="Helvetica Neue"/>
              <a:ea typeface="Helvetica Neue"/>
              <a:cs typeface="Helvetica Neue"/>
              <a:sym typeface="Helvetica Neue"/>
            </a:endParaRPr>
          </a:p>
          <a:p>
            <a:pPr marL="0" lvl="0" indent="0" algn="just" rtl="0">
              <a:lnSpc>
                <a:spcPct val="80000"/>
              </a:lnSpc>
              <a:spcBef>
                <a:spcPts val="640"/>
              </a:spcBef>
              <a:spcAft>
                <a:spcPts val="0"/>
              </a:spcAft>
              <a:buClr>
                <a:schemeClr val="dk1"/>
              </a:buClr>
              <a:buSzPts val="3200"/>
              <a:buNone/>
            </a:pPr>
            <a:r>
              <a:rPr lang="fr-CA" b="1">
                <a:solidFill>
                  <a:srgbClr val="FF9900"/>
                </a:solidFill>
              </a:rPr>
              <a:t>Ensemble : </a:t>
            </a:r>
            <a:endParaRPr>
              <a:solidFill>
                <a:srgbClr val="FF9900"/>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                   Éclaire en nous la beauté de Dieu. </a:t>
            </a:r>
            <a:endParaRPr sz="4000">
              <a:solidFill>
                <a:schemeClr val="dk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9"/>
          <p:cNvSpPr txBox="1">
            <a:spLocks noGrp="1"/>
          </p:cNvSpPr>
          <p:nvPr>
            <p:ph type="subTitle" idx="1"/>
          </p:nvPr>
        </p:nvSpPr>
        <p:spPr>
          <a:xfrm>
            <a:off x="412955" y="188913"/>
            <a:ext cx="8731045"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2</a:t>
            </a:r>
            <a:r>
              <a:rPr lang="fr-CA" b="1">
                <a:solidFill>
                  <a:schemeClr val="dk1"/>
                </a:solidFill>
              </a:rPr>
              <a:t> </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ton pardon.</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que le pardon est un don qui permet de s’approcher de Dieu ainsi que l’un de l’autre.</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a:t>
            </a:r>
            <a:endParaRPr sz="4000">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0"/>
          <p:cNvSpPr txBox="1">
            <a:spLocks noGrp="1"/>
          </p:cNvSpPr>
          <p:nvPr>
            <p:ph type="subTitle" idx="1"/>
          </p:nvPr>
        </p:nvSpPr>
        <p:spPr>
          <a:xfrm>
            <a:off x="265471" y="188913"/>
            <a:ext cx="8878529"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3</a:t>
            </a:r>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Éclaire en nous la beauté de la joie.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Fais-nous voir que l’action de grâce et de reconnaissance sont des sources de joie.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 </a:t>
            </a:r>
            <a:endParaRPr/>
          </a:p>
          <a:p>
            <a:pPr marL="0" lvl="0" indent="0" algn="l" rtl="0">
              <a:lnSpc>
                <a:spcPct val="80000"/>
              </a:lnSpc>
              <a:spcBef>
                <a:spcPts val="800"/>
              </a:spcBef>
              <a:spcAft>
                <a:spcPts val="0"/>
              </a:spcAft>
              <a:buClr>
                <a:srgbClr val="888888"/>
              </a:buClr>
              <a:buSzPts val="4000"/>
              <a:buNone/>
            </a:pPr>
            <a:endParaRPr sz="4000">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41"/>
          <p:cNvSpPr txBox="1">
            <a:spLocks noGrp="1"/>
          </p:cNvSpPr>
          <p:nvPr>
            <p:ph type="subTitle" idx="1"/>
          </p:nvPr>
        </p:nvSpPr>
        <p:spPr>
          <a:xfrm>
            <a:off x="670900" y="188925"/>
            <a:ext cx="8473200" cy="64803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4</a:t>
            </a:r>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Éclaire en nous la beauté de la paix.</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Fais-nous voir que lorsqu’on on agit de façon juste, nous bâtissons ton Royaume de Paix.</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 </a:t>
            </a:r>
            <a:endParaRPr sz="4000">
              <a:solidFill>
                <a:schemeClr val="dk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42"/>
          <p:cNvSpPr txBox="1">
            <a:spLocks noGrp="1"/>
          </p:cNvSpPr>
          <p:nvPr>
            <p:ph type="subTitle" idx="1"/>
          </p:nvPr>
        </p:nvSpPr>
        <p:spPr>
          <a:xfrm>
            <a:off x="353961" y="188914"/>
            <a:ext cx="8790039" cy="6167642"/>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5</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Dieu.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avec un nouveau regard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et avec les yeux levés,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que l’on soit éclairé et qu’on éclaire.</a:t>
            </a: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888888"/>
              </a:buClr>
              <a:buSzPts val="3200"/>
              <a:buNone/>
            </a:pPr>
            <a:endParaRPr b="1">
              <a:solidFill>
                <a:srgbClr val="FFC000"/>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a:t>
            </a:r>
            <a:endParaRPr sz="4000">
              <a:solidFill>
                <a:schemeClr val="dk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43"/>
          <p:cNvSpPr txBox="1">
            <a:spLocks noGrp="1"/>
          </p:cNvSpPr>
          <p:nvPr>
            <p:ph type="subTitle" idx="1"/>
          </p:nvPr>
        </p:nvSpPr>
        <p:spPr>
          <a:xfrm>
            <a:off x="1083365" y="725557"/>
            <a:ext cx="8060635" cy="5943531"/>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200"/>
              <a:buNone/>
            </a:pPr>
            <a:endParaRPr>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Prêtre: </a:t>
            </a:r>
            <a:endParaRPr/>
          </a:p>
          <a:p>
            <a:pPr marL="0" lvl="0" indent="0" algn="l" rtl="0">
              <a:lnSpc>
                <a:spcPct val="80000"/>
              </a:lnSpc>
              <a:spcBef>
                <a:spcPts val="640"/>
              </a:spcBef>
              <a:spcAft>
                <a:spcPts val="0"/>
              </a:spcAft>
              <a:buClr>
                <a:schemeClr val="lt1"/>
              </a:buClr>
              <a:buSzPts val="3200"/>
              <a:buNone/>
            </a:pPr>
            <a:r>
              <a:rPr lang="fr-CA" b="1">
                <a:solidFill>
                  <a:schemeClr val="lt1"/>
                </a:solidFill>
              </a:rPr>
              <a:t>Dieu, notre Père, nous t'adressons ces prières avec confiance. Tu nous aimes d'un amour infini. Aide-nous à devenir des enfants de lumière pour les autres et écoute les prières que nous te présentons aujourd'hui. </a:t>
            </a:r>
            <a:endParaRPr b="1">
              <a:solidFill>
                <a:schemeClr val="lt1"/>
              </a:solidFill>
            </a:endParaRPr>
          </a:p>
          <a:p>
            <a:pPr marL="0" lvl="0" indent="0" algn="l" rtl="0">
              <a:lnSpc>
                <a:spcPct val="80000"/>
              </a:lnSpc>
              <a:spcBef>
                <a:spcPts val="640"/>
              </a:spcBef>
              <a:spcAft>
                <a:spcPts val="0"/>
              </a:spcAft>
              <a:buClr>
                <a:schemeClr val="lt1"/>
              </a:buClr>
              <a:buSzPts val="3200"/>
              <a:buNone/>
            </a:pPr>
            <a:r>
              <a:rPr lang="fr-CA" b="1">
                <a:solidFill>
                  <a:schemeClr val="lt1"/>
                </a:solidFill>
              </a:rPr>
              <a:t>Par Jésus le Christ notre Seigneur qui vit et règne pour les siècles des siècles. </a:t>
            </a:r>
            <a:r>
              <a:rPr lang="fr-CA" b="1">
                <a:solidFill>
                  <a:srgbClr val="FFFFFF"/>
                </a:solidFill>
              </a:rPr>
              <a:t> </a:t>
            </a:r>
            <a:endParaRPr/>
          </a:p>
          <a:p>
            <a:pPr marL="0" lvl="0" indent="0" algn="l" rtl="0">
              <a:lnSpc>
                <a:spcPct val="80000"/>
              </a:lnSpc>
              <a:spcBef>
                <a:spcPts val="64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Amen</a:t>
            </a:r>
            <a:endParaRPr b="1">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4"/>
          <p:cNvSpPr txBox="1">
            <a:spLocks noGrp="1"/>
          </p:cNvSpPr>
          <p:nvPr>
            <p:ph type="subTitle" idx="1"/>
          </p:nvPr>
        </p:nvSpPr>
        <p:spPr>
          <a:xfrm>
            <a:off x="368710" y="309716"/>
            <a:ext cx="8775290" cy="6359372"/>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a:solidFill>
                  <a:srgbClr val="FFC000"/>
                </a:solidFill>
              </a:rPr>
              <a:t>Prêtre</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Unis dans le même Esprit, nous pouvons dire ensemble avec confiance la prière que nous avons reçue du Sauveur :</a:t>
            </a:r>
            <a:endParaRPr/>
          </a:p>
          <a:p>
            <a:pPr marL="0" lvl="0" indent="0" algn="l" rtl="0">
              <a:lnSpc>
                <a:spcPct val="80000"/>
              </a:lnSpc>
              <a:spcBef>
                <a:spcPts val="560"/>
              </a:spcBef>
              <a:spcAft>
                <a:spcPts val="0"/>
              </a:spcAft>
              <a:buClr>
                <a:srgbClr val="888888"/>
              </a:buClr>
              <a:buSzPts val="2800"/>
              <a:buNone/>
            </a:pPr>
            <a:endParaRPr sz="2800" b="1">
              <a:solidFill>
                <a:srgbClr val="FFFFFF"/>
              </a:solidFill>
            </a:endParaRPr>
          </a:p>
          <a:p>
            <a:pPr marL="0" lvl="0" indent="0" algn="l" rtl="0">
              <a:lnSpc>
                <a:spcPct val="80000"/>
              </a:lnSpc>
              <a:spcBef>
                <a:spcPts val="720"/>
              </a:spcBef>
              <a:spcAft>
                <a:spcPts val="0"/>
              </a:spcAft>
              <a:buClr>
                <a:srgbClr val="FFC000"/>
              </a:buClr>
              <a:buSzPts val="3200"/>
              <a:buNone/>
            </a:pPr>
            <a:r>
              <a:rPr lang="fr-CA" b="1">
                <a:solidFill>
                  <a:srgbClr val="FFC000"/>
                </a:solidFill>
              </a:rPr>
              <a:t>Notre Père qui est aux cieux, que ton nom soit sanctifié, que ton règne vienne, que ta volonté soit faite sur la terre comme au ciel.  Donne-nous aujourd’hui notre pain de ce jour, pardonne-nous nos offenses comme nous pardonnons aussi à ceux qui nous ont offensés. </a:t>
            </a:r>
            <a:r>
              <a:rPr lang="fr-CA" b="1" i="1">
                <a:solidFill>
                  <a:srgbClr val="FFC000"/>
                </a:solidFill>
              </a:rPr>
              <a:t>Et ne nous laisse pas entrer en tentation,</a:t>
            </a:r>
            <a:r>
              <a:rPr lang="fr-CA" b="1">
                <a:solidFill>
                  <a:srgbClr val="FFC000"/>
                </a:solidFill>
              </a:rPr>
              <a:t> mais délivre-nous du mal.</a:t>
            </a:r>
            <a:r>
              <a:rPr lang="fr-CA" sz="3600" b="1">
                <a:solidFill>
                  <a:srgbClr val="FFC000"/>
                </a:solidFill>
                <a:latin typeface="Poppins"/>
                <a:ea typeface="Poppins"/>
                <a:cs typeface="Poppins"/>
                <a:sym typeface="Poppins"/>
              </a:rPr>
              <a:t> </a:t>
            </a:r>
            <a:endParaRPr sz="3600" b="1">
              <a:solidFill>
                <a:srgbClr val="FFC000"/>
              </a:solidFill>
            </a:endParaRPr>
          </a:p>
          <a:p>
            <a:pPr marL="0" lvl="0" indent="0" algn="l" rtl="0">
              <a:lnSpc>
                <a:spcPct val="80000"/>
              </a:lnSpc>
              <a:spcBef>
                <a:spcPts val="640"/>
              </a:spcBef>
              <a:spcAft>
                <a:spcPts val="0"/>
              </a:spcAft>
              <a:buClr>
                <a:srgbClr val="888888"/>
              </a:buClr>
              <a:buSzPts val="3200"/>
              <a:buNone/>
            </a:pPr>
            <a:endParaRPr b="1">
              <a:solidFill>
                <a:schemeClr val="dk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45"/>
          <p:cNvSpPr txBox="1">
            <a:spLocks noGrp="1"/>
          </p:cNvSpPr>
          <p:nvPr>
            <p:ph type="subTitle" idx="1"/>
          </p:nvPr>
        </p:nvSpPr>
        <p:spPr>
          <a:xfrm>
            <a:off x="383458" y="0"/>
            <a:ext cx="8760542" cy="6669088"/>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2400"/>
              <a:buNone/>
            </a:pPr>
            <a:endParaRPr sz="24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Prêtre : </a:t>
            </a:r>
            <a:r>
              <a:rPr lang="fr-CA" b="1">
                <a:solidFill>
                  <a:srgbClr val="FFFFFF"/>
                </a:solidFill>
              </a:rPr>
              <a:t>Le Seigneur soit avec vous.	</a:t>
            </a:r>
            <a:r>
              <a:rPr lang="fr-CA" b="1">
                <a:solidFill>
                  <a:srgbClr val="FFC000"/>
                </a:solidFill>
              </a:rPr>
              <a:t>				</a:t>
            </a:r>
            <a:endParaRPr b="1">
              <a:solidFill>
                <a:srgbClr val="FFC000"/>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Tous : </a:t>
            </a:r>
            <a:r>
              <a:rPr lang="fr-CA" b="1">
                <a:solidFill>
                  <a:srgbClr val="FFFFFF"/>
                </a:solidFill>
              </a:rPr>
              <a:t>Et avec votre esprit.</a:t>
            </a:r>
            <a:endParaRPr b="1">
              <a:solidFill>
                <a:srgbClr val="FFFFFF"/>
              </a:solidFill>
            </a:endParaRPr>
          </a:p>
          <a:p>
            <a:pPr marL="0" lvl="0" indent="0" algn="l" rtl="0">
              <a:lnSpc>
                <a:spcPct val="80000"/>
              </a:lnSpc>
              <a:spcBef>
                <a:spcPts val="640"/>
              </a:spcBef>
              <a:spcAft>
                <a:spcPts val="0"/>
              </a:spcAft>
              <a:buClr>
                <a:srgbClr val="FFC000"/>
              </a:buClr>
              <a:buSzPts val="3200"/>
              <a:buFont typeface="Arial"/>
              <a:buNone/>
            </a:pP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Prêtre : </a:t>
            </a:r>
            <a:r>
              <a:rPr lang="fr-CA" b="1">
                <a:solidFill>
                  <a:srgbClr val="FFFFFF"/>
                </a:solidFill>
              </a:rPr>
              <a:t>Que Dieu tout-puissant vous bénisse, le Père, le Fils et le Saint-Esprit.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Tous : </a:t>
            </a:r>
            <a:r>
              <a:rPr lang="fr-CA" b="1">
                <a:solidFill>
                  <a:srgbClr val="FFFFFF"/>
                </a:solidFill>
              </a:rPr>
              <a:t>Amen.</a:t>
            </a:r>
            <a:endParaRPr b="1">
              <a:solidFill>
                <a:srgbClr val="FFFFFF"/>
              </a:solidFill>
            </a:endParaRPr>
          </a:p>
          <a:p>
            <a:pPr marL="0" lvl="0" indent="0" algn="l" rtl="0">
              <a:lnSpc>
                <a:spcPct val="80000"/>
              </a:lnSpc>
              <a:spcBef>
                <a:spcPts val="640"/>
              </a:spcBef>
              <a:spcAft>
                <a:spcPts val="0"/>
              </a:spcAft>
              <a:buClr>
                <a:srgbClr val="FFFFFF"/>
              </a:buClr>
              <a:buSzPts val="3200"/>
              <a:buNone/>
            </a:pP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Prêtre : </a:t>
            </a:r>
            <a:r>
              <a:rPr lang="fr-CA" b="1">
                <a:solidFill>
                  <a:srgbClr val="FFFFFF"/>
                </a:solidFill>
              </a:rPr>
              <a:t>Allez dans la paix, la joie et la lumière du Christ!</a:t>
            </a:r>
            <a:endParaRPr/>
          </a:p>
          <a:p>
            <a:pPr marL="0" lvl="0" indent="0" algn="ctr" rtl="0">
              <a:lnSpc>
                <a:spcPct val="80000"/>
              </a:lnSpc>
              <a:spcBef>
                <a:spcPts val="64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Tous :</a:t>
            </a:r>
            <a:r>
              <a:rPr lang="fr-CA" b="1">
                <a:solidFill>
                  <a:srgbClr val="FFFFFF"/>
                </a:solidFill>
              </a:rPr>
              <a:t> </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Nous rendons grâce à Dieu!</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46"/>
          <p:cNvSpPr/>
          <p:nvPr/>
        </p:nvSpPr>
        <p:spPr>
          <a:xfrm>
            <a:off x="422031" y="615462"/>
            <a:ext cx="8884800" cy="68019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fr-CA" sz="2800" b="1" u="sng">
                <a:solidFill>
                  <a:schemeClr val="hlink"/>
                </a:solidFill>
                <a:hlinkClick r:id="rId3"/>
              </a:rPr>
              <a:t>Chant:</a:t>
            </a:r>
            <a:r>
              <a:rPr lang="fr-CA" sz="2800" b="1">
                <a:solidFill>
                  <a:schemeClr val="lt1"/>
                </a:solidFill>
              </a:rPr>
              <a:t> </a:t>
            </a:r>
            <a:r>
              <a:rPr lang="fr-CA" sz="2800" b="1" i="0" u="none" strike="noStrike" cap="none">
                <a:solidFill>
                  <a:schemeClr val="lt1"/>
                </a:solidFill>
                <a:latin typeface="Arial"/>
                <a:ea typeface="Arial"/>
                <a:cs typeface="Arial"/>
                <a:sym typeface="Arial"/>
              </a:rPr>
              <a:t>C’est l’avent.</a:t>
            </a:r>
            <a:endParaRPr/>
          </a:p>
          <a:p>
            <a:pPr marL="0" marR="0" lvl="0" indent="0" algn="ctr" rtl="0">
              <a:spcBef>
                <a:spcPts val="0"/>
              </a:spcBef>
              <a:spcAft>
                <a:spcPts val="0"/>
              </a:spcAft>
              <a:buNone/>
            </a:pPr>
            <a:r>
              <a:rPr lang="fr-CA" sz="3200" b="1" i="0" u="none" strike="noStrike" cap="none">
                <a:solidFill>
                  <a:schemeClr val="lt1"/>
                </a:solidFill>
                <a:latin typeface="Arial"/>
                <a:ea typeface="Arial"/>
                <a:cs typeface="Arial"/>
                <a:sym typeface="Arial"/>
              </a:rPr>
              <a:t>C'est l'Avent, c'est le temps</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de préparer la fête</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De l'enfant qu'on attend</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et qui bientôt va naître.</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Annonçons sa venue partout,</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Dieu est avec nous. Oui,</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Ouvrons grand les chemins</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car le jour n'est plus loin.</a:t>
            </a:r>
            <a:endParaRPr/>
          </a:p>
          <a:p>
            <a:pPr marL="0" marR="0" lvl="0" indent="0" algn="ctr" rtl="0">
              <a:spcBef>
                <a:spcPts val="0"/>
              </a:spcBef>
              <a:spcAft>
                <a:spcPts val="0"/>
              </a:spcAft>
              <a:buNone/>
            </a:pPr>
            <a:r>
              <a:rPr lang="fr-CA" sz="2800" b="1" i="0" u="none" strike="noStrike" cap="none">
                <a:solidFill>
                  <a:schemeClr val="lt1"/>
                </a:solidFill>
                <a:latin typeface="Arial"/>
                <a:ea typeface="Arial"/>
                <a:cs typeface="Arial"/>
                <a:sym typeface="Arial"/>
              </a:rPr>
              <a:t> </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p:txBody>
      </p:sp>
      <p:pic>
        <p:nvPicPr>
          <p:cNvPr id="265" name="Google Shape;265;p46">
            <a:hlinkClick r:id="rId3"/>
          </p:cNvPr>
          <p:cNvPicPr preferRelativeResize="0"/>
          <p:nvPr/>
        </p:nvPicPr>
        <p:blipFill>
          <a:blip r:embed="rId4">
            <a:alphaModFix/>
          </a:blip>
          <a:stretch>
            <a:fillRect/>
          </a:stretch>
        </p:blipFill>
        <p:spPr>
          <a:xfrm>
            <a:off x="493649" y="615450"/>
            <a:ext cx="1050600" cy="1050516"/>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7"/>
          <p:cNvSpPr txBox="1"/>
          <p:nvPr/>
        </p:nvSpPr>
        <p:spPr>
          <a:xfrm>
            <a:off x="1977886" y="795130"/>
            <a:ext cx="7046700" cy="5786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b="1">
                <a:solidFill>
                  <a:schemeClr val="lt1"/>
                </a:solidFill>
                <a:latin typeface="Arial"/>
                <a:ea typeface="Arial"/>
                <a:cs typeface="Arial"/>
                <a:sym typeface="Arial"/>
              </a:rPr>
              <a:t>C'est l'Avent, c'est le temps</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d'ouvrir nos cœurs aux autres</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Par l'amour, dans la joie</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Soyons témoins de foi;</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Partageons son amour partout,</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Dieu est avec nous. Oui,</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Ouvrons grand les chemins</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et tendons-nous la main.</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48"/>
          <p:cNvSpPr txBox="1">
            <a:spLocks noGrp="1"/>
          </p:cNvSpPr>
          <p:nvPr>
            <p:ph type="ctrTitle"/>
          </p:nvPr>
        </p:nvSpPr>
        <p:spPr>
          <a:xfrm>
            <a:off x="1489587" y="2583982"/>
            <a:ext cx="6172200" cy="190023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fr-CA" sz="5400" b="1">
                <a:solidFill>
                  <a:schemeClr val="lt1"/>
                </a:solidFill>
                <a:latin typeface="Arial"/>
                <a:ea typeface="Arial"/>
                <a:cs typeface="Arial"/>
                <a:sym typeface="Arial"/>
              </a:rPr>
              <a:t>JOYEUX</a:t>
            </a:r>
            <a:br>
              <a:rPr lang="fr-CA" sz="5400" b="1">
                <a:solidFill>
                  <a:schemeClr val="lt1"/>
                </a:solidFill>
                <a:latin typeface="Arial"/>
                <a:ea typeface="Arial"/>
                <a:cs typeface="Arial"/>
                <a:sym typeface="Arial"/>
              </a:rPr>
            </a:br>
            <a:r>
              <a:rPr lang="fr-CA" sz="5400" b="1">
                <a:solidFill>
                  <a:schemeClr val="lt1"/>
                </a:solidFill>
                <a:latin typeface="Arial"/>
                <a:ea typeface="Arial"/>
                <a:cs typeface="Arial"/>
                <a:sym typeface="Arial"/>
              </a:rPr>
              <a:t> NOËL ! </a:t>
            </a:r>
            <a:endParaRPr/>
          </a:p>
        </p:txBody>
      </p:sp>
      <p:sp>
        <p:nvSpPr>
          <p:cNvPr id="277" name="Google Shape;277;p48"/>
          <p:cNvSpPr txBox="1"/>
          <p:nvPr/>
        </p:nvSpPr>
        <p:spPr>
          <a:xfrm>
            <a:off x="1126275" y="1311400"/>
            <a:ext cx="6535500" cy="300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2400" dirty="0">
                <a:solidFill>
                  <a:srgbClr val="FFFFFF"/>
                </a:solidFill>
                <a:latin typeface="Calibri"/>
                <a:ea typeface="Calibri"/>
                <a:cs typeface="Calibri"/>
                <a:sym typeface="Calibri"/>
              </a:rPr>
              <a:t>Chant final: </a:t>
            </a:r>
            <a:r>
              <a:rPr lang="fr-CA" sz="2400" u="sng" dirty="0">
                <a:solidFill>
                  <a:schemeClr val="hlink"/>
                </a:solidFill>
                <a:latin typeface="Calibri"/>
                <a:ea typeface="Calibri"/>
                <a:cs typeface="Calibri"/>
                <a:sym typeface="Calibri"/>
                <a:hlinkClick r:id="rId3"/>
              </a:rPr>
              <a:t>Aujourd’hui le ciel c’est penché</a:t>
            </a:r>
            <a:endParaRPr sz="2400" dirty="0">
              <a:solidFill>
                <a:srgbClr val="FFFFFF"/>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celebration_eucharistique_avent_anneeb">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1599</Words>
  <Application>Microsoft Office PowerPoint</Application>
  <PresentationFormat>Affichage à l'écran (4:3)</PresentationFormat>
  <Paragraphs>140</Paragraphs>
  <Slides>36</Slides>
  <Notes>36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36</vt:i4>
      </vt:variant>
    </vt:vector>
  </HeadingPairs>
  <TitlesOfParts>
    <vt:vector size="42" baseType="lpstr">
      <vt:lpstr>Arial</vt:lpstr>
      <vt:lpstr>Calibri</vt:lpstr>
      <vt:lpstr>SimSun</vt:lpstr>
      <vt:lpstr>Poppins</vt:lpstr>
      <vt:lpstr>Helvetica Neue</vt:lpstr>
      <vt:lpstr>celebration_eucharistique_avent_anneeb</vt:lpstr>
      <vt:lpstr>Célébration  de la Parole</vt:lpstr>
      <vt:lpstr>Présentation PowerPoint</vt:lpstr>
      <vt:lpstr>Prêtre Aujourd'hui, nous célébrons de façon particulière la préparation à la fête de Noël. Demandons au Seigneur de nous pardonner les fois que nous n’avons pas agi comme témoins de la lumière, pour éclairer ou aider notre prochain.</vt:lpstr>
      <vt:lpstr> Prêtre :  Seigneur Jésus, image vivante du Père envoyée pour nous rendre la vie, prends pitié de nous. Ensemble:  Seigneur, prends pitié </vt:lpstr>
      <vt:lpstr>Prêtre :  Ô Christ, né de la Vierge Marie pour nous apporter le pardon, prends pitié de nous.    Ensemble :  Ô Christ, prends pitié</vt:lpstr>
      <vt:lpstr>Prêtre :  Seigneur, Parole éternelle du Père venue nous promettre la Paix, prends pitié de nous.  Ensemble :  Seigneur, prends pitié  </vt:lpstr>
      <vt:lpstr> Prêtre :  Que Dieu Tout-puissant nous pardonne, qu'Il transforme nos cœurs et nous conduise à la vie éternelle.   Ensemble :  Amen </vt:lpstr>
      <vt:lpstr>Prêtre Tu as voulu, Seigneur, qu’à l’annonce de l’ange la Vierge accueille ton Verbe éternel, qu’elle soit remplie de la lumière de l’Esprit Saint et devienne le temple du Très-Haut; Aide-nous à devenir assez humbles pour faire comme elle ta volonté.  Nous te le demandons par Jésus le Christ notre Seigneur qui vit et règne dans l'unité du Saint-Esprit pour les siècles, des siècles. Ensemble : Amen </vt:lpstr>
      <vt:lpstr>Première lecture:  Le Seigneur dit à Abram : « Quitte ton pays, ta parenté et la maison de ton père, et va vers le pays que je te montrerai.  Je ferai de toi une grande nation, je te bénirai, je rendrai grand ton nom, et tu deviendras une bénédiction.</vt:lpstr>
      <vt:lpstr>Présentation PowerPoint</vt:lpstr>
      <vt:lpstr>Présentation PowerPoint</vt:lpstr>
      <vt:lpstr>Psaume Ensemble nous répondrons :  Dans la joie, nous irons à la maison du Seigneur.  </vt:lpstr>
      <vt:lpstr>   Quelle joie quand on m’a dit : « Nous irons à la maison du Seigneur ! » Maintenant notre marche prend fin devant tes portes, Jérusalem !  Ensemble :  Dans la joie, nous irons à la maison du Seigneur.   </vt:lpstr>
      <vt:lpstr>Jérusalem, te voici dans tes murs : ville où tout ensemble ne fait qu’un ! C’est là que montent les tribus, les tribus du Seigneur.  Ensemble :  Dans la joie, nous irons à la maison du Seigneur.</vt:lpstr>
      <vt:lpstr>Présentation PowerPoint</vt:lpstr>
      <vt:lpstr>Présentation PowerPoint</vt:lpstr>
      <vt:lpstr>Présentation PowerPoint</vt:lpstr>
      <vt:lpstr>DEBOUT  Acclamation  Ensemble : Alléluia. Allélu, Alléluia Alléluia, Alléluia (2X)  La Vierge Marie accueille la Parole : « Je suis la servante du Seigneur, que s'accomplisse la Bonne Nouvelle ! »   Ensemble :  Alléluia. Allélu, Alléluia Alléluia, Alléluia  (2x)</vt:lpstr>
      <vt:lpstr>Prêtre : Le Seigneur soit avec vous. Ensemble :  Et avec votre Esprit.   Prêtre : Évangile de Jésus-Christ selon saint Luc  Ensemble :  Gloire à Toi, Seigneur.</vt:lpstr>
      <vt:lpstr>       Évangile La visite à Elisabeth - Lc 1, 39-58   En ces jours-là, Marie se mit en route et se rendit avec empressement vers la région montagneuse, dans une ville de Judée. Elle entra dans la maison de Zacharie et salua Élisabeth. Or, quand Élisabeth entendit la salutation de Marie, l’enfant tressaillit en elle.          </vt:lpstr>
      <vt:lpstr>Présentation PowerPoint</vt:lpstr>
      <vt:lpstr>Présentation PowerPoint</vt:lpstr>
      <vt:lpstr>Acclamons la Parole de Dieu.  Ensemble :  Louange à Toi, Seigneur, Jésus.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JOYEUX  NOËL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Célébration  de la Parole</dc:title>
  <cp:lastModifiedBy>Laura Hughes</cp:lastModifiedBy>
  <cp:revision>1</cp:revision>
  <dcterms:modified xsi:type="dcterms:W3CDTF">2020-11-12T20:18:06Z</dcterms:modified>
</cp:coreProperties>
</file>