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4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92" r:id="rId33"/>
    <p:sldId id="293" r:id="rId34"/>
    <p:sldId id="294" r:id="rId35"/>
    <p:sldId id="295" r:id="rId36"/>
    <p:sldId id="296" r:id="rId37"/>
    <p:sldId id="297" r:id="rId38"/>
    <p:sldId id="298" r:id="rId39"/>
    <p:sldId id="287" r:id="rId40"/>
    <p:sldId id="299" r:id="rId41"/>
    <p:sldId id="300" r:id="rId42"/>
    <p:sldId id="288" r:id="rId43"/>
    <p:sldId id="289" r:id="rId44"/>
    <p:sldId id="290" r:id="rId45"/>
    <p:sldId id="291" r:id="rId46"/>
  </p:sldIdLst>
  <p:sldSz cx="9144000" cy="6858000" type="screen4x3"/>
  <p:notesSz cx="7010400" cy="9296400"/>
  <p:embeddedFontLst>
    <p:embeddedFont>
      <p:font typeface="SimSun" panose="02010600030101010101" pitchFamily="2" charset="-122"/>
      <p:regular r:id="rId48"/>
    </p:embeddedFont>
    <p:embeddedFont>
      <p:font typeface="Calibri" panose="020F0502020204030204" pitchFamily="34" charset="0"/>
      <p:regular r:id="rId49"/>
      <p:bold r:id="rId50"/>
      <p:italic r:id="rId51"/>
      <p:boldItalic r:id="rId52"/>
    </p:embeddedFont>
    <p:embeddedFont>
      <p:font typeface="Helvetica Neue" panose="020B0604020202020204" charset="0"/>
      <p:regular r:id="rId53"/>
      <p:bold r:id="rId54"/>
      <p:italic r:id="rId55"/>
      <p:boldItalic r:id="rId56"/>
    </p:embeddedFont>
    <p:embeddedFont>
      <p:font typeface="Poppins" panose="020B060402020202020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2" d="100"/>
          <a:sy n="62" d="100"/>
        </p:scale>
        <p:origin x="1400"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font" Target="fonts/font13.fntdata"/><Relationship Id="rId65"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Hughes" userId="092bf78b3cf72893" providerId="LiveId" clId="{82417D1E-8F05-4FB1-9933-533F3312D0AE}"/>
    <pc:docChg chg="undo custSel addSld modSld sldOrd">
      <pc:chgData name="Laura Hughes" userId="092bf78b3cf72893" providerId="LiveId" clId="{82417D1E-8F05-4FB1-9933-533F3312D0AE}" dt="2020-11-12T20:15:02.480" v="2196" actId="20577"/>
      <pc:docMkLst>
        <pc:docMk/>
      </pc:docMkLst>
      <pc:sldChg chg="modSp mod">
        <pc:chgData name="Laura Hughes" userId="092bf78b3cf72893" providerId="LiveId" clId="{82417D1E-8F05-4FB1-9933-533F3312D0AE}" dt="2020-11-12T20:15:02.480" v="2196" actId="20577"/>
        <pc:sldMkLst>
          <pc:docMk/>
          <pc:sldMk cId="0" sldId="256"/>
        </pc:sldMkLst>
        <pc:spChg chg="mod">
          <ac:chgData name="Laura Hughes" userId="092bf78b3cf72893" providerId="LiveId" clId="{82417D1E-8F05-4FB1-9933-533F3312D0AE}" dt="2020-11-12T20:15:02.480" v="2196" actId="20577"/>
          <ac:spMkLst>
            <pc:docMk/>
            <pc:sldMk cId="0" sldId="256"/>
            <ac:spMk id="89" creationId="{00000000-0000-0000-0000-000000000000}"/>
          </ac:spMkLst>
        </pc:spChg>
      </pc:sldChg>
      <pc:sldChg chg="delSp modSp mod">
        <pc:chgData name="Laura Hughes" userId="092bf78b3cf72893" providerId="LiveId" clId="{82417D1E-8F05-4FB1-9933-533F3312D0AE}" dt="2020-11-12T19:58:16.528" v="10" actId="20577"/>
        <pc:sldMkLst>
          <pc:docMk/>
          <pc:sldMk cId="0" sldId="273"/>
        </pc:sldMkLst>
        <pc:spChg chg="mod">
          <ac:chgData name="Laura Hughes" userId="092bf78b3cf72893" providerId="LiveId" clId="{82417D1E-8F05-4FB1-9933-533F3312D0AE}" dt="2020-11-12T19:58:16.528" v="10" actId="20577"/>
          <ac:spMkLst>
            <pc:docMk/>
            <pc:sldMk cId="0" sldId="273"/>
            <ac:spMk id="181" creationId="{00000000-0000-0000-0000-000000000000}"/>
          </ac:spMkLst>
        </pc:spChg>
        <pc:picChg chg="del">
          <ac:chgData name="Laura Hughes" userId="092bf78b3cf72893" providerId="LiveId" clId="{82417D1E-8F05-4FB1-9933-533F3312D0AE}" dt="2020-11-12T19:57:58.794" v="0" actId="478"/>
          <ac:picMkLst>
            <pc:docMk/>
            <pc:sldMk cId="0" sldId="273"/>
            <ac:picMk id="182" creationId="{00000000-0000-0000-0000-000000000000}"/>
          </ac:picMkLst>
        </pc:picChg>
      </pc:sldChg>
      <pc:sldChg chg="modSp mod">
        <pc:chgData name="Laura Hughes" userId="092bf78b3cf72893" providerId="LiveId" clId="{82417D1E-8F05-4FB1-9933-533F3312D0AE}" dt="2020-11-12T20:14:33.249" v="2150" actId="20577"/>
        <pc:sldMkLst>
          <pc:docMk/>
          <pc:sldMk cId="0" sldId="280"/>
        </pc:sldMkLst>
        <pc:spChg chg="mod">
          <ac:chgData name="Laura Hughes" userId="092bf78b3cf72893" providerId="LiveId" clId="{82417D1E-8F05-4FB1-9933-533F3312D0AE}" dt="2020-11-12T20:14:33.249" v="2150" actId="20577"/>
          <ac:spMkLst>
            <pc:docMk/>
            <pc:sldMk cId="0" sldId="280"/>
            <ac:spMk id="219" creationId="{00000000-0000-0000-0000-000000000000}"/>
          </ac:spMkLst>
        </pc:spChg>
      </pc:sldChg>
      <pc:sldChg chg="modSp mod">
        <pc:chgData name="Laura Hughes" userId="092bf78b3cf72893" providerId="LiveId" clId="{82417D1E-8F05-4FB1-9933-533F3312D0AE}" dt="2020-11-12T20:11:07.163" v="1542" actId="108"/>
        <pc:sldMkLst>
          <pc:docMk/>
          <pc:sldMk cId="0" sldId="287"/>
        </pc:sldMkLst>
        <pc:spChg chg="mod">
          <ac:chgData name="Laura Hughes" userId="092bf78b3cf72893" providerId="LiveId" clId="{82417D1E-8F05-4FB1-9933-533F3312D0AE}" dt="2020-11-12T20:11:07.163" v="1542" actId="108"/>
          <ac:spMkLst>
            <pc:docMk/>
            <pc:sldMk cId="0" sldId="287"/>
            <ac:spMk id="254" creationId="{00000000-0000-0000-0000-000000000000}"/>
          </ac:spMkLst>
        </pc:spChg>
      </pc:sldChg>
      <pc:sldChg chg="modSp mod">
        <pc:chgData name="Laura Hughes" userId="092bf78b3cf72893" providerId="LiveId" clId="{82417D1E-8F05-4FB1-9933-533F3312D0AE}" dt="2020-11-12T20:14:49.736" v="2169" actId="20577"/>
        <pc:sldMkLst>
          <pc:docMk/>
          <pc:sldMk cId="0" sldId="291"/>
        </pc:sldMkLst>
        <pc:spChg chg="mod">
          <ac:chgData name="Laura Hughes" userId="092bf78b3cf72893" providerId="LiveId" clId="{82417D1E-8F05-4FB1-9933-533F3312D0AE}" dt="2020-11-12T20:14:49.736" v="2169" actId="20577"/>
          <ac:spMkLst>
            <pc:docMk/>
            <pc:sldMk cId="0" sldId="291"/>
            <ac:spMk id="276" creationId="{00000000-0000-0000-0000-000000000000}"/>
          </ac:spMkLst>
        </pc:spChg>
      </pc:sldChg>
      <pc:sldChg chg="modSp mod">
        <pc:chgData name="Laura Hughes" userId="092bf78b3cf72893" providerId="LiveId" clId="{82417D1E-8F05-4FB1-9933-533F3312D0AE}" dt="2020-11-12T20:04:08.302" v="345" actId="108"/>
        <pc:sldMkLst>
          <pc:docMk/>
          <pc:sldMk cId="644659854" sldId="292"/>
        </pc:sldMkLst>
        <pc:spChg chg="mod">
          <ac:chgData name="Laura Hughes" userId="092bf78b3cf72893" providerId="LiveId" clId="{82417D1E-8F05-4FB1-9933-533F3312D0AE}" dt="2020-11-12T19:59:06.793" v="12" actId="120"/>
          <ac:spMkLst>
            <pc:docMk/>
            <pc:sldMk cId="644659854" sldId="292"/>
            <ac:spMk id="2" creationId="{8A798CC2-6660-4C69-B7DC-B6B817B4C581}"/>
          </ac:spMkLst>
        </pc:spChg>
        <pc:spChg chg="mod">
          <ac:chgData name="Laura Hughes" userId="092bf78b3cf72893" providerId="LiveId" clId="{82417D1E-8F05-4FB1-9933-533F3312D0AE}" dt="2020-11-12T20:04:08.302" v="345" actId="108"/>
          <ac:spMkLst>
            <pc:docMk/>
            <pc:sldMk cId="644659854" sldId="292"/>
            <ac:spMk id="3" creationId="{C6B43B23-AB0B-4774-B9C0-2B39DB3C2D3A}"/>
          </ac:spMkLst>
        </pc:spChg>
      </pc:sldChg>
      <pc:sldChg chg="delSp modSp add mod">
        <pc:chgData name="Laura Hughes" userId="092bf78b3cf72893" providerId="LiveId" clId="{82417D1E-8F05-4FB1-9933-533F3312D0AE}" dt="2020-11-12T20:05:09.364" v="405" actId="20577"/>
        <pc:sldMkLst>
          <pc:docMk/>
          <pc:sldMk cId="3472147685" sldId="293"/>
        </pc:sldMkLst>
        <pc:spChg chg="del mod">
          <ac:chgData name="Laura Hughes" userId="092bf78b3cf72893" providerId="LiveId" clId="{82417D1E-8F05-4FB1-9933-533F3312D0AE}" dt="2020-11-12T20:04:33.351" v="348" actId="478"/>
          <ac:spMkLst>
            <pc:docMk/>
            <pc:sldMk cId="3472147685" sldId="293"/>
            <ac:spMk id="2" creationId="{8A798CC2-6660-4C69-B7DC-B6B817B4C581}"/>
          </ac:spMkLst>
        </pc:spChg>
        <pc:spChg chg="mod">
          <ac:chgData name="Laura Hughes" userId="092bf78b3cf72893" providerId="LiveId" clId="{82417D1E-8F05-4FB1-9933-533F3312D0AE}" dt="2020-11-12T20:05:09.364" v="405" actId="20577"/>
          <ac:spMkLst>
            <pc:docMk/>
            <pc:sldMk cId="3472147685" sldId="293"/>
            <ac:spMk id="3" creationId="{C6B43B23-AB0B-4774-B9C0-2B39DB3C2D3A}"/>
          </ac:spMkLst>
        </pc:spChg>
      </pc:sldChg>
      <pc:sldChg chg="modSp add mod">
        <pc:chgData name="Laura Hughes" userId="092bf78b3cf72893" providerId="LiveId" clId="{82417D1E-8F05-4FB1-9933-533F3312D0AE}" dt="2020-11-12T20:05:39.921" v="519" actId="20577"/>
        <pc:sldMkLst>
          <pc:docMk/>
          <pc:sldMk cId="664855448" sldId="294"/>
        </pc:sldMkLst>
        <pc:spChg chg="mod">
          <ac:chgData name="Laura Hughes" userId="092bf78b3cf72893" providerId="LiveId" clId="{82417D1E-8F05-4FB1-9933-533F3312D0AE}" dt="2020-11-12T20:05:39.921" v="519" actId="20577"/>
          <ac:spMkLst>
            <pc:docMk/>
            <pc:sldMk cId="664855448" sldId="294"/>
            <ac:spMk id="3" creationId="{C6B43B23-AB0B-4774-B9C0-2B39DB3C2D3A}"/>
          </ac:spMkLst>
        </pc:spChg>
      </pc:sldChg>
      <pc:sldChg chg="modSp add mod">
        <pc:chgData name="Laura Hughes" userId="092bf78b3cf72893" providerId="LiveId" clId="{82417D1E-8F05-4FB1-9933-533F3312D0AE}" dt="2020-11-12T20:07:12.195" v="795" actId="108"/>
        <pc:sldMkLst>
          <pc:docMk/>
          <pc:sldMk cId="298812750" sldId="295"/>
        </pc:sldMkLst>
        <pc:spChg chg="mod">
          <ac:chgData name="Laura Hughes" userId="092bf78b3cf72893" providerId="LiveId" clId="{82417D1E-8F05-4FB1-9933-533F3312D0AE}" dt="2020-11-12T20:07:12.195" v="795" actId="108"/>
          <ac:spMkLst>
            <pc:docMk/>
            <pc:sldMk cId="298812750" sldId="295"/>
            <ac:spMk id="3" creationId="{C6B43B23-AB0B-4774-B9C0-2B39DB3C2D3A}"/>
          </ac:spMkLst>
        </pc:spChg>
      </pc:sldChg>
      <pc:sldChg chg="modSp add mod">
        <pc:chgData name="Laura Hughes" userId="092bf78b3cf72893" providerId="LiveId" clId="{82417D1E-8F05-4FB1-9933-533F3312D0AE}" dt="2020-11-12T20:08:24.420" v="1064" actId="20577"/>
        <pc:sldMkLst>
          <pc:docMk/>
          <pc:sldMk cId="1168597951" sldId="296"/>
        </pc:sldMkLst>
        <pc:spChg chg="mod">
          <ac:chgData name="Laura Hughes" userId="092bf78b3cf72893" providerId="LiveId" clId="{82417D1E-8F05-4FB1-9933-533F3312D0AE}" dt="2020-11-12T20:08:24.420" v="1064" actId="20577"/>
          <ac:spMkLst>
            <pc:docMk/>
            <pc:sldMk cId="1168597951" sldId="296"/>
            <ac:spMk id="3" creationId="{C6B43B23-AB0B-4774-B9C0-2B39DB3C2D3A}"/>
          </ac:spMkLst>
        </pc:spChg>
      </pc:sldChg>
      <pc:sldChg chg="modSp add mod ord">
        <pc:chgData name="Laura Hughes" userId="092bf78b3cf72893" providerId="LiveId" clId="{82417D1E-8F05-4FB1-9933-533F3312D0AE}" dt="2020-11-12T20:09:26.177" v="1242" actId="1076"/>
        <pc:sldMkLst>
          <pc:docMk/>
          <pc:sldMk cId="33427558" sldId="297"/>
        </pc:sldMkLst>
        <pc:spChg chg="mod">
          <ac:chgData name="Laura Hughes" userId="092bf78b3cf72893" providerId="LiveId" clId="{82417D1E-8F05-4FB1-9933-533F3312D0AE}" dt="2020-11-12T20:09:26.177" v="1242" actId="1076"/>
          <ac:spMkLst>
            <pc:docMk/>
            <pc:sldMk cId="33427558" sldId="297"/>
            <ac:spMk id="3" creationId="{C6B43B23-AB0B-4774-B9C0-2B39DB3C2D3A}"/>
          </ac:spMkLst>
        </pc:spChg>
      </pc:sldChg>
      <pc:sldChg chg="modSp add mod">
        <pc:chgData name="Laura Hughes" userId="092bf78b3cf72893" providerId="LiveId" clId="{82417D1E-8F05-4FB1-9933-533F3312D0AE}" dt="2020-11-12T20:10:24.732" v="1423" actId="20577"/>
        <pc:sldMkLst>
          <pc:docMk/>
          <pc:sldMk cId="609133320" sldId="298"/>
        </pc:sldMkLst>
        <pc:spChg chg="mod">
          <ac:chgData name="Laura Hughes" userId="092bf78b3cf72893" providerId="LiveId" clId="{82417D1E-8F05-4FB1-9933-533F3312D0AE}" dt="2020-11-12T20:10:24.732" v="1423" actId="20577"/>
          <ac:spMkLst>
            <pc:docMk/>
            <pc:sldMk cId="609133320" sldId="298"/>
            <ac:spMk id="3" creationId="{C6B43B23-AB0B-4774-B9C0-2B39DB3C2D3A}"/>
          </ac:spMkLst>
        </pc:spChg>
      </pc:sldChg>
      <pc:sldChg chg="modSp add mod">
        <pc:chgData name="Laura Hughes" userId="092bf78b3cf72893" providerId="LiveId" clId="{82417D1E-8F05-4FB1-9933-533F3312D0AE}" dt="2020-11-12T20:12:56.735" v="1879" actId="1036"/>
        <pc:sldMkLst>
          <pc:docMk/>
          <pc:sldMk cId="61351403" sldId="299"/>
        </pc:sldMkLst>
        <pc:spChg chg="mod">
          <ac:chgData name="Laura Hughes" userId="092bf78b3cf72893" providerId="LiveId" clId="{82417D1E-8F05-4FB1-9933-533F3312D0AE}" dt="2020-11-12T20:12:56.735" v="1879" actId="1036"/>
          <ac:spMkLst>
            <pc:docMk/>
            <pc:sldMk cId="61351403" sldId="299"/>
            <ac:spMk id="254" creationId="{00000000-0000-0000-0000-000000000000}"/>
          </ac:spMkLst>
        </pc:spChg>
      </pc:sldChg>
      <pc:sldChg chg="modSp add mod">
        <pc:chgData name="Laura Hughes" userId="092bf78b3cf72893" providerId="LiveId" clId="{82417D1E-8F05-4FB1-9933-533F3312D0AE}" dt="2020-11-12T20:14:01.872" v="2148" actId="1035"/>
        <pc:sldMkLst>
          <pc:docMk/>
          <pc:sldMk cId="1448161648" sldId="300"/>
        </pc:sldMkLst>
        <pc:spChg chg="mod">
          <ac:chgData name="Laura Hughes" userId="092bf78b3cf72893" providerId="LiveId" clId="{82417D1E-8F05-4FB1-9933-533F3312D0AE}" dt="2020-11-12T20:14:01.872" v="2148" actId="1035"/>
          <ac:spMkLst>
            <pc:docMk/>
            <pc:sldMk cId="1448161648" sldId="300"/>
            <ac:spMk id="25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2"/>
            <a:ext cx="3037840" cy="466725"/>
          </a:xfrm>
          <a:prstGeom prst="rect">
            <a:avLst/>
          </a:prstGeom>
          <a:noFill/>
          <a:ln>
            <a:noFill/>
          </a:ln>
        </p:spPr>
        <p:txBody>
          <a:bodyPr spcFirstLastPara="1" wrap="square" lIns="92275" tIns="46125" rIns="92275" bIns="46125" anchor="t"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970940" y="2"/>
            <a:ext cx="3037840" cy="466725"/>
          </a:xfrm>
          <a:prstGeom prst="rect">
            <a:avLst/>
          </a:prstGeom>
          <a:noFill/>
          <a:ln>
            <a:noFill/>
          </a:ln>
        </p:spPr>
        <p:txBody>
          <a:bodyPr spcFirstLastPara="1" wrap="square" lIns="92275" tIns="46125" rIns="92275" bIns="46125" anchor="t" anchorCtr="0">
            <a:noAutofit/>
          </a:bodyPr>
          <a:lstStyle>
            <a:lvl1pPr marR="0" lvl="0" algn="r"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01040" y="4473577"/>
            <a:ext cx="5608320" cy="3660775"/>
          </a:xfrm>
          <a:prstGeom prst="rect">
            <a:avLst/>
          </a:prstGeom>
          <a:noFill/>
          <a:ln>
            <a:noFill/>
          </a:ln>
        </p:spPr>
        <p:txBody>
          <a:bodyPr spcFirstLastPara="1" wrap="square" lIns="92275" tIns="46125" rIns="92275" bIns="46125"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829677"/>
            <a:ext cx="3037840" cy="466725"/>
          </a:xfrm>
          <a:prstGeom prst="rect">
            <a:avLst/>
          </a:prstGeom>
          <a:noFill/>
          <a:ln>
            <a:noFill/>
          </a:ln>
        </p:spPr>
        <p:txBody>
          <a:bodyPr spcFirstLastPara="1" wrap="square" lIns="92275" tIns="46125" rIns="92275" bIns="46125" anchor="b" anchorCtr="0">
            <a:noAutofit/>
          </a:bodyPr>
          <a:lstStyle>
            <a:lvl1pPr marR="0" lvl="0" algn="l" rtl="0">
              <a:spcBef>
                <a:spcPts val="0"/>
              </a:spcBef>
              <a:spcAft>
                <a:spcPts val="0"/>
              </a:spcAft>
              <a:buSzPts val="1400"/>
              <a:buNone/>
              <a:defRPr sz="1200" b="0" i="0" u="none" strike="noStrike" cap="none">
                <a:solidFill>
                  <a:schemeClr val="dk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970940" y="8829677"/>
            <a:ext cx="3037840" cy="466725"/>
          </a:xfrm>
          <a:prstGeom prst="rect">
            <a:avLst/>
          </a:prstGeom>
          <a:noFill/>
          <a:ln>
            <a:noFill/>
          </a:ln>
        </p:spPr>
        <p:txBody>
          <a:bodyPr spcFirstLastPara="1" wrap="square" lIns="92275" tIns="46125" rIns="92275" bIns="46125" anchor="b" anchorCtr="0">
            <a:noAutofit/>
          </a:bodyPr>
          <a:lstStyle/>
          <a:p>
            <a:pPr marL="0" marR="0" lvl="0" indent="0" algn="r" rtl="0">
              <a:spcBef>
                <a:spcPts val="0"/>
              </a:spcBef>
              <a:spcAft>
                <a:spcPts val="0"/>
              </a:spcAft>
              <a:buNone/>
            </a:pPr>
            <a:fld id="{00000000-1234-1234-1234-123412341234}" type="slidenum">
              <a:rPr lang="fr-CA" sz="1200" b="0" i="0" u="none" strike="noStrike" cap="none">
                <a:solidFill>
                  <a:schemeClr val="dk1"/>
                </a:solidFill>
                <a:latin typeface="Arial"/>
                <a:ea typeface="Arial"/>
                <a:cs typeface="Arial"/>
                <a:sym typeface="Arial"/>
              </a:rPr>
              <a:t>‹N°›</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701040" y="4473577"/>
            <a:ext cx="5608320" cy="3660775"/>
          </a:xfrm>
          <a:prstGeom prst="rect">
            <a:avLst/>
          </a:prstGeom>
          <a:noFill/>
          <a:ln>
            <a:noFill/>
          </a:ln>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970940" y="8829677"/>
            <a:ext cx="3037840" cy="466725"/>
          </a:xfrm>
          <a:prstGeom prst="rect">
            <a:avLst/>
          </a:prstGeom>
          <a:noFill/>
          <a:ln>
            <a:noFill/>
          </a:ln>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93" name="Google Shape;93;p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5: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98" name="Google Shape;98;p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6: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03" name="Google Shape;103;p6: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7: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08" name="Google Shape;108;p7: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8: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13" name="Google Shape;113;p8: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9: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18" name="Google Shape;118;p9: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10: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23" name="Google Shape;123;p10: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12: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28" name="Google Shape;128;p12: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9071ac18fb_0_10: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9071ac18fb_0_10: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34" name="Google Shape;134;g9071ac18fb_0_10: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9071ac18fb_0_15: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9071ac18fb_0_15: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40" name="Google Shape;140;g9071ac18fb_0_15: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3: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46" name="Google Shape;146;p13: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51" name="Google Shape;151;p1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5: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56" name="Google Shape;156;p1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9071ac18fb_0_21: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9071ac18fb_0_21: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62" name="Google Shape;162;g9071ac18fb_0_21: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9071ac18fb_0_38: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9071ac18fb_0_38: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68" name="Google Shape;168;g9071ac18fb_0_38: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9071ac18fb_0_43: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9071ac18fb_0_43: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74" name="Google Shape;174;g9071ac18fb_0_43: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6: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79" name="Google Shape;179;p16: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7: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85" name="Google Shape;185;p17: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8: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90" name="Google Shape;190;p18: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9071ac18fb_0_0: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9071ac18fb_0_0: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196" name="Google Shape;196;g9071ac18fb_0_0: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9071ac18fb_0_5: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9071ac18fb_0_5: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02" name="Google Shape;202;g9071ac18fb_0_5:notes"/>
          <p:cNvSpPr txBox="1">
            <a:spLocks noGrp="1"/>
          </p:cNvSpPr>
          <p:nvPr>
            <p:ph type="sldNum" idx="12"/>
          </p:nvPr>
        </p:nvSpPr>
        <p:spPr>
          <a:xfrm>
            <a:off x="3970940" y="8829677"/>
            <a:ext cx="3037800" cy="466800"/>
          </a:xfrm>
          <a:prstGeom prst="rect">
            <a:avLst/>
          </a:prstGeom>
        </p:spPr>
        <p:txBody>
          <a:bodyPr spcFirstLastPara="1" wrap="square" lIns="92275" tIns="46125" rIns="92275" bIns="46125" anchor="b" anchorCtr="0">
            <a:noAutofit/>
          </a:bodyPr>
          <a:lstStyle/>
          <a:p>
            <a:pPr marL="0" lvl="0" indent="0" algn="r" rtl="0">
              <a:spcBef>
                <a:spcPts val="0"/>
              </a:spcBef>
              <a:spcAft>
                <a:spcPts val="0"/>
              </a:spcAft>
              <a:buClr>
                <a:srgbClr val="000000"/>
              </a:buClr>
              <a:buFont typeface="Arial"/>
              <a:buNone/>
            </a:pPr>
            <a:fld id="{00000000-1234-1234-1234-123412341234}" type="slidenum">
              <a:rPr lang="fr-CA"/>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9: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07" name="Google Shape;207;p19: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0: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12" name="Google Shape;212;p20: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1: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17" name="Google Shape;217;p21: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2: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22" name="Google Shape;222;p22: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3: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27" name="Google Shape;227;p23: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32" name="Google Shape;232;p2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5: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37" name="Google Shape;237;p2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6: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42" name="Google Shape;242;p26: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7: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47" name="Google Shape;247;p27: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4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52" name="Google Shape;252;p4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4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52" name="Google Shape;252;p4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31189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4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52" name="Google Shape;252;p4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46704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54:notes"/>
          <p:cNvSpPr txBox="1">
            <a:spLocks noGrp="1"/>
          </p:cNvSpPr>
          <p:nvPr>
            <p:ph type="body" idx="1"/>
          </p:nvPr>
        </p:nvSpPr>
        <p:spPr>
          <a:xfrm>
            <a:off x="701040" y="4473577"/>
            <a:ext cx="5608320" cy="3660775"/>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57" name="Google Shape;257;p54: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9071ac18fb_0_52: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62" name="Google Shape;262;g9071ac18fb_0_52: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9071ac18fb_0_57:notes"/>
          <p:cNvSpPr txBox="1">
            <a:spLocks noGrp="1"/>
          </p:cNvSpPr>
          <p:nvPr>
            <p:ph type="body" idx="1"/>
          </p:nvPr>
        </p:nvSpPr>
        <p:spPr>
          <a:xfrm>
            <a:off x="701040" y="4473577"/>
            <a:ext cx="5608200" cy="3660900"/>
          </a:xfrm>
          <a:prstGeom prst="rect">
            <a:avLst/>
          </a:prstGeom>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68" name="Google Shape;268;g9071ac18fb_0_57:notes"/>
          <p:cNvSpPr>
            <a:spLocks noGrp="1" noRot="1" noChangeAspect="1"/>
          </p:cNvSpPr>
          <p:nvPr>
            <p:ph type="sldImg" idx="2"/>
          </p:nvPr>
        </p:nvSpPr>
        <p:spPr>
          <a:xfrm>
            <a:off x="1414463" y="1162050"/>
            <a:ext cx="4181400" cy="31368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55:notes"/>
          <p:cNvSpPr>
            <a:spLocks noGrp="1" noRot="1" noChangeAspect="1"/>
          </p:cNvSpPr>
          <p:nvPr>
            <p:ph type="sldImg" idx="2"/>
          </p:nvPr>
        </p:nvSpPr>
        <p:spPr>
          <a:xfrm>
            <a:off x="1414463" y="1162050"/>
            <a:ext cx="4181475"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55:notes"/>
          <p:cNvSpPr txBox="1">
            <a:spLocks noGrp="1"/>
          </p:cNvSpPr>
          <p:nvPr>
            <p:ph type="body" idx="1"/>
          </p:nvPr>
        </p:nvSpPr>
        <p:spPr>
          <a:xfrm>
            <a:off x="701040" y="4473577"/>
            <a:ext cx="5608320" cy="3660775"/>
          </a:xfrm>
          <a:prstGeom prst="rect">
            <a:avLst/>
          </a:prstGeom>
          <a:noFill/>
          <a:ln>
            <a:noFill/>
          </a:ln>
        </p:spPr>
        <p:txBody>
          <a:bodyPr spcFirstLastPara="1" wrap="square" lIns="92275" tIns="46125" rIns="92275" bIns="46125" anchor="t" anchorCtr="0">
            <a:noAutofit/>
          </a:bodyPr>
          <a:lstStyle/>
          <a:p>
            <a:pPr marL="0" lvl="0" indent="0" algn="l" rtl="0">
              <a:spcBef>
                <a:spcPts val="0"/>
              </a:spcBef>
              <a:spcAft>
                <a:spcPts val="0"/>
              </a:spcAft>
              <a:buNone/>
            </a:pPr>
            <a:endParaRPr/>
          </a:p>
        </p:txBody>
      </p:sp>
      <p:sp>
        <p:nvSpPr>
          <p:cNvPr id="274" name="Google Shape;274;p55:notes"/>
          <p:cNvSpPr txBox="1">
            <a:spLocks noGrp="1"/>
          </p:cNvSpPr>
          <p:nvPr>
            <p:ph type="sldNum" idx="12"/>
          </p:nvPr>
        </p:nvSpPr>
        <p:spPr>
          <a:xfrm>
            <a:off x="3970940" y="8829677"/>
            <a:ext cx="3037840" cy="466725"/>
          </a:xfrm>
          <a:prstGeom prst="rect">
            <a:avLst/>
          </a:prstGeom>
          <a:noFill/>
          <a:ln>
            <a:noFill/>
          </a:ln>
        </p:spPr>
        <p:txBody>
          <a:bodyPr spcFirstLastPara="1" wrap="square" lIns="92275" tIns="46125" rIns="92275" bIns="46125" anchor="b" anchorCtr="0">
            <a:noAutofit/>
          </a:bodyPr>
          <a:lstStyle/>
          <a:p>
            <a:pPr marL="0" lvl="0" indent="0" algn="r" rtl="0">
              <a:spcBef>
                <a:spcPts val="0"/>
              </a:spcBef>
              <a:spcAft>
                <a:spcPts val="0"/>
              </a:spcAft>
              <a:buNone/>
            </a:pPr>
            <a:fld id="{00000000-1234-1234-1234-123412341234}" type="slidenum">
              <a:rPr lang="fr-CA"/>
              <a:t>45</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标题幻灯片"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标题和内容"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空白" type="blank">
  <p:cSld name="BLANK">
    <p:spTree>
      <p:nvGrpSpPr>
        <p:cNvPr id="1" name="Shape 27"/>
        <p:cNvGrpSpPr/>
        <p:nvPr/>
      </p:nvGrpSpPr>
      <p:grpSpPr>
        <a:xfrm>
          <a:off x="0" y="0"/>
          <a:ext cx="0" cy="0"/>
          <a:chOff x="0" y="0"/>
          <a:chExt cx="0" cy="0"/>
        </a:xfrm>
      </p:grpSpPr>
      <p:sp>
        <p:nvSpPr>
          <p:cNvPr id="28" name="Google Shape;28;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节标题" type="secHead">
  <p:cSld name="SECTION_HEADER">
    <p:spTree>
      <p:nvGrpSpPr>
        <p:cNvPr id="1" name="Shape 31"/>
        <p:cNvGrpSpPr/>
        <p:nvPr/>
      </p:nvGrpSpPr>
      <p:grpSpPr>
        <a:xfrm>
          <a:off x="0" y="0"/>
          <a:ext cx="0" cy="0"/>
          <a:chOff x="0" y="0"/>
          <a:chExt cx="0" cy="0"/>
        </a:xfrm>
      </p:grpSpPr>
      <p:sp>
        <p:nvSpPr>
          <p:cNvPr id="32" name="Google Shape;32;p5"/>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3" name="Google Shape;33;p5"/>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4" name="Google Shape;34;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两栏内容" type="twoObj">
  <p:cSld name="TWO_OBJECTS">
    <p:spTree>
      <p:nvGrpSpPr>
        <p:cNvPr id="1" name="Shape 37"/>
        <p:cNvGrpSpPr/>
        <p:nvPr/>
      </p:nvGrpSpPr>
      <p:grpSpPr>
        <a:xfrm>
          <a:off x="0" y="0"/>
          <a:ext cx="0" cy="0"/>
          <a:chOff x="0" y="0"/>
          <a:chExt cx="0" cy="0"/>
        </a:xfrm>
      </p:grpSpPr>
      <p:sp>
        <p:nvSpPr>
          <p:cNvPr id="38" name="Google Shape;38;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0" name="Google Shape;40;p6"/>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比较" type="twoTxTwoObj">
  <p:cSld name="TWO_OBJECTS_WITH_TEXT">
    <p:spTree>
      <p:nvGrpSpPr>
        <p:cNvPr id="1" name="Shape 44"/>
        <p:cNvGrpSpPr/>
        <p:nvPr/>
      </p:nvGrpSpPr>
      <p:grpSpPr>
        <a:xfrm>
          <a:off x="0" y="0"/>
          <a:ext cx="0" cy="0"/>
          <a:chOff x="0" y="0"/>
          <a:chExt cx="0" cy="0"/>
        </a:xfrm>
      </p:grpSpPr>
      <p:sp>
        <p:nvSpPr>
          <p:cNvPr id="45" name="Google Shape;45;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6" name="Google Shape;46;p7"/>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7" name="Google Shape;47;p7"/>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8" name="Google Shape;48;p7"/>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9" name="Google Shape;49;p7"/>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0" name="Google Shape;50;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仅标题" type="titleOnly">
  <p:cSld name="TITLE_ONLY">
    <p:spTree>
      <p:nvGrpSpPr>
        <p:cNvPr id="1" name="Shape 53"/>
        <p:cNvGrpSpPr/>
        <p:nvPr/>
      </p:nvGrpSpPr>
      <p:grpSpPr>
        <a:xfrm>
          <a:off x="0" y="0"/>
          <a:ext cx="0" cy="0"/>
          <a:chOff x="0" y="0"/>
          <a:chExt cx="0" cy="0"/>
        </a:xfrm>
      </p:grpSpPr>
      <p:sp>
        <p:nvSpPr>
          <p:cNvPr id="54" name="Google Shape;5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5" name="Google Shape;55;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内容与标题"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图片与标题"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7" name="Google Shape;67;p10"/>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标题和竖排文字"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垂直排列标题与文本"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a:spcBef>
                <a:spcPts val="0"/>
              </a:spcBef>
              <a:spcAft>
                <a:spcPts val="0"/>
              </a:spcAft>
              <a:buNone/>
              <a:defRPr sz="1200">
                <a:solidFill>
                  <a:srgbClr val="888888"/>
                </a:solidFill>
                <a:latin typeface="Calibri"/>
                <a:ea typeface="Calibri"/>
                <a:cs typeface="Calibri"/>
                <a:sym typeface="Calibri"/>
              </a:defRPr>
            </a:lvl1pPr>
            <a:lvl2pPr marL="0" marR="0" lvl="1" indent="0" algn="r">
              <a:spcBef>
                <a:spcPts val="0"/>
              </a:spcBef>
              <a:spcAft>
                <a:spcPts val="0"/>
              </a:spcAft>
              <a:buNone/>
              <a:defRPr sz="1200">
                <a:solidFill>
                  <a:srgbClr val="888888"/>
                </a:solidFill>
                <a:latin typeface="Calibri"/>
                <a:ea typeface="Calibri"/>
                <a:cs typeface="Calibri"/>
                <a:sym typeface="Calibri"/>
              </a:defRPr>
            </a:lvl2pPr>
            <a:lvl3pPr marL="0" marR="0" lvl="2" indent="0" algn="r">
              <a:spcBef>
                <a:spcPts val="0"/>
              </a:spcBef>
              <a:spcAft>
                <a:spcPts val="0"/>
              </a:spcAft>
              <a:buNone/>
              <a:defRPr sz="1200">
                <a:solidFill>
                  <a:srgbClr val="888888"/>
                </a:solidFill>
                <a:latin typeface="Calibri"/>
                <a:ea typeface="Calibri"/>
                <a:cs typeface="Calibri"/>
                <a:sym typeface="Calibri"/>
              </a:defRPr>
            </a:lvl3pPr>
            <a:lvl4pPr marL="0" marR="0" lvl="3" indent="0" algn="r">
              <a:spcBef>
                <a:spcPts val="0"/>
              </a:spcBef>
              <a:spcAft>
                <a:spcPts val="0"/>
              </a:spcAft>
              <a:buNone/>
              <a:defRPr sz="1200">
                <a:solidFill>
                  <a:srgbClr val="888888"/>
                </a:solidFill>
                <a:latin typeface="Calibri"/>
                <a:ea typeface="Calibri"/>
                <a:cs typeface="Calibri"/>
                <a:sym typeface="Calibri"/>
              </a:defRPr>
            </a:lvl4pPr>
            <a:lvl5pPr marL="0" marR="0" lvl="4" indent="0" algn="r">
              <a:spcBef>
                <a:spcPts val="0"/>
              </a:spcBef>
              <a:spcAft>
                <a:spcPts val="0"/>
              </a:spcAft>
              <a:buNone/>
              <a:defRPr sz="1200">
                <a:solidFill>
                  <a:srgbClr val="888888"/>
                </a:solidFill>
                <a:latin typeface="Calibri"/>
                <a:ea typeface="Calibri"/>
                <a:cs typeface="Calibri"/>
                <a:sym typeface="Calibri"/>
              </a:defRPr>
            </a:lvl5pPr>
            <a:lvl6pPr marL="0" marR="0" lvl="5" indent="0" algn="r">
              <a:spcBef>
                <a:spcPts val="0"/>
              </a:spcBef>
              <a:spcAft>
                <a:spcPts val="0"/>
              </a:spcAft>
              <a:buNone/>
              <a:defRPr sz="1200">
                <a:solidFill>
                  <a:srgbClr val="888888"/>
                </a:solidFill>
                <a:latin typeface="Calibri"/>
                <a:ea typeface="Calibri"/>
                <a:cs typeface="Calibri"/>
                <a:sym typeface="Calibri"/>
              </a:defRPr>
            </a:lvl6pPr>
            <a:lvl7pPr marL="0" marR="0" lvl="6" indent="0" algn="r">
              <a:spcBef>
                <a:spcPts val="0"/>
              </a:spcBef>
              <a:spcAft>
                <a:spcPts val="0"/>
              </a:spcAft>
              <a:buNone/>
              <a:defRPr sz="1200">
                <a:solidFill>
                  <a:srgbClr val="888888"/>
                </a:solidFill>
                <a:latin typeface="Calibri"/>
                <a:ea typeface="Calibri"/>
                <a:cs typeface="Calibri"/>
                <a:sym typeface="Calibri"/>
              </a:defRPr>
            </a:lvl7pPr>
            <a:lvl8pPr marL="0" marR="0" lvl="7" indent="0" algn="r">
              <a:spcBef>
                <a:spcPts val="0"/>
              </a:spcBef>
              <a:spcAft>
                <a:spcPts val="0"/>
              </a:spcAft>
              <a:buNone/>
              <a:defRPr sz="1200">
                <a:solidFill>
                  <a:srgbClr val="888888"/>
                </a:solidFill>
                <a:latin typeface="Calibri"/>
                <a:ea typeface="Calibri"/>
                <a:cs typeface="Calibri"/>
                <a:sym typeface="Calibri"/>
              </a:defRPr>
            </a:lvl8pPr>
            <a:lvl9pPr marL="0" marR="0" lvl="8" indent="0" algn="r">
              <a:spcBef>
                <a:spcPts val="0"/>
              </a:spcBef>
              <a:spcAft>
                <a:spcPts val="0"/>
              </a:spcAft>
              <a:buNone/>
              <a:defRPr sz="12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1pPr>
            <a:lvl2pPr marR="0" lvl="1"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2pPr>
            <a:lvl3pPr marR="0" lvl="2"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3pPr>
            <a:lvl4pPr marR="0" lvl="3"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4pPr>
            <a:lvl5pPr marR="0" lvl="4"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5pPr>
            <a:lvl6pPr marR="0" lvl="5"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6pPr>
            <a:lvl7pPr marR="0" lvl="6"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7pPr>
            <a:lvl8pPr marR="0" lvl="7"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8pPr>
            <a:lvl9pPr marR="0" lvl="8" algn="ctr" rtl="0">
              <a:spcBef>
                <a:spcPts val="0"/>
              </a:spcBef>
              <a:spcAft>
                <a:spcPts val="0"/>
              </a:spcAft>
              <a:buSzPts val="1400"/>
              <a:buNone/>
              <a:defRPr sz="4400" b="0" i="0" u="none" strike="noStrike" cap="none">
                <a:solidFill>
                  <a:schemeClr val="dk1"/>
                </a:solidFill>
                <a:latin typeface="Calibri"/>
                <a:ea typeface="Calibri"/>
                <a:cs typeface="Calibri"/>
                <a:sym typeface="Calibri"/>
              </a:defRPr>
            </a:lvl9pPr>
          </a:lstStyle>
          <a:p>
            <a:endParaRPr/>
          </a:p>
        </p:txBody>
      </p:sp>
      <p:sp>
        <p:nvSpPr>
          <p:cNvPr id="11" name="Google Shape;11;p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None/>
              <a:defRPr sz="1200" b="0" i="0" u="none" strike="noStrike" cap="none">
                <a:solidFill>
                  <a:srgbClr val="888888"/>
                </a:solidFill>
                <a:latin typeface="Calibri"/>
                <a:ea typeface="Calibri"/>
                <a:cs typeface="Calibri"/>
                <a:sym typeface="Calibri"/>
              </a:defRPr>
            </a:lvl1pPr>
            <a:lvl2pPr marL="0" marR="0" lvl="1" indent="0" algn="r" rtl="0">
              <a:spcBef>
                <a:spcPts val="0"/>
              </a:spcBef>
              <a:spcAft>
                <a:spcPts val="0"/>
              </a:spcAft>
              <a:buNone/>
              <a:defRPr sz="1200" b="0" i="0" u="none" strike="noStrike" cap="none">
                <a:solidFill>
                  <a:srgbClr val="888888"/>
                </a:solidFill>
                <a:latin typeface="Calibri"/>
                <a:ea typeface="Calibri"/>
                <a:cs typeface="Calibri"/>
                <a:sym typeface="Calibri"/>
              </a:defRPr>
            </a:lvl2pPr>
            <a:lvl3pPr marL="0" marR="0" lvl="2" indent="0" algn="r" rtl="0">
              <a:spcBef>
                <a:spcPts val="0"/>
              </a:spcBef>
              <a:spcAft>
                <a:spcPts val="0"/>
              </a:spcAft>
              <a:buNone/>
              <a:defRPr sz="1200" b="0" i="0" u="none" strike="noStrike" cap="none">
                <a:solidFill>
                  <a:srgbClr val="888888"/>
                </a:solidFill>
                <a:latin typeface="Calibri"/>
                <a:ea typeface="Calibri"/>
                <a:cs typeface="Calibri"/>
                <a:sym typeface="Calibri"/>
              </a:defRPr>
            </a:lvl3pPr>
            <a:lvl4pPr marL="0" marR="0" lvl="3" indent="0" algn="r" rtl="0">
              <a:spcBef>
                <a:spcPts val="0"/>
              </a:spcBef>
              <a:spcAft>
                <a:spcPts val="0"/>
              </a:spcAft>
              <a:buNone/>
              <a:defRPr sz="1200" b="0" i="0" u="none" strike="noStrike" cap="none">
                <a:solidFill>
                  <a:srgbClr val="888888"/>
                </a:solidFill>
                <a:latin typeface="Calibri"/>
                <a:ea typeface="Calibri"/>
                <a:cs typeface="Calibri"/>
                <a:sym typeface="Calibri"/>
              </a:defRPr>
            </a:lvl4pPr>
            <a:lvl5pPr marL="0" marR="0" lvl="4" indent="0" algn="r" rtl="0">
              <a:spcBef>
                <a:spcPts val="0"/>
              </a:spcBef>
              <a:spcAft>
                <a:spcPts val="0"/>
              </a:spcAft>
              <a:buNone/>
              <a:defRPr sz="1200" b="0" i="0" u="none" strike="noStrike" cap="none">
                <a:solidFill>
                  <a:srgbClr val="888888"/>
                </a:solidFill>
                <a:latin typeface="Calibri"/>
                <a:ea typeface="Calibri"/>
                <a:cs typeface="Calibri"/>
                <a:sym typeface="Calibri"/>
              </a:defRPr>
            </a:lvl5pPr>
            <a:lvl6pPr marL="0" marR="0" lvl="5" indent="0" algn="r" rtl="0">
              <a:spcBef>
                <a:spcPts val="0"/>
              </a:spcBef>
              <a:spcAft>
                <a:spcPts val="0"/>
              </a:spcAft>
              <a:buNone/>
              <a:defRPr sz="1200" b="0" i="0" u="none" strike="noStrike" cap="none">
                <a:solidFill>
                  <a:srgbClr val="888888"/>
                </a:solidFill>
                <a:latin typeface="Calibri"/>
                <a:ea typeface="Calibri"/>
                <a:cs typeface="Calibri"/>
                <a:sym typeface="Calibri"/>
              </a:defRPr>
            </a:lvl6pPr>
            <a:lvl7pPr marL="0" marR="0" lvl="6" indent="0" algn="r" rtl="0">
              <a:spcBef>
                <a:spcPts val="0"/>
              </a:spcBef>
              <a:spcAft>
                <a:spcPts val="0"/>
              </a:spcAft>
              <a:buNone/>
              <a:defRPr sz="1200" b="0" i="0" u="none" strike="noStrike" cap="none">
                <a:solidFill>
                  <a:srgbClr val="888888"/>
                </a:solidFill>
                <a:latin typeface="Calibri"/>
                <a:ea typeface="Calibri"/>
                <a:cs typeface="Calibri"/>
                <a:sym typeface="Calibri"/>
              </a:defRPr>
            </a:lvl7pPr>
            <a:lvl8pPr marL="0" marR="0" lvl="7" indent="0" algn="r" rtl="0">
              <a:spcBef>
                <a:spcPts val="0"/>
              </a:spcBef>
              <a:spcAft>
                <a:spcPts val="0"/>
              </a:spcAft>
              <a:buNone/>
              <a:defRPr sz="1200" b="0" i="0" u="none" strike="noStrike" cap="none">
                <a:solidFill>
                  <a:srgbClr val="888888"/>
                </a:solidFill>
                <a:latin typeface="Calibri"/>
                <a:ea typeface="Calibri"/>
                <a:cs typeface="Calibri"/>
                <a:sym typeface="Calibri"/>
              </a:defRPr>
            </a:lvl8pPr>
            <a:lvl9pPr marL="0" marR="0" lvl="8" indent="0" algn="r" rtl="0">
              <a:spcBef>
                <a:spcPts val="0"/>
              </a:spcBef>
              <a:spcAft>
                <a:spcPts val="0"/>
              </a:spcAft>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r-CA"/>
              <a:t>‹N°›</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s://drive.google.com/file/d/1IX97DwrSMV5FUr07JJg-nFIzYl3ybHaE/view?usp=sharing"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youtube.com/watch?v=pOONagMWn0A" TargetMode="External"/><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3"/>
          <p:cNvSpPr txBox="1">
            <a:spLocks noGrp="1"/>
          </p:cNvSpPr>
          <p:nvPr>
            <p:ph type="ctrTitle"/>
          </p:nvPr>
        </p:nvSpPr>
        <p:spPr>
          <a:xfrm>
            <a:off x="1489587" y="1950936"/>
            <a:ext cx="6172200" cy="190023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fr-CA" sz="5400" b="1" dirty="0">
                <a:solidFill>
                  <a:schemeClr val="lt1"/>
                </a:solidFill>
                <a:latin typeface="Arial"/>
                <a:ea typeface="Arial"/>
                <a:cs typeface="Arial"/>
                <a:sym typeface="Arial"/>
              </a:rPr>
              <a:t>Célébration </a:t>
            </a:r>
            <a:br>
              <a:rPr lang="fr-CA" dirty="0">
                <a:latin typeface="Arial"/>
                <a:ea typeface="Arial"/>
                <a:cs typeface="Arial"/>
                <a:sym typeface="Arial"/>
              </a:rPr>
            </a:br>
            <a:r>
              <a:rPr lang="fr-CA" sz="5400" b="1" dirty="0">
                <a:solidFill>
                  <a:schemeClr val="lt1"/>
                </a:solidFill>
                <a:latin typeface="Arial"/>
                <a:ea typeface="Arial"/>
                <a:cs typeface="Arial"/>
                <a:sym typeface="Arial"/>
              </a:rPr>
              <a:t>eucharistique</a:t>
            </a:r>
            <a:endParaRPr sz="5400" b="1" dirty="0">
              <a:solidFill>
                <a:schemeClr val="lt1"/>
              </a:solidFill>
              <a:latin typeface="Arial"/>
              <a:ea typeface="Arial"/>
              <a:cs typeface="Arial"/>
              <a:sym typeface="Arial"/>
            </a:endParaRPr>
          </a:p>
        </p:txBody>
      </p:sp>
      <p:sp>
        <p:nvSpPr>
          <p:cNvPr id="90" name="Google Shape;90;p13"/>
          <p:cNvSpPr txBox="1">
            <a:spLocks noGrp="1"/>
          </p:cNvSpPr>
          <p:nvPr>
            <p:ph type="subTitle" idx="1"/>
          </p:nvPr>
        </p:nvSpPr>
        <p:spPr>
          <a:xfrm>
            <a:off x="2261112" y="3851173"/>
            <a:ext cx="4629150" cy="6858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FCD5B5"/>
              </a:buClr>
              <a:buSzPts val="4000"/>
              <a:buNone/>
            </a:pPr>
            <a:r>
              <a:rPr lang="fr-CA" sz="4000" b="1">
                <a:solidFill>
                  <a:srgbClr val="FCD5B5"/>
                </a:solidFill>
                <a:latin typeface="Arial"/>
                <a:ea typeface="Arial"/>
                <a:cs typeface="Arial"/>
                <a:sym typeface="Arial"/>
              </a:rPr>
              <a:t>Avent</a:t>
            </a:r>
            <a:r>
              <a:rPr lang="fr-CA" sz="2800" b="1">
                <a:solidFill>
                  <a:srgbClr val="FCD5B5"/>
                </a:solidFill>
                <a:latin typeface="Arial"/>
                <a:ea typeface="Arial"/>
                <a:cs typeface="Arial"/>
                <a:sym typeface="Arial"/>
              </a:rPr>
              <a:t> </a:t>
            </a:r>
            <a:endParaRPr/>
          </a:p>
          <a:p>
            <a:pPr marL="0" lvl="0" indent="0" algn="ctr" rtl="0">
              <a:spcBef>
                <a:spcPts val="400"/>
              </a:spcBef>
              <a:spcAft>
                <a:spcPts val="0"/>
              </a:spcAft>
              <a:buClr>
                <a:srgbClr val="888888"/>
              </a:buClr>
              <a:buSzPts val="2000"/>
              <a:buNone/>
            </a:pPr>
            <a:endParaRPr sz="2000" b="1">
              <a:solidFill>
                <a:srgbClr val="FCD5B5"/>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p:nvPr/>
        </p:nvSpPr>
        <p:spPr>
          <a:xfrm>
            <a:off x="930607" y="874313"/>
            <a:ext cx="7282800" cy="3816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fr-CA" sz="3200" dirty="0">
                <a:solidFill>
                  <a:srgbClr val="FFC000"/>
                </a:solidFill>
                <a:latin typeface="Calibri"/>
                <a:ea typeface="Calibri"/>
                <a:cs typeface="Calibri"/>
                <a:sym typeface="Calibri"/>
              </a:rPr>
              <a:t>Prêtre​</a:t>
            </a:r>
            <a:endParaRPr sz="3200" dirty="0">
              <a:solidFill>
                <a:srgbClr val="FFC000"/>
              </a:solidFill>
              <a:latin typeface="SimSun"/>
              <a:ea typeface="SimSun"/>
              <a:cs typeface="SimSun"/>
              <a:sym typeface="SimSun"/>
            </a:endParaRPr>
          </a:p>
          <a:p>
            <a:pPr marL="0" marR="0" lvl="0" indent="0" algn="l" rtl="0">
              <a:spcBef>
                <a:spcPts val="0"/>
              </a:spcBef>
              <a:spcAft>
                <a:spcPts val="0"/>
              </a:spcAft>
              <a:buNone/>
            </a:pPr>
            <a:r>
              <a:rPr lang="fr-CA" sz="3200" b="1" dirty="0">
                <a:solidFill>
                  <a:srgbClr val="FFFFFF"/>
                </a:solidFill>
                <a:latin typeface="Calibri"/>
                <a:ea typeface="Calibri"/>
                <a:cs typeface="Calibri"/>
                <a:sym typeface="Calibri"/>
              </a:rPr>
              <a:t>En ce temps d'attente, manifestons notre joie d'être les frères et les sœurs de celui que nous nous préparons à accueillir : « Au nom du Père, du Fils et du Saint-Esprit. </a:t>
            </a:r>
            <a:r>
              <a:rPr lang="fr-CA" sz="1800" b="1" dirty="0">
                <a:solidFill>
                  <a:srgbClr val="FFFFFF"/>
                </a:solidFill>
                <a:latin typeface="Calibri"/>
                <a:ea typeface="Calibri"/>
                <a:cs typeface="Calibri"/>
                <a:sym typeface="Calibri"/>
              </a:rPr>
              <a:t>»</a:t>
            </a:r>
            <a:endParaRPr dirty="0"/>
          </a:p>
          <a:p>
            <a:pPr marL="0" marR="0" lvl="0" indent="0" algn="l" rtl="0">
              <a:spcBef>
                <a:spcPts val="0"/>
              </a:spcBef>
              <a:spcAft>
                <a:spcPts val="0"/>
              </a:spcAft>
              <a:buNone/>
            </a:pPr>
            <a:endParaRPr sz="1800" b="1" dirty="0">
              <a:solidFill>
                <a:srgbClr val="FFFFFF"/>
              </a:solidFill>
              <a:latin typeface="Calibri"/>
              <a:ea typeface="Calibri"/>
              <a:cs typeface="Calibri"/>
              <a:sym typeface="Calibri"/>
            </a:endParaRPr>
          </a:p>
          <a:p>
            <a:pPr marL="0" marR="0" lvl="0" indent="0" algn="l" rtl="0">
              <a:spcBef>
                <a:spcPts val="0"/>
              </a:spcBef>
              <a:spcAft>
                <a:spcPts val="0"/>
              </a:spcAft>
              <a:buNone/>
            </a:pPr>
            <a:r>
              <a:rPr lang="fr-CA" sz="3200" dirty="0">
                <a:solidFill>
                  <a:srgbClr val="FFC000"/>
                </a:solidFill>
                <a:latin typeface="Calibri"/>
                <a:ea typeface="Calibri"/>
                <a:cs typeface="Calibri"/>
                <a:sym typeface="Calibri"/>
              </a:rPr>
              <a:t>Ensemble :</a:t>
            </a:r>
            <a:r>
              <a:rPr lang="fr-CA" sz="3200" b="1" dirty="0">
                <a:solidFill>
                  <a:srgbClr val="FFFFFF"/>
                </a:solidFill>
                <a:latin typeface="Calibri"/>
                <a:ea typeface="Calibri"/>
                <a:cs typeface="Calibri"/>
                <a:sym typeface="Calibri"/>
              </a:rPr>
              <a:t> Amen</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ctrTitle" idx="4294967295"/>
          </p:nvPr>
        </p:nvSpPr>
        <p:spPr>
          <a:xfrm>
            <a:off x="250724" y="1735701"/>
            <a:ext cx="8701548" cy="1171575"/>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600" b="0" i="0" u="none" strike="noStrike" cap="none" dirty="0">
                <a:solidFill>
                  <a:srgbClr val="FFC000"/>
                </a:solidFill>
                <a:latin typeface="Calibri"/>
                <a:ea typeface="Calibri"/>
                <a:cs typeface="Calibri"/>
                <a:sym typeface="Calibri"/>
              </a:rPr>
              <a:t>Prêtre</a:t>
            </a:r>
            <a:br>
              <a:rPr lang="fr-CA" sz="4400" b="0" i="0" u="none" strike="noStrike" cap="none" dirty="0">
                <a:solidFill>
                  <a:schemeClr val="dk1"/>
                </a:solidFill>
                <a:latin typeface="Calibri"/>
                <a:ea typeface="Calibri"/>
                <a:cs typeface="Calibri"/>
                <a:sym typeface="Calibri"/>
              </a:rPr>
            </a:br>
            <a:r>
              <a:rPr lang="fr-CA" sz="3600" b="1" dirty="0">
                <a:solidFill>
                  <a:schemeClr val="lt1"/>
                </a:solidFill>
              </a:rPr>
              <a:t>Aujourd'hui, nous célébrons de façon particulière la préparation à la fête de Noël. Demandons au Seigneur de nous pardonner les fois que nous n’avons pas agi comme témoins de la lumière, pour éclairer ou aider notre prochain.</a:t>
            </a:r>
            <a:endParaRPr sz="3600" b="1" i="0" u="none" strike="noStrike" cap="none" dirty="0">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16"/>
          <p:cNvSpPr txBox="1">
            <a:spLocks noGrp="1"/>
          </p:cNvSpPr>
          <p:nvPr>
            <p:ph type="ctrTitle" idx="4294967295"/>
          </p:nvPr>
        </p:nvSpPr>
        <p:spPr>
          <a:xfrm>
            <a:off x="294353" y="456893"/>
            <a:ext cx="8598924"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Prêtre :</a:t>
            </a:r>
            <a:r>
              <a:rPr lang="fr-CA" sz="3200" b="1" i="0" u="none" strike="noStrike" cap="none">
                <a:solidFill>
                  <a:srgbClr val="FFC000"/>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0" i="0" u="none" strike="noStrike" cap="none">
                <a:solidFill>
                  <a:schemeClr val="lt1"/>
                </a:solidFill>
                <a:latin typeface="Helvetica Neue"/>
                <a:ea typeface="Helvetica Neue"/>
                <a:cs typeface="Helvetica Neue"/>
                <a:sym typeface="Helvetica Neue"/>
              </a:rPr>
              <a:t>Seigneur Jésus, image vivante du Père envoyée pour nous rendre la vie, prends pitié de nous.</a:t>
            </a: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Seigneur, prends pitié</a:t>
            </a:r>
            <a:br>
              <a:rPr lang="fr-CA" sz="4400" b="0" i="0" u="none" strike="noStrike" cap="none">
                <a:solidFill>
                  <a:schemeClr val="dk1"/>
                </a:solidFill>
                <a:latin typeface="Calibri"/>
                <a:ea typeface="Calibri"/>
                <a:cs typeface="Calibri"/>
                <a:sym typeface="Calibri"/>
              </a:rPr>
            </a:br>
            <a:endParaRPr sz="4000" b="0" i="0" u="none" strike="noStrike" cap="non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7"/>
          <p:cNvSpPr txBox="1">
            <a:spLocks noGrp="1"/>
          </p:cNvSpPr>
          <p:nvPr>
            <p:ph type="ctrTitle" idx="4294967295"/>
          </p:nvPr>
        </p:nvSpPr>
        <p:spPr>
          <a:xfrm>
            <a:off x="339212" y="317115"/>
            <a:ext cx="8586382"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0" i="0" u="none" strike="noStrike" cap="none">
                <a:solidFill>
                  <a:srgbClr val="FFC000"/>
                </a:solidFill>
                <a:latin typeface="Calibri"/>
                <a:ea typeface="Calibri"/>
                <a:cs typeface="Calibri"/>
                <a:sym typeface="Calibri"/>
              </a:rPr>
              <a:t>Prêtre :</a:t>
            </a:r>
            <a:r>
              <a:rPr lang="fr-CA" sz="3200" b="1" i="0" u="none" strike="noStrike" cap="none">
                <a:solidFill>
                  <a:srgbClr val="FFC000"/>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0" i="0" u="none" strike="noStrike" cap="none">
                <a:solidFill>
                  <a:schemeClr val="lt1"/>
                </a:solidFill>
                <a:latin typeface="Helvetica Neue"/>
                <a:ea typeface="Helvetica Neue"/>
                <a:cs typeface="Helvetica Neue"/>
                <a:sym typeface="Helvetica Neue"/>
              </a:rPr>
              <a:t>Ô Christ, né de la Vierge Marie pour nous apporter le pardon, prends pitié de nous. </a:t>
            </a:r>
            <a:br>
              <a:rPr lang="fr-CA" sz="3200" b="0" i="0" u="none" strike="noStrike" cap="none">
                <a:solidFill>
                  <a:schemeClr val="lt1"/>
                </a:solidFill>
                <a:latin typeface="Helvetica Neue"/>
                <a:ea typeface="Helvetica Neue"/>
                <a:cs typeface="Helvetica Neue"/>
                <a:sym typeface="Helvetica Neue"/>
              </a:rPr>
            </a:b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Ô Christ, prends pitié</a:t>
            </a:r>
            <a:endParaRPr sz="3200" b="1" i="0" u="none" strike="noStrike" cap="none">
              <a:solidFill>
                <a:schemeClr val="lt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ctrTitle" idx="4294967295"/>
          </p:nvPr>
        </p:nvSpPr>
        <p:spPr>
          <a:xfrm>
            <a:off x="324465" y="548680"/>
            <a:ext cx="8640148"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0" i="0" u="none" strike="noStrike" cap="none">
                <a:solidFill>
                  <a:srgbClr val="FFC000"/>
                </a:solidFill>
                <a:latin typeface="Calibri"/>
                <a:ea typeface="Calibri"/>
                <a:cs typeface="Calibri"/>
                <a:sym typeface="Calibri"/>
              </a:rPr>
              <a:t>Prêtre :</a:t>
            </a:r>
            <a:r>
              <a:rPr lang="fr-CA" sz="3200" b="1" i="0" u="none" strike="noStrike" cap="none">
                <a:solidFill>
                  <a:srgbClr val="FFC000"/>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0" i="0" u="none" strike="noStrike" cap="none">
                <a:solidFill>
                  <a:schemeClr val="lt1"/>
                </a:solidFill>
                <a:latin typeface="Helvetica Neue"/>
                <a:ea typeface="Helvetica Neue"/>
                <a:cs typeface="Helvetica Neue"/>
                <a:sym typeface="Helvetica Neue"/>
              </a:rPr>
              <a:t>Seigneur, Parole éternelle du Père venue nous promettre la Paix, prends pitié de nous.</a:t>
            </a: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Seigneur, prends pitié</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endParaRPr sz="3200" b="0" i="0" u="none" strike="noStrike" cap="none">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9"/>
          <p:cNvSpPr txBox="1">
            <a:spLocks noGrp="1"/>
          </p:cNvSpPr>
          <p:nvPr>
            <p:ph type="ctrTitle" idx="4294967295"/>
          </p:nvPr>
        </p:nvSpPr>
        <p:spPr>
          <a:xfrm>
            <a:off x="294968" y="0"/>
            <a:ext cx="8507413" cy="51323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Prêtre :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Que Dieu Tout-puissant nous pardonne, qu'Il transforme nos cœurs et nous conduise à la vie éternelle. </a:t>
            </a: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200" b="1" i="0" u="none" strike="noStrike" cap="none">
                <a:solidFill>
                  <a:schemeClr val="lt1"/>
                </a:solidFill>
                <a:latin typeface="Calibri"/>
                <a:ea typeface="Calibri"/>
                <a:cs typeface="Calibri"/>
                <a:sym typeface="Calibri"/>
              </a:rPr>
              <a:t>Amen</a:t>
            </a:r>
            <a:br>
              <a:rPr lang="fr-CA" sz="4400" b="0" i="0" u="none" strike="noStrike" cap="none">
                <a:solidFill>
                  <a:schemeClr val="dk1"/>
                </a:solidFill>
                <a:latin typeface="Calibri"/>
                <a:ea typeface="Calibri"/>
                <a:cs typeface="Calibri"/>
                <a:sym typeface="Calibri"/>
              </a:rPr>
            </a:br>
            <a:endParaRPr sz="4400" b="0" i="0" u="none" strike="noStrike" cap="non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0"/>
          <p:cNvSpPr txBox="1">
            <a:spLocks noGrp="1"/>
          </p:cNvSpPr>
          <p:nvPr>
            <p:ph type="ctrTitle" idx="4294967295"/>
          </p:nvPr>
        </p:nvSpPr>
        <p:spPr>
          <a:xfrm>
            <a:off x="265471" y="0"/>
            <a:ext cx="8878529" cy="6237287"/>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0" i="0" u="none" strike="noStrike" cap="none">
                <a:solidFill>
                  <a:srgbClr val="FFC000"/>
                </a:solidFill>
                <a:latin typeface="Calibri"/>
                <a:ea typeface="Calibri"/>
                <a:cs typeface="Calibri"/>
                <a:sym typeface="Calibri"/>
              </a:rPr>
              <a:t>Prêtre</a:t>
            </a:r>
            <a:br>
              <a:rPr lang="fr-CA" sz="4400" b="0" i="0" u="none" strike="noStrike" cap="none">
                <a:solidFill>
                  <a:schemeClr val="dk1"/>
                </a:solidFill>
                <a:latin typeface="Calibri"/>
                <a:ea typeface="Calibri"/>
                <a:cs typeface="Calibri"/>
                <a:sym typeface="Calibri"/>
              </a:rPr>
            </a:br>
            <a:r>
              <a:rPr lang="fr-CA" sz="3200" b="1">
                <a:solidFill>
                  <a:schemeClr val="lt1"/>
                </a:solidFill>
              </a:rPr>
              <a:t>Tu as voulu, Seigneur, qu’à l’annonce de l’ange la Vierge accueille ton Verbe éternel, qu’elle soit remplie de la lumière de l’Esprit Saint et devienne le temple du Très-Haut; Aide-nous à devenir assez humbles pour faire comme elle ta volonté.  Nous te le demandons par Jésus le Christ notre Seigneur qui vit et règne dans l'unité du Saint-Esprit pour les siècles, des siècles.</a:t>
            </a:r>
            <a:br>
              <a:rPr lang="fr-CA" sz="4400" b="0" i="0" u="none" strike="noStrike" cap="none">
                <a:solidFill>
                  <a:schemeClr val="dk1"/>
                </a:solidFill>
                <a:latin typeface="Calibri"/>
                <a:ea typeface="Calibri"/>
                <a:cs typeface="Calibri"/>
                <a:sym typeface="Calibri"/>
              </a:rPr>
            </a:br>
            <a:r>
              <a:rPr lang="fr-CA" sz="3200" b="0" i="0" u="none" strike="noStrike" cap="none">
                <a:solidFill>
                  <a:srgbClr val="FFC000"/>
                </a:solidFill>
                <a:latin typeface="Calibri"/>
                <a:ea typeface="Calibri"/>
                <a:cs typeface="Calibri"/>
                <a:sym typeface="Calibri"/>
              </a:rPr>
              <a:t>Ensemble :</a:t>
            </a:r>
            <a:r>
              <a:rPr lang="fr-CA" sz="3200" b="0" i="0" u="none" strike="noStrike" cap="none">
                <a:solidFill>
                  <a:schemeClr val="lt1"/>
                </a:solidFill>
                <a:latin typeface="Calibri"/>
                <a:ea typeface="Calibri"/>
                <a:cs typeface="Calibri"/>
                <a:sym typeface="Calibri"/>
              </a:rPr>
              <a:t> </a:t>
            </a:r>
            <a:r>
              <a:rPr lang="fr-CA" sz="3200" b="1" i="0" u="none" strike="noStrike" cap="none">
                <a:solidFill>
                  <a:schemeClr val="lt1"/>
                </a:solidFill>
                <a:latin typeface="Calibri"/>
                <a:ea typeface="Calibri"/>
                <a:cs typeface="Calibri"/>
                <a:sym typeface="Calibri"/>
              </a:rPr>
              <a:t>Amen</a:t>
            </a:r>
            <a:br>
              <a:rPr lang="fr-CA" sz="4400" b="0" i="0" u="none" strike="noStrike" cap="none">
                <a:solidFill>
                  <a:schemeClr val="dk1"/>
                </a:solidFill>
                <a:latin typeface="Calibri"/>
                <a:ea typeface="Calibri"/>
                <a:cs typeface="Calibri"/>
                <a:sym typeface="Calibri"/>
              </a:rPr>
            </a:br>
            <a:endParaRPr sz="4400" b="1" i="0" u="none" strike="noStrike" cap="non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1"/>
          <p:cNvSpPr txBox="1">
            <a:spLocks noGrp="1"/>
          </p:cNvSpPr>
          <p:nvPr>
            <p:ph type="ctrTitle" idx="4294967295"/>
          </p:nvPr>
        </p:nvSpPr>
        <p:spPr>
          <a:xfrm>
            <a:off x="221226" y="0"/>
            <a:ext cx="8922774" cy="586985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9900"/>
                </a:solidFill>
                <a:latin typeface="Calibri"/>
                <a:ea typeface="Calibri"/>
                <a:cs typeface="Calibri"/>
                <a:sym typeface="Calibri"/>
              </a:rPr>
              <a:t>Première lecture: </a:t>
            </a:r>
            <a:endParaRPr sz="3000">
              <a:solidFill>
                <a:srgbClr val="FF9900"/>
              </a:solidFill>
              <a:latin typeface="Arial"/>
              <a:ea typeface="Arial"/>
              <a:cs typeface="Arial"/>
              <a:sym typeface="Arial"/>
            </a:endParaRPr>
          </a:p>
          <a:p>
            <a:pPr marL="0" lvl="0" indent="0" algn="l" rtl="0">
              <a:spcBef>
                <a:spcPts val="0"/>
              </a:spcBef>
              <a:spcAft>
                <a:spcPts val="800"/>
              </a:spcAft>
              <a:buClr>
                <a:schemeClr val="dk1"/>
              </a:buClr>
              <a:buSzPts val="1100"/>
              <a:buFont typeface="Arial"/>
              <a:buNone/>
            </a:pPr>
            <a:r>
              <a:rPr lang="fr-CA" sz="3000">
                <a:solidFill>
                  <a:srgbClr val="FFFFFF"/>
                </a:solidFill>
                <a:latin typeface="Arial"/>
                <a:ea typeface="Arial"/>
                <a:cs typeface="Arial"/>
                <a:sym typeface="Arial"/>
              </a:rPr>
              <a:t>Le Seigneur dit à Abram : « Quitte ton pays, ta parenté et la maison de ton père, et va vers le pays que je te montrerai.  Je ferai de toi une grande nation, je te bénirai, je rendrai grand ton nom, et tu deviendras une bénédiction.</a:t>
            </a:r>
            <a:endParaRPr sz="3000" b="1">
              <a:solidFill>
                <a:srgbClr val="FFFFFF"/>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2"/>
          <p:cNvSpPr txBox="1"/>
          <p:nvPr/>
        </p:nvSpPr>
        <p:spPr>
          <a:xfrm>
            <a:off x="708175" y="2033034"/>
            <a:ext cx="8348700" cy="145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800"/>
              </a:spcAft>
              <a:buClr>
                <a:schemeClr val="dk1"/>
              </a:buClr>
              <a:buSzPts val="1100"/>
              <a:buFont typeface="Arial"/>
              <a:buNone/>
            </a:pPr>
            <a:r>
              <a:rPr lang="fr-CA" sz="3000" dirty="0">
                <a:solidFill>
                  <a:srgbClr val="FFFFFF"/>
                </a:solidFill>
              </a:rPr>
              <a:t>Je bénirai ceux qui te béniront ; celui qui te maudira, je le réprouverai. En toi seront bénies toutes les familles de la terre. »  Abram s’en alla, comme le Seigneur le lui avait dit, et Loth s’en alla avec lui. Abram avait soixante-quinze ans lorsqu’il sortit de </a:t>
            </a:r>
            <a:r>
              <a:rPr lang="fr-CA" sz="3000" dirty="0" err="1">
                <a:solidFill>
                  <a:srgbClr val="FFFFFF"/>
                </a:solidFill>
              </a:rPr>
              <a:t>Harane</a:t>
            </a:r>
            <a:r>
              <a:rPr lang="fr-CA" sz="3000" dirty="0">
                <a:solidFill>
                  <a:srgbClr val="FFFFFF"/>
                </a:solidFill>
              </a:rPr>
              <a:t>.</a:t>
            </a:r>
            <a:endParaRPr sz="3000" dirty="0">
              <a:solidFill>
                <a:srgbClr val="FFFFFF"/>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3"/>
          <p:cNvSpPr txBox="1"/>
          <p:nvPr/>
        </p:nvSpPr>
        <p:spPr>
          <a:xfrm>
            <a:off x="596350" y="1211325"/>
            <a:ext cx="8069400" cy="559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000">
                <a:solidFill>
                  <a:srgbClr val="FFFFFF"/>
                </a:solidFill>
              </a:rPr>
              <a:t>Il prit sa femme Saraï, son neveu Loth, tous les biens qu’ils avaient acquis, et les personnes dont ils s’étaient entourés à Harane ; ils se mirent en route pour Canaan et ils arrivèrent dans ce pays.</a:t>
            </a:r>
            <a:endParaRPr sz="3000">
              <a:solidFill>
                <a:srgbClr val="FFFFFF"/>
              </a:solidFill>
            </a:endParaRPr>
          </a:p>
          <a:p>
            <a:pPr marL="0" lvl="0" indent="0" algn="l" rtl="0">
              <a:spcBef>
                <a:spcPts val="800"/>
              </a:spcBef>
              <a:spcAft>
                <a:spcPts val="0"/>
              </a:spcAft>
              <a:buNone/>
            </a:pPr>
            <a:r>
              <a:rPr lang="fr-CA" sz="3000">
                <a:solidFill>
                  <a:srgbClr val="FFFFFF"/>
                </a:solidFill>
              </a:rPr>
              <a:t>Parole du Seigneur </a:t>
            </a:r>
            <a:endParaRPr sz="3600" b="1">
              <a:solidFill>
                <a:srgbClr val="FF9900"/>
              </a:solidFill>
            </a:endParaRPr>
          </a:p>
          <a:p>
            <a:pPr marL="0" lvl="0" indent="0" algn="l" rtl="0">
              <a:spcBef>
                <a:spcPts val="800"/>
              </a:spcBef>
              <a:spcAft>
                <a:spcPts val="800"/>
              </a:spcAft>
              <a:buClr>
                <a:schemeClr val="dk1"/>
              </a:buClr>
              <a:buSzPts val="1100"/>
              <a:buFont typeface="Arial"/>
              <a:buNone/>
            </a:pPr>
            <a:r>
              <a:rPr lang="fr-CA" sz="3600" b="1">
                <a:solidFill>
                  <a:srgbClr val="FF9900"/>
                </a:solidFill>
              </a:rPr>
              <a:t>Tous: </a:t>
            </a:r>
            <a:r>
              <a:rPr lang="fr-CA" sz="3000">
                <a:solidFill>
                  <a:srgbClr val="FFFFFF"/>
                </a:solidFill>
              </a:rPr>
              <a:t>Nous rendons gloire à Dieu</a:t>
            </a:r>
            <a:endParaRPr sz="3000">
              <a:solidFill>
                <a:srgbClr val="FFFFFF"/>
              </a:solidFill>
            </a:endParaRPr>
          </a:p>
        </p:txBody>
      </p:sp>
      <p:sp>
        <p:nvSpPr>
          <p:cNvPr id="143" name="Google Shape;143;p23"/>
          <p:cNvSpPr txBox="1"/>
          <p:nvPr/>
        </p:nvSpPr>
        <p:spPr>
          <a:xfrm>
            <a:off x="447250" y="4342175"/>
            <a:ext cx="1174200" cy="204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solidFill>
                <a:srgbClr val="FF9900"/>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4"/>
          <p:cNvSpPr txBox="1">
            <a:spLocks noGrp="1"/>
          </p:cNvSpPr>
          <p:nvPr>
            <p:ph type="ctrTitle" idx="4294967295"/>
          </p:nvPr>
        </p:nvSpPr>
        <p:spPr>
          <a:xfrm>
            <a:off x="838625" y="279550"/>
            <a:ext cx="9313500" cy="57258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2800" b="1" i="0" u="sng" strike="noStrike" cap="none">
                <a:solidFill>
                  <a:srgbClr val="FFC000"/>
                </a:solidFill>
                <a:latin typeface="Calibri"/>
                <a:ea typeface="Calibri"/>
                <a:cs typeface="Calibri"/>
                <a:sym typeface="Calibri"/>
              </a:rPr>
              <a:t>Psaume</a:t>
            </a:r>
            <a:br>
              <a:rPr lang="fr-CA" sz="4400" b="0" i="0" u="none" strike="noStrike" cap="none">
                <a:solidFill>
                  <a:schemeClr val="dk1"/>
                </a:solidFill>
                <a:latin typeface="Calibri"/>
                <a:ea typeface="Calibri"/>
                <a:cs typeface="Calibri"/>
                <a:sym typeface="Calibri"/>
              </a:rPr>
            </a:br>
            <a:r>
              <a:rPr lang="fr-CA" sz="2800" b="1" i="0" u="none" strike="noStrike" cap="none">
                <a:solidFill>
                  <a:srgbClr val="FFC000"/>
                </a:solidFill>
                <a:latin typeface="Calibri"/>
                <a:ea typeface="Calibri"/>
                <a:cs typeface="Calibri"/>
                <a:sym typeface="Calibri"/>
              </a:rPr>
              <a:t>Ensemble nous répondrons :</a:t>
            </a:r>
            <a:r>
              <a:rPr lang="fr-CA" sz="2800" b="1" i="0" u="none" strike="noStrike" cap="none">
                <a:solidFill>
                  <a:schemeClr val="lt1"/>
                </a:solidFill>
                <a:latin typeface="Calibri"/>
                <a:ea typeface="Calibri"/>
                <a:cs typeface="Calibri"/>
                <a:sym typeface="Calibri"/>
              </a:rPr>
              <a:t> </a:t>
            </a:r>
            <a:br>
              <a:rPr lang="fr-CA" sz="4400" b="0" i="0" u="none" strike="noStrike" cap="none">
                <a:solidFill>
                  <a:schemeClr val="dk1"/>
                </a:solidFill>
                <a:latin typeface="Calibri"/>
                <a:ea typeface="Calibri"/>
                <a:cs typeface="Calibri"/>
                <a:sym typeface="Calibri"/>
              </a:rPr>
            </a:br>
            <a:r>
              <a:rPr lang="fr-CA" sz="3000" b="1">
                <a:solidFill>
                  <a:srgbClr val="FFFFFF"/>
                </a:solidFill>
              </a:rPr>
              <a:t>Dans la joie, nous irons à la maison du Seigneur.</a:t>
            </a:r>
            <a:br>
              <a:rPr lang="fr-CA" sz="3000" b="1" i="0" u="none" strike="noStrike" cap="none">
                <a:solidFill>
                  <a:schemeClr val="dk1"/>
                </a:solidFill>
                <a:latin typeface="Calibri"/>
                <a:ea typeface="Calibri"/>
                <a:cs typeface="Calibri"/>
                <a:sym typeface="Calibri"/>
              </a:rPr>
            </a:br>
            <a:br>
              <a:rPr lang="fr-CA" sz="3200" b="1" i="0" u="none" strike="noStrike" cap="none">
                <a:solidFill>
                  <a:schemeClr val="dk1"/>
                </a:solidFill>
                <a:latin typeface="Calibri"/>
                <a:ea typeface="Calibri"/>
                <a:cs typeface="Calibri"/>
                <a:sym typeface="Calibri"/>
              </a:rPr>
            </a:br>
            <a:endParaRPr sz="3200" b="1" i="0" u="none" strike="noStrike" cap="none">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5"/>
          <p:cNvSpPr txBox="1">
            <a:spLocks noGrp="1"/>
          </p:cNvSpPr>
          <p:nvPr>
            <p:ph type="ctrTitle" idx="4294967295"/>
          </p:nvPr>
        </p:nvSpPr>
        <p:spPr>
          <a:xfrm>
            <a:off x="1043600" y="317500"/>
            <a:ext cx="8862300" cy="56928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600" b="0" i="0" u="none" strike="noStrike" cap="none">
                <a:solidFill>
                  <a:schemeClr val="lt1"/>
                </a:solidFill>
                <a:latin typeface="Calibri"/>
                <a:ea typeface="Calibri"/>
                <a:cs typeface="Calibri"/>
                <a:sym typeface="Calibri"/>
              </a:rPr>
              <a:t> </a:t>
            </a:r>
            <a:br>
              <a:rPr lang="fr-CA" sz="3600" b="0" i="0" u="none" strike="noStrike" cap="none">
                <a:solidFill>
                  <a:schemeClr val="lt1"/>
                </a:solidFill>
                <a:latin typeface="Calibri"/>
                <a:ea typeface="Calibri"/>
                <a:cs typeface="Calibri"/>
                <a:sym typeface="Calibri"/>
              </a:rPr>
            </a:br>
            <a:br>
              <a:rPr lang="fr-CA" sz="3600" i="0" u="none" strike="noStrike" cap="none">
                <a:solidFill>
                  <a:schemeClr val="lt1"/>
                </a:solidFill>
                <a:latin typeface="Arial"/>
                <a:ea typeface="Arial"/>
                <a:cs typeface="Arial"/>
                <a:sym typeface="Arial"/>
              </a:rPr>
            </a:br>
            <a:r>
              <a:rPr lang="fr-CA" sz="3600">
                <a:solidFill>
                  <a:srgbClr val="FFFFFF"/>
                </a:solidFill>
              </a:rPr>
              <a:t>Quelle joie quand on m’a dit :</a:t>
            </a:r>
            <a:br>
              <a:rPr lang="fr-CA" sz="3600">
                <a:solidFill>
                  <a:srgbClr val="FFFFFF"/>
                </a:solidFill>
              </a:rPr>
            </a:br>
            <a:r>
              <a:rPr lang="fr-CA" sz="3600">
                <a:solidFill>
                  <a:srgbClr val="FFFFFF"/>
                </a:solidFill>
              </a:rPr>
              <a:t>« Nous irons à la maison du Seigneur ! »</a:t>
            </a:r>
            <a:br>
              <a:rPr lang="fr-CA" sz="3600">
                <a:solidFill>
                  <a:srgbClr val="FFFFFF"/>
                </a:solidFill>
              </a:rPr>
            </a:br>
            <a:r>
              <a:rPr lang="fr-CA" sz="3600">
                <a:solidFill>
                  <a:srgbClr val="FFFFFF"/>
                </a:solidFill>
              </a:rPr>
              <a:t>Maintenant notre marche prend fin</a:t>
            </a:r>
            <a:br>
              <a:rPr lang="fr-CA" sz="3600">
                <a:solidFill>
                  <a:srgbClr val="FFFFFF"/>
                </a:solidFill>
              </a:rPr>
            </a:br>
            <a:r>
              <a:rPr lang="fr-CA" sz="3600">
                <a:solidFill>
                  <a:srgbClr val="FFFFFF"/>
                </a:solidFill>
              </a:rPr>
              <a:t>devant tes portes, Jérusalem !</a:t>
            </a:r>
            <a:br>
              <a:rPr lang="fr-CA" sz="3200" b="1" i="0" u="none" strike="noStrike" cap="none">
                <a:solidFill>
                  <a:schemeClr val="lt1"/>
                </a:solidFill>
                <a:latin typeface="Calibri"/>
                <a:ea typeface="Calibri"/>
                <a:cs typeface="Calibri"/>
                <a:sym typeface="Calibri"/>
              </a:rPr>
            </a:br>
            <a:br>
              <a:rPr lang="fr-CA" sz="3200" b="1" i="0" u="none" strike="noStrike" cap="none">
                <a:solidFill>
                  <a:schemeClr val="lt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000" b="1">
                <a:solidFill>
                  <a:srgbClr val="FFFFFF"/>
                </a:solidFill>
              </a:rPr>
              <a:t>Dans la joie, nous irons à la maison du Seigneur.</a:t>
            </a:r>
            <a:br>
              <a:rPr lang="fr-CA" sz="4400" b="1"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br>
              <a:rPr lang="fr-CA" sz="4400" b="0" i="0" u="none" strike="noStrike" cap="none">
                <a:solidFill>
                  <a:schemeClr val="dk1"/>
                </a:solidFill>
                <a:latin typeface="Calibri"/>
                <a:ea typeface="Calibri"/>
                <a:cs typeface="Calibri"/>
                <a:sym typeface="Calibri"/>
              </a:rPr>
            </a:br>
            <a:endParaRPr sz="4400" b="1" i="0" u="none" strike="noStrike" cap="none">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6"/>
          <p:cNvSpPr txBox="1">
            <a:spLocks noGrp="1"/>
          </p:cNvSpPr>
          <p:nvPr>
            <p:ph type="ctrTitle" idx="4294967295"/>
          </p:nvPr>
        </p:nvSpPr>
        <p:spPr>
          <a:xfrm>
            <a:off x="393393" y="0"/>
            <a:ext cx="8750607" cy="5817489"/>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a:solidFill>
                  <a:schemeClr val="lt1"/>
                </a:solidFill>
              </a:rPr>
              <a:t>Jérusalem, te voici dans tes murs :</a:t>
            </a:r>
            <a:endParaRPr sz="3200">
              <a:solidFill>
                <a:schemeClr val="lt1"/>
              </a:solidFill>
            </a:endParaRPr>
          </a:p>
          <a:p>
            <a:pPr marL="0" marR="0" lvl="0" indent="0" algn="l" rtl="0">
              <a:spcBef>
                <a:spcPts val="0"/>
              </a:spcBef>
              <a:spcAft>
                <a:spcPts val="0"/>
              </a:spcAft>
              <a:buNone/>
            </a:pPr>
            <a:r>
              <a:rPr lang="fr-CA" sz="3200">
                <a:solidFill>
                  <a:schemeClr val="lt1"/>
                </a:solidFill>
              </a:rPr>
              <a:t>ville où tout ensemble ne fait qu’un !</a:t>
            </a:r>
            <a:endParaRPr sz="3200">
              <a:solidFill>
                <a:schemeClr val="lt1"/>
              </a:solidFill>
            </a:endParaRPr>
          </a:p>
          <a:p>
            <a:pPr marL="0" marR="0" lvl="0" indent="0" algn="l" rtl="0">
              <a:spcBef>
                <a:spcPts val="0"/>
              </a:spcBef>
              <a:spcAft>
                <a:spcPts val="0"/>
              </a:spcAft>
              <a:buNone/>
            </a:pPr>
            <a:r>
              <a:rPr lang="fr-CA" sz="3200">
                <a:solidFill>
                  <a:schemeClr val="lt1"/>
                </a:solidFill>
              </a:rPr>
              <a:t>C’est là que montent les tribus,</a:t>
            </a:r>
            <a:endParaRPr sz="3200">
              <a:solidFill>
                <a:schemeClr val="lt1"/>
              </a:solidFill>
            </a:endParaRPr>
          </a:p>
          <a:p>
            <a:pPr marL="0" marR="0" lvl="0" indent="0" algn="l" rtl="0">
              <a:spcBef>
                <a:spcPts val="0"/>
              </a:spcBef>
              <a:spcAft>
                <a:spcPts val="0"/>
              </a:spcAft>
              <a:buNone/>
            </a:pPr>
            <a:r>
              <a:rPr lang="fr-CA" sz="3200">
                <a:solidFill>
                  <a:schemeClr val="lt1"/>
                </a:solidFill>
              </a:rPr>
              <a:t>les tribus du Seigneur.</a:t>
            </a:r>
            <a:br>
              <a:rPr lang="fr-CA" sz="4400" b="1" i="0" u="none" strike="noStrike" cap="none">
                <a:solidFill>
                  <a:schemeClr val="dk1"/>
                </a:solidFill>
                <a:latin typeface="Calibri"/>
                <a:ea typeface="Calibri"/>
                <a:cs typeface="Calibri"/>
                <a:sym typeface="Calibri"/>
              </a:rPr>
            </a:b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000" b="1">
                <a:solidFill>
                  <a:srgbClr val="FFFFFF"/>
                </a:solidFill>
              </a:rPr>
              <a:t>Dans la joie, nous irons à la maison du Seigneur.</a:t>
            </a:r>
            <a:endParaRPr sz="4400" b="1" i="0" u="none" strike="noStrike" cap="none">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p:nvPr/>
        </p:nvSpPr>
        <p:spPr>
          <a:xfrm>
            <a:off x="779550" y="1323150"/>
            <a:ext cx="8109900" cy="11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200">
                <a:solidFill>
                  <a:schemeClr val="lt1"/>
                </a:solidFill>
                <a:latin typeface="Calibri"/>
                <a:ea typeface="Calibri"/>
                <a:cs typeface="Calibri"/>
                <a:sym typeface="Calibri"/>
              </a:rPr>
              <a:t>C’est là qu’Israël doit rendre grâce</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au nom du Seigneur.</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C’est là le siège du droit,</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le siège de la maison de David.</a:t>
            </a:r>
            <a:endParaRPr sz="3200">
              <a:solidFill>
                <a:schemeClr val="lt1"/>
              </a:solidFill>
              <a:latin typeface="Calibri"/>
              <a:ea typeface="Calibri"/>
              <a:cs typeface="Calibri"/>
              <a:sym typeface="Calibri"/>
            </a:endParaRPr>
          </a:p>
          <a:p>
            <a:pPr marL="0" lvl="0" indent="0" algn="l" rtl="0">
              <a:spcBef>
                <a:spcPts val="0"/>
              </a:spcBef>
              <a:spcAft>
                <a:spcPts val="0"/>
              </a:spcAft>
              <a:buClr>
                <a:schemeClr val="dk1"/>
              </a:buClr>
              <a:buFont typeface="Arial"/>
              <a:buNone/>
            </a:pPr>
            <a:br>
              <a:rPr lang="fr-CA" sz="3200" b="1">
                <a:solidFill>
                  <a:schemeClr val="dk1"/>
                </a:solidFill>
                <a:latin typeface="Calibri"/>
                <a:ea typeface="Calibri"/>
                <a:cs typeface="Calibri"/>
                <a:sym typeface="Calibri"/>
              </a:rPr>
            </a:br>
            <a:r>
              <a:rPr lang="fr-CA" sz="3200" b="1">
                <a:solidFill>
                  <a:srgbClr val="FFC000"/>
                </a:solidFill>
                <a:latin typeface="Calibri"/>
                <a:ea typeface="Calibri"/>
                <a:cs typeface="Calibri"/>
                <a:sym typeface="Calibri"/>
              </a:rPr>
              <a:t>Ensemble : </a:t>
            </a:r>
            <a:br>
              <a:rPr lang="fr-CA" sz="4400" b="1">
                <a:solidFill>
                  <a:schemeClr val="dk1"/>
                </a:solidFill>
                <a:latin typeface="Calibri"/>
                <a:ea typeface="Calibri"/>
                <a:cs typeface="Calibri"/>
                <a:sym typeface="Calibri"/>
              </a:rPr>
            </a:br>
            <a:r>
              <a:rPr lang="fr-CA" sz="3000" b="1">
                <a:solidFill>
                  <a:srgbClr val="FFFFFF"/>
                </a:solidFill>
                <a:latin typeface="Calibri"/>
                <a:ea typeface="Calibri"/>
                <a:cs typeface="Calibri"/>
                <a:sym typeface="Calibri"/>
              </a:rPr>
              <a:t>Dans la joie, nous irons à la maison du Seigneur.</a:t>
            </a:r>
            <a:endParaRPr sz="3200" b="1">
              <a:solidFill>
                <a:schemeClr val="dk1"/>
              </a:solidFill>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8"/>
          <p:cNvSpPr txBox="1"/>
          <p:nvPr/>
        </p:nvSpPr>
        <p:spPr>
          <a:xfrm>
            <a:off x="779550" y="1323150"/>
            <a:ext cx="7867500" cy="11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200">
                <a:solidFill>
                  <a:schemeClr val="lt1"/>
                </a:solidFill>
                <a:latin typeface="Calibri"/>
                <a:ea typeface="Calibri"/>
                <a:cs typeface="Calibri"/>
                <a:sym typeface="Calibri"/>
              </a:rPr>
              <a:t>Appelez le bonheur sur Jérusalem :</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 Paix à ceux qui t’aiment !</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Que la paix règne dans tes murs,</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le bonheur dans tes palais ! »</a:t>
            </a:r>
            <a:endParaRPr sz="3200">
              <a:solidFill>
                <a:schemeClr val="lt1"/>
              </a:solidFill>
              <a:latin typeface="Calibri"/>
              <a:ea typeface="Calibri"/>
              <a:cs typeface="Calibri"/>
              <a:sym typeface="Calibri"/>
            </a:endParaRPr>
          </a:p>
          <a:p>
            <a:pPr marL="0" lvl="0" indent="0" algn="l" rtl="0">
              <a:spcBef>
                <a:spcPts val="0"/>
              </a:spcBef>
              <a:spcAft>
                <a:spcPts val="0"/>
              </a:spcAft>
              <a:buNone/>
            </a:pPr>
            <a:br>
              <a:rPr lang="fr-CA" sz="3200" b="1">
                <a:solidFill>
                  <a:schemeClr val="dk1"/>
                </a:solidFill>
                <a:latin typeface="Calibri"/>
                <a:ea typeface="Calibri"/>
                <a:cs typeface="Calibri"/>
                <a:sym typeface="Calibri"/>
              </a:rPr>
            </a:br>
            <a:r>
              <a:rPr lang="fr-CA" sz="3200" b="1">
                <a:solidFill>
                  <a:srgbClr val="FFC000"/>
                </a:solidFill>
                <a:latin typeface="Calibri"/>
                <a:ea typeface="Calibri"/>
                <a:cs typeface="Calibri"/>
                <a:sym typeface="Calibri"/>
              </a:rPr>
              <a:t>Ensemble : </a:t>
            </a:r>
            <a:br>
              <a:rPr lang="fr-CA" sz="4400" b="1">
                <a:solidFill>
                  <a:schemeClr val="dk1"/>
                </a:solidFill>
                <a:latin typeface="Calibri"/>
                <a:ea typeface="Calibri"/>
                <a:cs typeface="Calibri"/>
                <a:sym typeface="Calibri"/>
              </a:rPr>
            </a:br>
            <a:r>
              <a:rPr lang="fr-CA" sz="3000" b="1">
                <a:solidFill>
                  <a:srgbClr val="FFFFFF"/>
                </a:solidFill>
                <a:latin typeface="Calibri"/>
                <a:ea typeface="Calibri"/>
                <a:cs typeface="Calibri"/>
                <a:sym typeface="Calibri"/>
              </a:rPr>
              <a:t>Dans la joie, nous irons à la maison du Seigneur.</a:t>
            </a:r>
            <a:endParaRPr sz="3200" b="1">
              <a:solidFill>
                <a:schemeClr val="dk1"/>
              </a:solidFill>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9"/>
          <p:cNvSpPr txBox="1"/>
          <p:nvPr/>
        </p:nvSpPr>
        <p:spPr>
          <a:xfrm>
            <a:off x="835450" y="1341775"/>
            <a:ext cx="7979400" cy="1118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3200">
                <a:solidFill>
                  <a:schemeClr val="lt1"/>
                </a:solidFill>
                <a:latin typeface="Calibri"/>
                <a:ea typeface="Calibri"/>
                <a:cs typeface="Calibri"/>
                <a:sym typeface="Calibri"/>
              </a:rPr>
              <a:t>À cause de mes frères et de mes proches,</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je dirai : « Paix sur toi ! »</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À cause de la maison du Seigneur notre Dieu,</a:t>
            </a:r>
            <a:endParaRPr sz="3200">
              <a:solidFill>
                <a:schemeClr val="lt1"/>
              </a:solidFill>
              <a:latin typeface="Calibri"/>
              <a:ea typeface="Calibri"/>
              <a:cs typeface="Calibri"/>
              <a:sym typeface="Calibri"/>
            </a:endParaRPr>
          </a:p>
          <a:p>
            <a:pPr marL="0" lvl="0" indent="0" algn="l" rtl="0">
              <a:spcBef>
                <a:spcPts val="0"/>
              </a:spcBef>
              <a:spcAft>
                <a:spcPts val="0"/>
              </a:spcAft>
              <a:buNone/>
            </a:pPr>
            <a:r>
              <a:rPr lang="fr-CA" sz="3200">
                <a:solidFill>
                  <a:schemeClr val="lt1"/>
                </a:solidFill>
                <a:latin typeface="Calibri"/>
                <a:ea typeface="Calibri"/>
                <a:cs typeface="Calibri"/>
                <a:sym typeface="Calibri"/>
              </a:rPr>
              <a:t>je désire ton bien.»</a:t>
            </a:r>
            <a:endParaRPr sz="3200">
              <a:solidFill>
                <a:schemeClr val="lt1"/>
              </a:solidFill>
              <a:latin typeface="Calibri"/>
              <a:ea typeface="Calibri"/>
              <a:cs typeface="Calibri"/>
              <a:sym typeface="Calibri"/>
            </a:endParaRPr>
          </a:p>
          <a:p>
            <a:pPr marL="0" lvl="0" indent="0" algn="l" rtl="0">
              <a:spcBef>
                <a:spcPts val="0"/>
              </a:spcBef>
              <a:spcAft>
                <a:spcPts val="0"/>
              </a:spcAft>
              <a:buNone/>
            </a:pPr>
            <a:br>
              <a:rPr lang="fr-CA" sz="3200" b="1">
                <a:solidFill>
                  <a:schemeClr val="dk1"/>
                </a:solidFill>
                <a:latin typeface="Calibri"/>
                <a:ea typeface="Calibri"/>
                <a:cs typeface="Calibri"/>
                <a:sym typeface="Calibri"/>
              </a:rPr>
            </a:br>
            <a:r>
              <a:rPr lang="fr-CA" sz="3200" b="1">
                <a:solidFill>
                  <a:srgbClr val="FFC000"/>
                </a:solidFill>
                <a:latin typeface="Calibri"/>
                <a:ea typeface="Calibri"/>
                <a:cs typeface="Calibri"/>
                <a:sym typeface="Calibri"/>
              </a:rPr>
              <a:t>Ensemble : </a:t>
            </a:r>
            <a:br>
              <a:rPr lang="fr-CA" sz="4400" b="1">
                <a:solidFill>
                  <a:schemeClr val="dk1"/>
                </a:solidFill>
                <a:latin typeface="Calibri"/>
                <a:ea typeface="Calibri"/>
                <a:cs typeface="Calibri"/>
                <a:sym typeface="Calibri"/>
              </a:rPr>
            </a:br>
            <a:r>
              <a:rPr lang="fr-CA" sz="3000" b="1">
                <a:solidFill>
                  <a:srgbClr val="FFFFFF"/>
                </a:solidFill>
                <a:latin typeface="Calibri"/>
                <a:ea typeface="Calibri"/>
                <a:cs typeface="Calibri"/>
                <a:sym typeface="Calibri"/>
              </a:rPr>
              <a:t>Dans la joie, nous irons à la maison du Seigneur.</a:t>
            </a:r>
            <a:endParaRPr sz="3200" b="1">
              <a:solidFill>
                <a:schemeClr val="dk1"/>
              </a:solidFill>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0"/>
          <p:cNvSpPr txBox="1">
            <a:spLocks noGrp="1"/>
          </p:cNvSpPr>
          <p:nvPr>
            <p:ph type="ctrTitle" idx="4294967295"/>
          </p:nvPr>
        </p:nvSpPr>
        <p:spPr>
          <a:xfrm>
            <a:off x="176981" y="265734"/>
            <a:ext cx="8759443" cy="6352985"/>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2400" b="0" i="0" u="none" strike="noStrike" cap="none" dirty="0">
                <a:solidFill>
                  <a:srgbClr val="FFC000"/>
                </a:solidFill>
                <a:latin typeface="Calibri"/>
                <a:ea typeface="Calibri"/>
                <a:cs typeface="Calibri"/>
                <a:sym typeface="Calibri"/>
              </a:rPr>
              <a:t>DEBOUT </a:t>
            </a:r>
            <a:br>
              <a:rPr lang="fr-CA" sz="4400" b="0" i="0" u="none" strike="noStrike" cap="none" dirty="0">
                <a:solidFill>
                  <a:schemeClr val="dk1"/>
                </a:solidFill>
                <a:latin typeface="Calibri"/>
                <a:ea typeface="Calibri"/>
                <a:cs typeface="Calibri"/>
                <a:sym typeface="Calibri"/>
              </a:rPr>
            </a:br>
            <a:r>
              <a:rPr lang="fr-CA" sz="3200" b="1" i="0" u="sng" strike="noStrike" cap="none" dirty="0">
                <a:solidFill>
                  <a:srgbClr val="FFC000"/>
                </a:solidFill>
                <a:latin typeface="Calibri"/>
                <a:ea typeface="Calibri"/>
                <a:cs typeface="Calibri"/>
                <a:sym typeface="Calibri"/>
              </a:rPr>
              <a:t>Acclamation</a:t>
            </a:r>
            <a:br>
              <a:rPr lang="fr-CA" sz="4400" b="1" i="0" u="none" strike="noStrike" cap="none" dirty="0">
                <a:solidFill>
                  <a:schemeClr val="dk1"/>
                </a:solidFill>
                <a:latin typeface="Calibri"/>
                <a:ea typeface="Calibri"/>
                <a:cs typeface="Calibri"/>
                <a:sym typeface="Calibri"/>
              </a:rPr>
            </a:br>
            <a:br>
              <a:rPr lang="fr-CA" sz="4400" b="1" i="0" u="none" strike="noStrike" cap="none" dirty="0">
                <a:solidFill>
                  <a:schemeClr val="dk1"/>
                </a:solidFill>
                <a:latin typeface="Calibri"/>
                <a:ea typeface="Calibri"/>
                <a:cs typeface="Calibri"/>
                <a:sym typeface="Calibri"/>
              </a:rPr>
            </a:br>
            <a:r>
              <a:rPr lang="fr-CA" sz="3200" b="1" i="0" u="none" strike="noStrike" cap="none" dirty="0">
                <a:solidFill>
                  <a:srgbClr val="FFC000"/>
                </a:solidFill>
                <a:latin typeface="Calibri"/>
                <a:ea typeface="Calibri"/>
                <a:cs typeface="Calibri"/>
                <a:sym typeface="Calibri"/>
              </a:rPr>
              <a:t>Ensemble :</a:t>
            </a:r>
            <a:r>
              <a:rPr lang="fr-CA" sz="3200" b="1" i="0" u="none" strike="noStrike" cap="none" dirty="0">
                <a:solidFill>
                  <a:srgbClr val="FFFFFF"/>
                </a:solidFill>
                <a:latin typeface="Calibri"/>
                <a:ea typeface="Calibri"/>
                <a:cs typeface="Calibri"/>
                <a:sym typeface="Calibri"/>
              </a:rPr>
              <a:t> </a:t>
            </a:r>
            <a:r>
              <a:rPr lang="fr-CA" sz="3200" b="1" i="0" u="none" strike="noStrike" cap="none" dirty="0">
                <a:solidFill>
                  <a:schemeClr val="lt1"/>
                </a:solidFill>
                <a:latin typeface="Calibri"/>
                <a:ea typeface="Calibri"/>
                <a:cs typeface="Calibri"/>
                <a:sym typeface="Calibri"/>
              </a:rPr>
              <a:t>Alléluia.</a:t>
            </a:r>
            <a:br>
              <a:rPr lang="fr-CA" sz="3200" b="1" i="0" u="none" strike="noStrike" cap="none" dirty="0">
                <a:solidFill>
                  <a:schemeClr val="lt1"/>
                </a:solidFill>
                <a:latin typeface="Calibri"/>
                <a:ea typeface="Calibri"/>
                <a:cs typeface="Calibri"/>
                <a:sym typeface="Calibri"/>
              </a:rPr>
            </a:br>
            <a:br>
              <a:rPr lang="fr-CA" sz="3200" b="1" i="0" u="none" strike="noStrike" cap="none" dirty="0">
                <a:solidFill>
                  <a:schemeClr val="lt1"/>
                </a:solidFill>
                <a:latin typeface="Calibri"/>
                <a:ea typeface="Calibri"/>
                <a:cs typeface="Calibri"/>
                <a:sym typeface="Calibri"/>
              </a:rPr>
            </a:br>
            <a:r>
              <a:rPr lang="fr-CA" sz="3200" b="1" i="0" u="none" strike="noStrike" cap="none" dirty="0">
                <a:solidFill>
                  <a:srgbClr val="FFFFFF"/>
                </a:solidFill>
                <a:latin typeface="Calibri"/>
                <a:ea typeface="Calibri"/>
                <a:cs typeface="Calibri"/>
                <a:sym typeface="Calibri"/>
              </a:rPr>
              <a:t>La Vierge Marie accueille la Parole : « Je suis la servante du Seigneur, que s'accomplisse la Bonne Nouvelle ! » </a:t>
            </a:r>
            <a:br>
              <a:rPr lang="fr-CA" sz="4400" b="1" i="0" u="none" strike="noStrike" cap="none" dirty="0">
                <a:solidFill>
                  <a:schemeClr val="dk1"/>
                </a:solidFill>
                <a:latin typeface="Calibri"/>
                <a:ea typeface="Calibri"/>
                <a:cs typeface="Calibri"/>
                <a:sym typeface="Calibri"/>
              </a:rPr>
            </a:br>
            <a:br>
              <a:rPr lang="fr-CA" sz="4400" b="1" i="0" u="none" strike="noStrike" cap="none" dirty="0">
                <a:solidFill>
                  <a:schemeClr val="dk1"/>
                </a:solidFill>
                <a:latin typeface="Calibri"/>
                <a:ea typeface="Calibri"/>
                <a:cs typeface="Calibri"/>
                <a:sym typeface="Calibri"/>
              </a:rPr>
            </a:br>
            <a:r>
              <a:rPr lang="fr-CA" sz="3200" b="1" i="0" u="none" strike="noStrike" cap="none" dirty="0">
                <a:solidFill>
                  <a:srgbClr val="FFC000"/>
                </a:solidFill>
                <a:latin typeface="Calibri"/>
                <a:ea typeface="Calibri"/>
                <a:cs typeface="Calibri"/>
                <a:sym typeface="Calibri"/>
              </a:rPr>
              <a:t>Ensemble :</a:t>
            </a:r>
            <a:r>
              <a:rPr lang="fr-CA" sz="1100" b="1" i="0" u="none" strike="noStrike" cap="none" dirty="0">
                <a:solidFill>
                  <a:srgbClr val="FFFFFF"/>
                </a:solidFill>
                <a:latin typeface="Calibri"/>
                <a:ea typeface="Calibri"/>
                <a:cs typeface="Calibri"/>
                <a:sym typeface="Calibri"/>
              </a:rPr>
              <a:t>  </a:t>
            </a:r>
            <a:r>
              <a:rPr lang="fr-CA" sz="3200" b="1" i="0" u="none" strike="noStrike" cap="none" dirty="0">
                <a:solidFill>
                  <a:schemeClr val="lt1"/>
                </a:solidFill>
                <a:latin typeface="Calibri"/>
                <a:ea typeface="Calibri"/>
                <a:cs typeface="Calibri"/>
                <a:sym typeface="Calibri"/>
              </a:rPr>
              <a:t>Alléluia.</a:t>
            </a:r>
            <a:endParaRPr sz="4400" b="1" i="0" u="none" strike="noStrike" cap="none" dirty="0">
              <a:solidFill>
                <a:srgbClr val="FFFFFF"/>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31"/>
          <p:cNvSpPr txBox="1">
            <a:spLocks noGrp="1"/>
          </p:cNvSpPr>
          <p:nvPr>
            <p:ph type="ctrTitle" idx="4294967295"/>
          </p:nvPr>
        </p:nvSpPr>
        <p:spPr>
          <a:xfrm>
            <a:off x="117987" y="-400050"/>
            <a:ext cx="9337163" cy="638175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C000"/>
                </a:solidFill>
                <a:latin typeface="Calibri"/>
                <a:ea typeface="Calibri"/>
                <a:cs typeface="Calibri"/>
                <a:sym typeface="Calibri"/>
              </a:rPr>
              <a:t>Prêtre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Le Seigneur soit avec vous.</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Et avec votre Esprit.	</a:t>
            </a:r>
            <a:br>
              <a:rPr lang="fr-CA" sz="4400" b="1" i="0" u="none" strike="noStrike" cap="none">
                <a:solidFill>
                  <a:schemeClr val="dk1"/>
                </a:solidFill>
                <a:latin typeface="Calibri"/>
                <a:ea typeface="Calibri"/>
                <a:cs typeface="Calibri"/>
                <a:sym typeface="Calibri"/>
              </a:rPr>
            </a:b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Prêtre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Évangile de Jésus-Christ selon saint Luc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Gloire à Toi, Seigneur.</a:t>
            </a:r>
            <a:endParaRPr sz="3200" b="1" i="0" u="none" strike="noStrike" cap="none">
              <a:solidFill>
                <a:srgbClr val="FFFFFF"/>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32"/>
          <p:cNvSpPr txBox="1">
            <a:spLocks noGrp="1"/>
          </p:cNvSpPr>
          <p:nvPr>
            <p:ph type="ctrTitle" idx="4294967295"/>
          </p:nvPr>
        </p:nvSpPr>
        <p:spPr>
          <a:xfrm>
            <a:off x="235975" y="1789050"/>
            <a:ext cx="9011400" cy="40071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C000"/>
                </a:solidFill>
                <a:latin typeface="Calibri"/>
                <a:ea typeface="Calibri"/>
                <a:cs typeface="Calibri"/>
                <a:sym typeface="Calibri"/>
              </a:rPr>
              <a:t>			</a:t>
            </a:r>
            <a:br>
              <a:rPr lang="fr-CA" sz="3200" b="1" i="0" u="none" strike="noStrike" cap="none">
                <a:solidFill>
                  <a:srgbClr val="FFC000"/>
                </a:solidFill>
                <a:latin typeface="Calibri"/>
                <a:ea typeface="Calibri"/>
                <a:cs typeface="Calibri"/>
                <a:sym typeface="Calibri"/>
              </a:rPr>
            </a:br>
            <a:r>
              <a:rPr lang="fr-CA" sz="3200" b="1">
                <a:solidFill>
                  <a:srgbClr val="FFC000"/>
                </a:solidFill>
              </a:rPr>
              <a:t>	</a:t>
            </a:r>
            <a:endParaRPr sz="3200" b="1">
              <a:solidFill>
                <a:srgbClr val="FFC000"/>
              </a:solidFill>
            </a:endParaRPr>
          </a:p>
          <a:p>
            <a:pPr marL="0" marR="0" lvl="0" indent="0" algn="l" rtl="0">
              <a:spcBef>
                <a:spcPts val="0"/>
              </a:spcBef>
              <a:spcAft>
                <a:spcPts val="0"/>
              </a:spcAft>
              <a:buNone/>
            </a:pPr>
            <a:endParaRPr sz="3200" b="1">
              <a:solidFill>
                <a:srgbClr val="FFC000"/>
              </a:solidFill>
            </a:endParaRPr>
          </a:p>
          <a:p>
            <a:pPr marL="0" marR="0" lvl="0" indent="0" algn="l" rtl="0">
              <a:spcBef>
                <a:spcPts val="0"/>
              </a:spcBef>
              <a:spcAft>
                <a:spcPts val="0"/>
              </a:spcAft>
              <a:buNone/>
            </a:pPr>
            <a:r>
              <a:rPr lang="fr-CA" sz="3200" b="1">
                <a:solidFill>
                  <a:srgbClr val="FFC000"/>
                </a:solidFill>
              </a:rPr>
              <a:t>Évangile </a:t>
            </a:r>
            <a:r>
              <a:rPr lang="fr-CA" sz="3000" b="1">
                <a:latin typeface="Arial"/>
                <a:ea typeface="Arial"/>
                <a:cs typeface="Arial"/>
                <a:sym typeface="Arial"/>
              </a:rPr>
              <a:t>La visite à Elisabeth - Lc 1, 39-58</a:t>
            </a:r>
            <a:endParaRPr sz="3000" b="1">
              <a:latin typeface="Arial"/>
              <a:ea typeface="Arial"/>
              <a:cs typeface="Arial"/>
              <a:sym typeface="Arial"/>
            </a:endParaRPr>
          </a:p>
          <a:p>
            <a:pPr marL="0" marR="0" lvl="0" indent="0" algn="l" rtl="0">
              <a:spcBef>
                <a:spcPts val="0"/>
              </a:spcBef>
              <a:spcAft>
                <a:spcPts val="0"/>
              </a:spcAft>
              <a:buNone/>
            </a:pPr>
            <a:endParaRPr sz="3000" b="1">
              <a:latin typeface="Arial"/>
              <a:ea typeface="Arial"/>
              <a:cs typeface="Arial"/>
              <a:sym typeface="Arial"/>
            </a:endParaRPr>
          </a:p>
          <a:p>
            <a:pPr marL="0" marR="0" lvl="0" indent="0" algn="l" rtl="0">
              <a:spcBef>
                <a:spcPts val="0"/>
              </a:spcBef>
              <a:spcAft>
                <a:spcPts val="0"/>
              </a:spcAft>
              <a:buNone/>
            </a:pPr>
            <a:r>
              <a:rPr lang="fr-CA" sz="3000">
                <a:solidFill>
                  <a:srgbClr val="333333"/>
                </a:solidFill>
                <a:latin typeface="Arial"/>
                <a:ea typeface="Arial"/>
                <a:cs typeface="Arial"/>
                <a:sym typeface="Arial"/>
              </a:rPr>
              <a:t> </a:t>
            </a:r>
            <a:r>
              <a:rPr lang="fr-CA" sz="3000">
                <a:solidFill>
                  <a:srgbClr val="FFFFFF"/>
                </a:solidFill>
                <a:latin typeface="Arial"/>
                <a:ea typeface="Arial"/>
                <a:cs typeface="Arial"/>
                <a:sym typeface="Arial"/>
              </a:rPr>
              <a:t>En ces jours-là, Marie se mit en route et se rendit avec empressement vers la région montagneuse, dans une ville de Judée. Elle entra dans la maison de Zacharie et salua Élisabeth. Or, quand Élisabeth entendit la salutation de Marie, l’enfant tressaillit en elle. </a:t>
            </a:r>
            <a:br>
              <a:rPr lang="fr-CA" b="1"/>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br>
              <a:rPr lang="fr-CA" sz="3200" b="1" i="0" u="none" strike="noStrike" cap="none">
                <a:solidFill>
                  <a:srgbClr val="FFC000"/>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		</a:t>
            </a:r>
            <a:br>
              <a:rPr lang="fr-CA" sz="4400" b="1" i="0" u="none" strike="noStrike" cap="none">
                <a:solidFill>
                  <a:schemeClr val="dk1"/>
                </a:solidFill>
                <a:latin typeface="Calibri"/>
                <a:ea typeface="Calibri"/>
                <a:cs typeface="Calibri"/>
                <a:sym typeface="Calibri"/>
              </a:rPr>
            </a:br>
            <a:endParaRPr sz="3600" b="1" i="0" u="none" strike="noStrike" cap="none">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3"/>
          <p:cNvSpPr txBox="1"/>
          <p:nvPr/>
        </p:nvSpPr>
        <p:spPr>
          <a:xfrm>
            <a:off x="689525" y="1136800"/>
            <a:ext cx="8181300" cy="20685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fr-CA" sz="3000">
                <a:solidFill>
                  <a:srgbClr val="FFFFFF"/>
                </a:solidFill>
              </a:rPr>
              <a:t>Alors, Élisabeth fut remplie d’Esprit Saint,et s’écria d’une voix forte : « Tu es bénie entre toutes les femmes, et le fruit de tes entrailles est béni. D’où m’est-il donné que la mère de mon Seigneur vienne jusqu’à moi ? </a:t>
            </a:r>
            <a:endParaRPr sz="3000">
              <a:solidFill>
                <a:srgbClr val="FFFFFF"/>
              </a:solidFill>
            </a:endParaRPr>
          </a:p>
          <a:p>
            <a:pPr marL="0" lvl="0" indent="0" algn="l" rtl="0">
              <a:lnSpc>
                <a:spcPct val="115000"/>
              </a:lnSpc>
              <a:spcBef>
                <a:spcPts val="900"/>
              </a:spcBef>
              <a:spcAft>
                <a:spcPts val="900"/>
              </a:spcAft>
              <a:buClr>
                <a:schemeClr val="dk1"/>
              </a:buClr>
              <a:buSzPts val="1100"/>
              <a:buFont typeface="Arial"/>
              <a:buNone/>
            </a:pPr>
            <a:r>
              <a:rPr lang="fr-CA" sz="3000">
                <a:solidFill>
                  <a:srgbClr val="FFFFFF"/>
                </a:solidFill>
              </a:rPr>
              <a:t>Car, lorsque tes paroles de salutation sont parvenues à mes oreilles, l’enfant a tressailli d’allégresse en moi.</a:t>
            </a:r>
            <a:endParaRPr sz="3000">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4"/>
          <p:cNvSpPr txBox="1"/>
          <p:nvPr/>
        </p:nvSpPr>
        <p:spPr>
          <a:xfrm>
            <a:off x="745425" y="969075"/>
            <a:ext cx="7733700" cy="119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900"/>
              </a:spcAft>
              <a:buClr>
                <a:schemeClr val="dk1"/>
              </a:buClr>
              <a:buSzPts val="1100"/>
              <a:buFont typeface="Arial"/>
              <a:buNone/>
            </a:pPr>
            <a:r>
              <a:rPr lang="fr-CA" sz="3600">
                <a:solidFill>
                  <a:srgbClr val="FFFFFF"/>
                </a:solidFill>
              </a:rPr>
              <a:t>Heureuse celle qui a cru à l’accomplissement des paroles qui lui furent dites de la part du Seigneur. » Marie dit alors : « Mon âme exalte le Seigneur !»  Marie resta avec Élisabeth environ trois mois, puis elle s’en retourna chez elle.</a:t>
            </a:r>
            <a:endParaRPr sz="3600">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5"/>
          <p:cNvSpPr txBox="1">
            <a:spLocks noGrp="1"/>
          </p:cNvSpPr>
          <p:nvPr>
            <p:ph type="ctrTitle" idx="4294967295"/>
          </p:nvPr>
        </p:nvSpPr>
        <p:spPr>
          <a:xfrm>
            <a:off x="696617" y="755373"/>
            <a:ext cx="6588125" cy="4197519"/>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fr-CA" sz="3200" b="1" i="0" u="none" strike="noStrike" cap="none">
                <a:solidFill>
                  <a:srgbClr val="FFFFFF"/>
                </a:solidFill>
                <a:latin typeface="Calibri"/>
                <a:ea typeface="Calibri"/>
                <a:cs typeface="Calibri"/>
                <a:sym typeface="Calibri"/>
              </a:rPr>
              <a:t>Acclamons la Parole de Dieu.</a:t>
            </a:r>
            <a:br>
              <a:rPr lang="fr-CA" sz="4400" b="1" i="0" u="none" strike="noStrike" cap="none">
                <a:solidFill>
                  <a:schemeClr val="dk1"/>
                </a:solidFill>
                <a:latin typeface="Calibri"/>
                <a:ea typeface="Calibri"/>
                <a:cs typeface="Calibri"/>
                <a:sym typeface="Calibri"/>
              </a:rPr>
            </a:br>
            <a:br>
              <a:rPr lang="fr-CA" sz="4400" b="1" i="0" u="none" strike="noStrike" cap="none">
                <a:solidFill>
                  <a:schemeClr val="dk1"/>
                </a:solidFill>
                <a:latin typeface="Calibri"/>
                <a:ea typeface="Calibri"/>
                <a:cs typeface="Calibri"/>
                <a:sym typeface="Calibri"/>
              </a:rPr>
            </a:br>
            <a:r>
              <a:rPr lang="fr-CA" sz="3200" b="1" i="0" u="none" strike="noStrike" cap="none">
                <a:solidFill>
                  <a:srgbClr val="FFC000"/>
                </a:solidFill>
                <a:latin typeface="Calibri"/>
                <a:ea typeface="Calibri"/>
                <a:cs typeface="Calibri"/>
                <a:sym typeface="Calibri"/>
              </a:rPr>
              <a:t>Ensemble : </a:t>
            </a:r>
            <a:br>
              <a:rPr lang="fr-CA" sz="4400" b="1" i="0" u="none" strike="noStrike" cap="none">
                <a:solidFill>
                  <a:schemeClr val="dk1"/>
                </a:solidFill>
                <a:latin typeface="Calibri"/>
                <a:ea typeface="Calibri"/>
                <a:cs typeface="Calibri"/>
                <a:sym typeface="Calibri"/>
              </a:rPr>
            </a:br>
            <a:r>
              <a:rPr lang="fr-CA" sz="3200" b="1" i="0" u="none" strike="noStrike" cap="none">
                <a:solidFill>
                  <a:srgbClr val="FFFFFF"/>
                </a:solidFill>
                <a:latin typeface="Calibri"/>
                <a:ea typeface="Calibri"/>
                <a:cs typeface="Calibri"/>
                <a:sym typeface="Calibri"/>
              </a:rPr>
              <a:t>Louange à Toi, Seigneur, Jésus.</a:t>
            </a:r>
            <a:endParaRPr sz="3200" b="1" i="0" u="none" strike="noStrike" cap="none">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3"/>
        <p:cNvGrpSpPr/>
        <p:nvPr/>
      </p:nvGrpSpPr>
      <p:grpSpPr>
        <a:xfrm>
          <a:off x="0" y="0"/>
          <a:ext cx="0" cy="0"/>
          <a:chOff x="0" y="0"/>
          <a:chExt cx="0" cy="0"/>
        </a:xfrm>
      </p:grpSpPr>
      <p:sp>
        <p:nvSpPr>
          <p:cNvPr id="214" name="Google Shape;214;p36"/>
          <p:cNvSpPr/>
          <p:nvPr/>
        </p:nvSpPr>
        <p:spPr>
          <a:xfrm>
            <a:off x="336686" y="869844"/>
            <a:ext cx="3763366" cy="861774"/>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fr-CA" sz="3200" b="1">
                <a:solidFill>
                  <a:srgbClr val="FFC000"/>
                </a:solidFill>
                <a:latin typeface="Arial"/>
                <a:ea typeface="Arial"/>
                <a:cs typeface="Arial"/>
                <a:sym typeface="Arial"/>
              </a:rPr>
              <a:t>HOMÉLIE </a:t>
            </a:r>
            <a:endParaRPr/>
          </a:p>
          <a:p>
            <a:pPr marL="0" marR="0" lvl="0" indent="0" algn="l" rtl="0">
              <a:spcBef>
                <a:spcPts val="0"/>
              </a:spcBef>
              <a:spcAft>
                <a:spcPts val="0"/>
              </a:spcAft>
              <a:buNone/>
            </a:pPr>
            <a:r>
              <a:rPr lang="fr-CA" sz="1800" b="1">
                <a:solidFill>
                  <a:srgbClr val="FFC000"/>
                </a:solidFill>
                <a:latin typeface="Arial"/>
                <a:ea typeface="Arial"/>
                <a:cs typeface="Arial"/>
                <a:sym typeface="Arial"/>
              </a:rPr>
              <a:t>(assis)</a:t>
            </a:r>
            <a:endParaRPr sz="1800">
              <a:solidFill>
                <a:schemeClr val="dk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37"/>
          <p:cNvSpPr txBox="1">
            <a:spLocks noGrp="1"/>
          </p:cNvSpPr>
          <p:nvPr>
            <p:ph type="subTitle" idx="1"/>
          </p:nvPr>
        </p:nvSpPr>
        <p:spPr>
          <a:xfrm>
            <a:off x="309716" y="188913"/>
            <a:ext cx="8834284"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FFC000"/>
              </a:buClr>
              <a:buSzPts val="3200"/>
              <a:buNone/>
            </a:pPr>
            <a:r>
              <a:rPr lang="fr-CA" b="1" u="sng" dirty="0">
                <a:solidFill>
                  <a:srgbClr val="FFC000"/>
                </a:solidFill>
              </a:rPr>
              <a:t>Prière universelle</a:t>
            </a:r>
            <a:endParaRPr b="1" u="sng" dirty="0"/>
          </a:p>
          <a:p>
            <a:pPr marL="0" lvl="0" indent="0" algn="l" rtl="0">
              <a:lnSpc>
                <a:spcPct val="80000"/>
              </a:lnSpc>
              <a:spcBef>
                <a:spcPts val="640"/>
              </a:spcBef>
              <a:spcAft>
                <a:spcPts val="0"/>
              </a:spcAft>
              <a:buClr>
                <a:srgbClr val="888888"/>
              </a:buClr>
              <a:buSzPts val="3200"/>
              <a:buNone/>
            </a:pPr>
            <a:endParaRPr b="1" dirty="0">
              <a:solidFill>
                <a:srgbClr val="FFC000"/>
              </a:solidFill>
            </a:endParaRPr>
          </a:p>
          <a:p>
            <a:pPr marL="0" lvl="0" indent="0" algn="l" rtl="0">
              <a:lnSpc>
                <a:spcPct val="80000"/>
              </a:lnSpc>
              <a:spcBef>
                <a:spcPts val="640"/>
              </a:spcBef>
              <a:spcAft>
                <a:spcPts val="0"/>
              </a:spcAft>
              <a:buClr>
                <a:srgbClr val="FFC000"/>
              </a:buClr>
              <a:buSzPts val="3200"/>
              <a:buNone/>
            </a:pPr>
            <a:r>
              <a:rPr lang="fr-CA" b="1" dirty="0">
                <a:solidFill>
                  <a:srgbClr val="FFC000"/>
                </a:solidFill>
              </a:rPr>
              <a:t>Prêtre :  </a:t>
            </a:r>
            <a:endParaRPr b="1" dirty="0">
              <a:solidFill>
                <a:schemeClr val="dk1"/>
              </a:solidFill>
            </a:endParaRPr>
          </a:p>
          <a:p>
            <a:pPr marL="0" lvl="0" indent="0" algn="ctr" rtl="0">
              <a:spcBef>
                <a:spcPts val="640"/>
              </a:spcBef>
              <a:spcAft>
                <a:spcPts val="0"/>
              </a:spcAft>
              <a:buClr>
                <a:schemeClr val="lt1"/>
              </a:buClr>
              <a:buSzPts val="3200"/>
              <a:buNone/>
            </a:pPr>
            <a:r>
              <a:rPr lang="fr-CA" b="1" dirty="0">
                <a:solidFill>
                  <a:schemeClr val="lt1"/>
                </a:solidFill>
              </a:rPr>
              <a:t>Demandons au Seigneur de nous aider par l’exemple de Marie à croire en sa promesse et à faire sa volonté pour notre propre bien et celui des autres.</a:t>
            </a:r>
            <a:endParaRPr dirty="0"/>
          </a:p>
          <a:p>
            <a:pPr marL="0" lvl="0" indent="0" algn="ctr" rtl="0">
              <a:spcBef>
                <a:spcPts val="640"/>
              </a:spcBef>
              <a:spcAft>
                <a:spcPts val="0"/>
              </a:spcAft>
              <a:buClr>
                <a:srgbClr val="888888"/>
              </a:buClr>
              <a:buSzPts val="3200"/>
              <a:buNone/>
            </a:pPr>
            <a:endParaRPr dirty="0">
              <a:solidFill>
                <a:schemeClr val="lt1"/>
              </a:solidFill>
            </a:endParaRPr>
          </a:p>
          <a:p>
            <a:pPr marL="0" lvl="0" indent="0" algn="l" rtl="0">
              <a:lnSpc>
                <a:spcPct val="80000"/>
              </a:lnSpc>
              <a:spcBef>
                <a:spcPts val="640"/>
              </a:spcBef>
              <a:spcAft>
                <a:spcPts val="0"/>
              </a:spcAft>
              <a:buClr>
                <a:srgbClr val="FFFFFF"/>
              </a:buClr>
              <a:buSzPts val="3200"/>
              <a:buNone/>
            </a:pPr>
            <a:r>
              <a:rPr lang="fr-CA" b="1" dirty="0">
                <a:solidFill>
                  <a:srgbClr val="FFFFFF"/>
                </a:solidFill>
              </a:rPr>
              <a:t>Après chaque intention de prière, disons </a:t>
            </a:r>
            <a:r>
              <a:rPr lang="fr-CA" b="1" dirty="0">
                <a:solidFill>
                  <a:srgbClr val="FFC000"/>
                </a:solidFill>
              </a:rPr>
              <a:t>ensemble</a:t>
            </a:r>
            <a:r>
              <a:rPr lang="fr-CA" b="1" dirty="0">
                <a:solidFill>
                  <a:srgbClr val="FFFFFF"/>
                </a:solidFill>
              </a:rPr>
              <a:t> : </a:t>
            </a:r>
            <a:endParaRPr dirty="0"/>
          </a:p>
          <a:p>
            <a:pPr marL="0" lvl="0" indent="0" algn="l" rtl="0">
              <a:lnSpc>
                <a:spcPct val="80000"/>
              </a:lnSpc>
              <a:spcBef>
                <a:spcPts val="640"/>
              </a:spcBef>
              <a:spcAft>
                <a:spcPts val="0"/>
              </a:spcAft>
              <a:buClr>
                <a:srgbClr val="888888"/>
              </a:buClr>
              <a:buSzPts val="3200"/>
              <a:buNone/>
            </a:pPr>
            <a:endParaRPr b="1" dirty="0">
              <a:solidFill>
                <a:srgbClr val="FFFFFF"/>
              </a:solidFill>
            </a:endParaRPr>
          </a:p>
          <a:p>
            <a:pPr marL="0" lvl="0" indent="0" algn="l" rtl="0">
              <a:lnSpc>
                <a:spcPct val="80000"/>
              </a:lnSpc>
              <a:spcBef>
                <a:spcPts val="640"/>
              </a:spcBef>
              <a:spcAft>
                <a:spcPts val="0"/>
              </a:spcAft>
              <a:buClr>
                <a:srgbClr val="FFFFFF"/>
              </a:buClr>
              <a:buSzPts val="3200"/>
              <a:buNone/>
            </a:pPr>
            <a:r>
              <a:rPr lang="fr-CA" b="1" i="1" dirty="0">
                <a:solidFill>
                  <a:srgbClr val="FFFFFF"/>
                </a:solidFill>
              </a:rPr>
              <a:t>     </a:t>
            </a:r>
            <a:r>
              <a:rPr lang="fr-CA" b="1" i="1" dirty="0">
                <a:solidFill>
                  <a:srgbClr val="FF9900"/>
                </a:solidFill>
              </a:rPr>
              <a:t>  </a:t>
            </a:r>
            <a:r>
              <a:rPr lang="fr-CA" b="1" i="1" dirty="0">
                <a:solidFill>
                  <a:srgbClr val="FFFFFF"/>
                </a:solidFill>
              </a:rPr>
              <a:t>   </a:t>
            </a:r>
            <a:r>
              <a:rPr lang="fr-CA" b="1" dirty="0">
                <a:solidFill>
                  <a:srgbClr val="FFFFFF"/>
                </a:solidFill>
              </a:rPr>
              <a:t>Éclaire en nous la beauté de Dieu.</a:t>
            </a:r>
            <a:r>
              <a:rPr lang="fr-CA" b="1" dirty="0">
                <a:solidFill>
                  <a:schemeClr val="lt1"/>
                </a:solidFill>
              </a:rPr>
              <a:t> </a:t>
            </a:r>
            <a:endParaRPr sz="4000" dirty="0">
              <a:solidFill>
                <a:schemeClr val="dk1"/>
              </a:solidFill>
            </a:endParaRPr>
          </a:p>
          <a:p>
            <a:pPr marL="0" lvl="0" indent="0" algn="l" rtl="0">
              <a:lnSpc>
                <a:spcPct val="80000"/>
              </a:lnSpc>
              <a:spcBef>
                <a:spcPts val="640"/>
              </a:spcBef>
              <a:spcAft>
                <a:spcPts val="0"/>
              </a:spcAft>
              <a:buClr>
                <a:srgbClr val="FFFFFF"/>
              </a:buClr>
              <a:buSzPts val="3200"/>
              <a:buNone/>
            </a:pPr>
            <a:endParaRPr b="1" i="1" dirty="0">
              <a:solidFill>
                <a:srgbClr val="FFFFFF"/>
              </a:solidFill>
            </a:endParaRPr>
          </a:p>
          <a:p>
            <a:pPr marL="0" lvl="0" indent="0" algn="l" rtl="0">
              <a:lnSpc>
                <a:spcPct val="80000"/>
              </a:lnSpc>
              <a:spcBef>
                <a:spcPts val="720"/>
              </a:spcBef>
              <a:spcAft>
                <a:spcPts val="0"/>
              </a:spcAft>
              <a:buClr>
                <a:srgbClr val="888888"/>
              </a:buClr>
              <a:buSzPts val="3600"/>
              <a:buNone/>
            </a:pPr>
            <a:endParaRPr sz="3600" dirty="0">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8"/>
          <p:cNvSpPr txBox="1">
            <a:spLocks noGrp="1"/>
          </p:cNvSpPr>
          <p:nvPr>
            <p:ph type="subTitle" idx="1"/>
          </p:nvPr>
        </p:nvSpPr>
        <p:spPr>
          <a:xfrm>
            <a:off x="589935" y="188913"/>
            <a:ext cx="8554065"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1</a:t>
            </a:r>
            <a:r>
              <a:rPr lang="fr-CA" b="1">
                <a:solidFill>
                  <a:srgbClr val="FFFFFF"/>
                </a:solidFill>
              </a:rPr>
              <a:t> </a:t>
            </a:r>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Éclaire en nous la beauté de l’espoir.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Fais-nous voir que ton amour et ta présence sont autour de nous.</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Font typeface="Arial"/>
              <a:buNone/>
            </a:pPr>
            <a:endParaRPr>
              <a:solidFill>
                <a:schemeClr val="lt1"/>
              </a:solidFill>
              <a:latin typeface="Helvetica Neue"/>
              <a:ea typeface="Helvetica Neue"/>
              <a:cs typeface="Helvetica Neue"/>
              <a:sym typeface="Helvetica Neue"/>
            </a:endParaRPr>
          </a:p>
          <a:p>
            <a:pPr marL="0" lvl="0" indent="0" algn="just" rtl="0">
              <a:lnSpc>
                <a:spcPct val="80000"/>
              </a:lnSpc>
              <a:spcBef>
                <a:spcPts val="640"/>
              </a:spcBef>
              <a:spcAft>
                <a:spcPts val="0"/>
              </a:spcAft>
              <a:buClr>
                <a:schemeClr val="dk1"/>
              </a:buClr>
              <a:buSzPts val="3200"/>
              <a:buNone/>
            </a:pPr>
            <a:r>
              <a:rPr lang="fr-CA" b="1">
                <a:solidFill>
                  <a:srgbClr val="FF9900"/>
                </a:solidFill>
              </a:rPr>
              <a:t>Ensemble : </a:t>
            </a:r>
            <a:endParaRPr>
              <a:solidFill>
                <a:srgbClr val="FF9900"/>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                   Éclaire en nous la beauté de Dieu. </a:t>
            </a:r>
            <a:endParaRPr sz="4000">
              <a:solidFill>
                <a:schemeClr val="dk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39"/>
          <p:cNvSpPr txBox="1">
            <a:spLocks noGrp="1"/>
          </p:cNvSpPr>
          <p:nvPr>
            <p:ph type="subTitle" idx="1"/>
          </p:nvPr>
        </p:nvSpPr>
        <p:spPr>
          <a:xfrm>
            <a:off x="412955" y="188913"/>
            <a:ext cx="8731045"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2</a:t>
            </a:r>
            <a:r>
              <a:rPr lang="fr-CA" b="1">
                <a:solidFill>
                  <a:schemeClr val="dk1"/>
                </a:solidFill>
              </a:rPr>
              <a:t> </a:t>
            </a:r>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Éclaire en nous la beauté de ton pardon.</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Fais-nous voir que le pardon est un don qui permet de s’approcher de Dieu ainsi que l’un de l’autre.</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a:t>
            </a:r>
            <a:endParaRPr sz="4000">
              <a:solidFill>
                <a:schemeClr val="dk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40"/>
          <p:cNvSpPr txBox="1">
            <a:spLocks noGrp="1"/>
          </p:cNvSpPr>
          <p:nvPr>
            <p:ph type="subTitle" idx="1"/>
          </p:nvPr>
        </p:nvSpPr>
        <p:spPr>
          <a:xfrm>
            <a:off x="265471" y="188913"/>
            <a:ext cx="8878529" cy="648017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3</a:t>
            </a:r>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Éclaire en nous la beauté de la joie.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Fais-nous voir que l’action de grâce et de reconnaissance sont des sources de joie.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 </a:t>
            </a:r>
            <a:endParaRPr/>
          </a:p>
          <a:p>
            <a:pPr marL="0" lvl="0" indent="0" algn="l" rtl="0">
              <a:lnSpc>
                <a:spcPct val="80000"/>
              </a:lnSpc>
              <a:spcBef>
                <a:spcPts val="800"/>
              </a:spcBef>
              <a:spcAft>
                <a:spcPts val="0"/>
              </a:spcAft>
              <a:buClr>
                <a:srgbClr val="888888"/>
              </a:buClr>
              <a:buSzPts val="4000"/>
              <a:buNone/>
            </a:pPr>
            <a:endParaRPr sz="4000">
              <a:solidFill>
                <a:schemeClr val="dk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41"/>
          <p:cNvSpPr txBox="1">
            <a:spLocks noGrp="1"/>
          </p:cNvSpPr>
          <p:nvPr>
            <p:ph type="subTitle" idx="1"/>
          </p:nvPr>
        </p:nvSpPr>
        <p:spPr>
          <a:xfrm>
            <a:off x="670900" y="188925"/>
            <a:ext cx="8473200" cy="6480300"/>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600"/>
              <a:buNone/>
            </a:pPr>
            <a:endParaRPr sz="36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4</a:t>
            </a:r>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Éclaire en nous la beauté de la paix.</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r>
              <a:rPr lang="fr-CA">
                <a:solidFill>
                  <a:schemeClr val="lt1"/>
                </a:solidFill>
                <a:latin typeface="Helvetica Neue"/>
                <a:ea typeface="Helvetica Neue"/>
                <a:cs typeface="Helvetica Neue"/>
                <a:sym typeface="Helvetica Neue"/>
              </a:rPr>
              <a:t>Fais-nous voir que lorsqu’on on agit de façon juste, nous bâtissons ton Royaume de Paix.</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dk1"/>
              </a:buClr>
              <a:buSzPts val="1100"/>
              <a:buFont typeface="Arial"/>
              <a:buNone/>
            </a:pP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 </a:t>
            </a:r>
            <a:endParaRPr sz="4000">
              <a:solidFill>
                <a:schemeClr val="dk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42"/>
          <p:cNvSpPr txBox="1">
            <a:spLocks noGrp="1"/>
          </p:cNvSpPr>
          <p:nvPr>
            <p:ph type="subTitle" idx="1"/>
          </p:nvPr>
        </p:nvSpPr>
        <p:spPr>
          <a:xfrm>
            <a:off x="353961" y="188914"/>
            <a:ext cx="8790039" cy="6167642"/>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200"/>
              <a:buNone/>
            </a:pPr>
            <a:endParaRPr b="1">
              <a:solidFill>
                <a:srgbClr val="FFFFFF"/>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Lecteur 5</a:t>
            </a:r>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Éclaire en nous la beauté de Dieu.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Fais-nous voir avec un nouveau regard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et avec les yeux levés, </a:t>
            </a:r>
            <a:endParaRPr>
              <a:solidFill>
                <a:schemeClr val="lt1"/>
              </a:solidFill>
              <a:latin typeface="Helvetica Neue"/>
              <a:ea typeface="Helvetica Neue"/>
              <a:cs typeface="Helvetica Neue"/>
              <a:sym typeface="Helvetica Neue"/>
            </a:endParaRPr>
          </a:p>
          <a:p>
            <a:pPr marL="0" lvl="0" indent="0" algn="ctr" rtl="0">
              <a:spcBef>
                <a:spcPts val="640"/>
              </a:spcBef>
              <a:spcAft>
                <a:spcPts val="0"/>
              </a:spcAft>
              <a:buClr>
                <a:schemeClr val="lt1"/>
              </a:buClr>
              <a:buSzPts val="3200"/>
              <a:buNone/>
            </a:pPr>
            <a:r>
              <a:rPr lang="fr-CA">
                <a:solidFill>
                  <a:schemeClr val="lt1"/>
                </a:solidFill>
                <a:latin typeface="Helvetica Neue"/>
                <a:ea typeface="Helvetica Neue"/>
                <a:cs typeface="Helvetica Neue"/>
                <a:sym typeface="Helvetica Neue"/>
              </a:rPr>
              <a:t>que l’on soit éclairé et qu’on éclaire.</a:t>
            </a:r>
            <a:endParaRPr>
              <a:solidFill>
                <a:schemeClr val="lt1"/>
              </a:solidFill>
              <a:latin typeface="Helvetica Neue"/>
              <a:ea typeface="Helvetica Neue"/>
              <a:cs typeface="Helvetica Neue"/>
              <a:sym typeface="Helvetica Neue"/>
            </a:endParaRPr>
          </a:p>
          <a:p>
            <a:pPr marL="0" lvl="0" indent="0" algn="l" rtl="0">
              <a:lnSpc>
                <a:spcPct val="80000"/>
              </a:lnSpc>
              <a:spcBef>
                <a:spcPts val="640"/>
              </a:spcBef>
              <a:spcAft>
                <a:spcPts val="0"/>
              </a:spcAft>
              <a:buClr>
                <a:srgbClr val="888888"/>
              </a:buClr>
              <a:buSzPts val="3200"/>
              <a:buNone/>
            </a:pPr>
            <a:endParaRPr b="1">
              <a:solidFill>
                <a:srgbClr val="FFC000"/>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Ensemble : </a:t>
            </a:r>
            <a:endParaRPr/>
          </a:p>
          <a:p>
            <a:pPr marL="0" lvl="0" indent="0" algn="l" rtl="0">
              <a:lnSpc>
                <a:spcPct val="80000"/>
              </a:lnSpc>
              <a:spcBef>
                <a:spcPts val="640"/>
              </a:spcBef>
              <a:spcAft>
                <a:spcPts val="0"/>
              </a:spcAft>
              <a:buClr>
                <a:srgbClr val="FFFFFF"/>
              </a:buClr>
              <a:buSzPts val="3200"/>
              <a:buNone/>
            </a:pPr>
            <a:r>
              <a:rPr lang="fr-CA" b="1">
                <a:solidFill>
                  <a:srgbClr val="FFFFFF"/>
                </a:solidFill>
              </a:rPr>
              <a:t>Éclaire en nous la beauté de Dieu.</a:t>
            </a:r>
            <a:endParaRPr sz="4000">
              <a:solidFill>
                <a:schemeClr val="dk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43"/>
          <p:cNvSpPr txBox="1">
            <a:spLocks noGrp="1"/>
          </p:cNvSpPr>
          <p:nvPr>
            <p:ph type="subTitle" idx="1"/>
          </p:nvPr>
        </p:nvSpPr>
        <p:spPr>
          <a:xfrm>
            <a:off x="1083365" y="725557"/>
            <a:ext cx="8060635" cy="5943531"/>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3200"/>
              <a:buNone/>
            </a:pPr>
            <a:endParaRPr dirty="0">
              <a:solidFill>
                <a:srgbClr val="FFFFFF"/>
              </a:solidFill>
            </a:endParaRPr>
          </a:p>
          <a:p>
            <a:pPr marL="0" lvl="0" indent="0" algn="l" rtl="0">
              <a:lnSpc>
                <a:spcPct val="80000"/>
              </a:lnSpc>
              <a:spcBef>
                <a:spcPts val="640"/>
              </a:spcBef>
              <a:spcAft>
                <a:spcPts val="0"/>
              </a:spcAft>
              <a:buClr>
                <a:srgbClr val="FFC000"/>
              </a:buClr>
              <a:buSzPts val="3200"/>
              <a:buNone/>
            </a:pPr>
            <a:r>
              <a:rPr lang="fr-CA" b="1" dirty="0">
                <a:solidFill>
                  <a:srgbClr val="FFC000"/>
                </a:solidFill>
              </a:rPr>
              <a:t>Prêtre: </a:t>
            </a:r>
            <a:endParaRPr dirty="0"/>
          </a:p>
          <a:p>
            <a:pPr marL="0" lvl="0" indent="0" algn="l" rtl="0">
              <a:lnSpc>
                <a:spcPct val="80000"/>
              </a:lnSpc>
              <a:spcBef>
                <a:spcPts val="640"/>
              </a:spcBef>
              <a:spcAft>
                <a:spcPts val="0"/>
              </a:spcAft>
              <a:buClr>
                <a:schemeClr val="lt1"/>
              </a:buClr>
              <a:buSzPts val="3200"/>
              <a:buNone/>
            </a:pPr>
            <a:r>
              <a:rPr lang="fr-CA" b="1" dirty="0">
                <a:solidFill>
                  <a:schemeClr val="lt1"/>
                </a:solidFill>
              </a:rPr>
              <a:t>Dieu, notre Père, nous t'adressons ces prières avec confiance. Tu nous aimes d'un amour infini. Aide-nous à devenir des enfants de lumière pour les autres et écoute les prières que nous te présentons aujourd'hui. </a:t>
            </a:r>
            <a:endParaRPr b="1" dirty="0">
              <a:solidFill>
                <a:schemeClr val="lt1"/>
              </a:solidFill>
            </a:endParaRPr>
          </a:p>
          <a:p>
            <a:pPr marL="0" lvl="0" indent="0" algn="l" rtl="0">
              <a:lnSpc>
                <a:spcPct val="80000"/>
              </a:lnSpc>
              <a:spcBef>
                <a:spcPts val="640"/>
              </a:spcBef>
              <a:spcAft>
                <a:spcPts val="0"/>
              </a:spcAft>
              <a:buClr>
                <a:schemeClr val="lt1"/>
              </a:buClr>
              <a:buSzPts val="3200"/>
              <a:buNone/>
            </a:pPr>
            <a:r>
              <a:rPr lang="fr-CA" b="1" dirty="0">
                <a:solidFill>
                  <a:schemeClr val="lt1"/>
                </a:solidFill>
              </a:rPr>
              <a:t>Par Jésus le Christ notre Seigneur qui vit et règne pour les siècles des siècles. </a:t>
            </a:r>
            <a:r>
              <a:rPr lang="fr-CA" b="1" dirty="0">
                <a:solidFill>
                  <a:srgbClr val="FFFFFF"/>
                </a:solidFill>
              </a:rPr>
              <a:t> </a:t>
            </a:r>
            <a:endParaRPr dirty="0"/>
          </a:p>
          <a:p>
            <a:pPr marL="0" lvl="0" indent="0" algn="l" rtl="0">
              <a:lnSpc>
                <a:spcPct val="80000"/>
              </a:lnSpc>
              <a:spcBef>
                <a:spcPts val="640"/>
              </a:spcBef>
              <a:spcAft>
                <a:spcPts val="0"/>
              </a:spcAft>
              <a:buClr>
                <a:srgbClr val="888888"/>
              </a:buClr>
              <a:buSzPts val="3200"/>
              <a:buNone/>
            </a:pPr>
            <a:endParaRPr b="1" dirty="0">
              <a:solidFill>
                <a:srgbClr val="FFFFFF"/>
              </a:solidFill>
            </a:endParaRPr>
          </a:p>
          <a:p>
            <a:pPr marL="0" lvl="0" indent="0" algn="l" rtl="0">
              <a:lnSpc>
                <a:spcPct val="80000"/>
              </a:lnSpc>
              <a:spcBef>
                <a:spcPts val="640"/>
              </a:spcBef>
              <a:spcAft>
                <a:spcPts val="0"/>
              </a:spcAft>
              <a:buClr>
                <a:srgbClr val="FFC000"/>
              </a:buClr>
              <a:buSzPts val="3200"/>
              <a:buNone/>
            </a:pPr>
            <a:r>
              <a:rPr lang="fr-CA" b="1" dirty="0">
                <a:solidFill>
                  <a:srgbClr val="FFC000"/>
                </a:solidFill>
              </a:rPr>
              <a:t>Ensemble : </a:t>
            </a:r>
            <a:endParaRPr dirty="0"/>
          </a:p>
          <a:p>
            <a:pPr marL="0" lvl="0" indent="0" algn="l" rtl="0">
              <a:lnSpc>
                <a:spcPct val="80000"/>
              </a:lnSpc>
              <a:spcBef>
                <a:spcPts val="640"/>
              </a:spcBef>
              <a:spcAft>
                <a:spcPts val="0"/>
              </a:spcAft>
              <a:buClr>
                <a:srgbClr val="FFFFFF"/>
              </a:buClr>
              <a:buSzPts val="3200"/>
              <a:buNone/>
            </a:pPr>
            <a:r>
              <a:rPr lang="fr-CA" b="1" dirty="0">
                <a:solidFill>
                  <a:srgbClr val="FFFFFF"/>
                </a:solidFill>
              </a:rPr>
              <a:t>Amen</a:t>
            </a:r>
            <a:endParaRPr b="1" dirty="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798CC2-6660-4C69-B7DC-B6B817B4C581}"/>
              </a:ext>
            </a:extLst>
          </p:cNvPr>
          <p:cNvSpPr>
            <a:spLocks noGrp="1"/>
          </p:cNvSpPr>
          <p:nvPr>
            <p:ph type="title"/>
          </p:nvPr>
        </p:nvSpPr>
        <p:spPr/>
        <p:txBody>
          <a:bodyPr/>
          <a:lstStyle/>
          <a:p>
            <a:pPr algn="l"/>
            <a:r>
              <a:rPr lang="fr-CA" sz="3200" b="1" dirty="0">
                <a:solidFill>
                  <a:srgbClr val="FFC000"/>
                </a:solidFill>
              </a:rPr>
              <a:t>Liturgie de l’Eucharistie</a:t>
            </a:r>
          </a:p>
        </p:txBody>
      </p:sp>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1168685"/>
            <a:ext cx="8229600" cy="4525963"/>
          </a:xfrm>
        </p:spPr>
        <p:txBody>
          <a:bodyPr/>
          <a:lstStyle/>
          <a:p>
            <a:pPr marL="114300" indent="0">
              <a:buNone/>
            </a:pPr>
            <a:r>
              <a:rPr lang="fr-CA" b="1" dirty="0">
                <a:solidFill>
                  <a:schemeClr val="lt1"/>
                </a:solidFill>
              </a:rPr>
              <a:t>Préparation des dons</a:t>
            </a:r>
          </a:p>
          <a:p>
            <a:pPr marL="114300" indent="0">
              <a:buNone/>
            </a:pPr>
            <a:endParaRPr lang="fr-CA" b="1" dirty="0">
              <a:solidFill>
                <a:schemeClr val="lt1"/>
              </a:solidFill>
            </a:endParaRPr>
          </a:p>
          <a:p>
            <a:pPr marL="114300" indent="0">
              <a:buNone/>
            </a:pPr>
            <a:r>
              <a:rPr lang="fr-CA" b="1" dirty="0">
                <a:solidFill>
                  <a:srgbClr val="FFC000"/>
                </a:solidFill>
              </a:rPr>
              <a:t>Prêtre:</a:t>
            </a:r>
          </a:p>
          <a:p>
            <a:pPr marL="114300" indent="0">
              <a:buNone/>
            </a:pPr>
            <a:r>
              <a:rPr lang="fr-CA" b="1" dirty="0">
                <a:solidFill>
                  <a:schemeClr val="lt1"/>
                </a:solidFill>
              </a:rPr>
              <a:t>Tu es béni, Dieu de l’univers, toi qui nous donnes ce pain, fruit de la terre et du travail des humains; nous te le présentons: il deviendra le pain de la vie.</a:t>
            </a:r>
          </a:p>
          <a:p>
            <a:pPr marL="114300" indent="0">
              <a:buNone/>
            </a:pPr>
            <a:endParaRPr lang="fr-CA" b="1" dirty="0">
              <a:solidFill>
                <a:schemeClr val="lt1"/>
              </a:solidFill>
            </a:endParaRPr>
          </a:p>
          <a:p>
            <a:pPr marL="114300" indent="0">
              <a:buNone/>
            </a:pPr>
            <a:r>
              <a:rPr lang="fr-CA" b="1" dirty="0">
                <a:solidFill>
                  <a:srgbClr val="FFC000"/>
                </a:solidFill>
              </a:rPr>
              <a:t>Ensemble:</a:t>
            </a:r>
          </a:p>
          <a:p>
            <a:pPr marL="114300" indent="0">
              <a:buNone/>
            </a:pPr>
            <a:r>
              <a:rPr lang="fr-CA" b="1" dirty="0">
                <a:solidFill>
                  <a:schemeClr val="lt1"/>
                </a:solidFill>
              </a:rPr>
              <a:t>Béni soit Dieu, maintenant et toujours!</a:t>
            </a:r>
          </a:p>
        </p:txBody>
      </p:sp>
    </p:spTree>
    <p:extLst>
      <p:ext uri="{BB962C8B-B14F-4D97-AF65-F5344CB8AC3E}">
        <p14:creationId xmlns:p14="http://schemas.microsoft.com/office/powerpoint/2010/main" val="6446598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1168685"/>
            <a:ext cx="8229600" cy="4525963"/>
          </a:xfrm>
        </p:spPr>
        <p:txBody>
          <a:bodyPr/>
          <a:lstStyle/>
          <a:p>
            <a:pPr marL="114300" indent="0">
              <a:buNone/>
            </a:pPr>
            <a:r>
              <a:rPr lang="fr-CA" b="1" dirty="0">
                <a:solidFill>
                  <a:srgbClr val="FFC000"/>
                </a:solidFill>
              </a:rPr>
              <a:t>Prêtre:</a:t>
            </a:r>
          </a:p>
          <a:p>
            <a:pPr marL="114300" indent="0">
              <a:buNone/>
            </a:pPr>
            <a:r>
              <a:rPr lang="fr-CA" b="1" dirty="0">
                <a:solidFill>
                  <a:schemeClr val="lt1"/>
                </a:solidFill>
              </a:rPr>
              <a:t>Tu es béni, Dieu de l’univers, toi qui nous donnes ce Vin, fruit de la vigne et du travail des humains; nous te le présentons: il deviendra le vin du Royaume éternel.</a:t>
            </a:r>
          </a:p>
          <a:p>
            <a:pPr marL="114300" indent="0">
              <a:buNone/>
            </a:pPr>
            <a:endParaRPr lang="fr-CA" b="1" dirty="0">
              <a:solidFill>
                <a:schemeClr val="lt1"/>
              </a:solidFill>
            </a:endParaRPr>
          </a:p>
          <a:p>
            <a:pPr marL="114300" indent="0">
              <a:buNone/>
            </a:pPr>
            <a:r>
              <a:rPr lang="fr-CA" b="1" dirty="0">
                <a:solidFill>
                  <a:srgbClr val="FFC000"/>
                </a:solidFill>
              </a:rPr>
              <a:t>Ensemble:</a:t>
            </a:r>
          </a:p>
          <a:p>
            <a:pPr marL="114300" indent="0">
              <a:buNone/>
            </a:pPr>
            <a:r>
              <a:rPr lang="fr-CA" b="1" dirty="0">
                <a:solidFill>
                  <a:schemeClr val="lt1"/>
                </a:solidFill>
              </a:rPr>
              <a:t>Béni soit Dieu, maintenant et toujours!</a:t>
            </a:r>
          </a:p>
        </p:txBody>
      </p:sp>
    </p:spTree>
    <p:extLst>
      <p:ext uri="{BB962C8B-B14F-4D97-AF65-F5344CB8AC3E}">
        <p14:creationId xmlns:p14="http://schemas.microsoft.com/office/powerpoint/2010/main" val="34721476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1168685"/>
            <a:ext cx="8229600" cy="4525963"/>
          </a:xfrm>
        </p:spPr>
        <p:txBody>
          <a:bodyPr/>
          <a:lstStyle/>
          <a:p>
            <a:pPr marL="114300" indent="0">
              <a:buNone/>
            </a:pPr>
            <a:r>
              <a:rPr lang="fr-CA" b="1" dirty="0">
                <a:solidFill>
                  <a:srgbClr val="FFC000"/>
                </a:solidFill>
              </a:rPr>
              <a:t>Prêtre:</a:t>
            </a:r>
          </a:p>
          <a:p>
            <a:pPr marL="114300" indent="0">
              <a:buNone/>
            </a:pPr>
            <a:r>
              <a:rPr lang="fr-CA" b="1" dirty="0">
                <a:solidFill>
                  <a:schemeClr val="lt1"/>
                </a:solidFill>
              </a:rPr>
              <a:t>Prions ensemble au moment d’offrir le sacrifice de toute l’Église.</a:t>
            </a:r>
          </a:p>
          <a:p>
            <a:pPr marL="114300" indent="0">
              <a:buNone/>
            </a:pPr>
            <a:endParaRPr lang="fr-CA" b="1" dirty="0">
              <a:solidFill>
                <a:schemeClr val="lt1"/>
              </a:solidFill>
            </a:endParaRPr>
          </a:p>
          <a:p>
            <a:pPr marL="114300" indent="0">
              <a:buNone/>
            </a:pPr>
            <a:r>
              <a:rPr lang="fr-CA" b="1" dirty="0">
                <a:solidFill>
                  <a:srgbClr val="FFC000"/>
                </a:solidFill>
              </a:rPr>
              <a:t>Ensemble:</a:t>
            </a:r>
          </a:p>
          <a:p>
            <a:pPr marL="114300" indent="0">
              <a:buNone/>
            </a:pPr>
            <a:r>
              <a:rPr lang="fr-CA" b="1" dirty="0">
                <a:solidFill>
                  <a:schemeClr val="lt1"/>
                </a:solidFill>
              </a:rPr>
              <a:t>Pour la gloire de Dieu et le salut du monde.</a:t>
            </a:r>
          </a:p>
        </p:txBody>
      </p:sp>
    </p:spTree>
    <p:extLst>
      <p:ext uri="{BB962C8B-B14F-4D97-AF65-F5344CB8AC3E}">
        <p14:creationId xmlns:p14="http://schemas.microsoft.com/office/powerpoint/2010/main" val="6648554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48803"/>
            <a:ext cx="8229600" cy="4525963"/>
          </a:xfrm>
        </p:spPr>
        <p:txBody>
          <a:bodyPr/>
          <a:lstStyle/>
          <a:p>
            <a:pPr marL="114300" indent="0">
              <a:buNone/>
            </a:pPr>
            <a:r>
              <a:rPr lang="fr-CA" b="1" dirty="0">
                <a:solidFill>
                  <a:srgbClr val="FFC000"/>
                </a:solidFill>
              </a:rPr>
              <a:t>Prêtre:</a:t>
            </a:r>
          </a:p>
          <a:p>
            <a:pPr marL="114300" indent="0">
              <a:buNone/>
            </a:pPr>
            <a:r>
              <a:rPr lang="fr-CA" b="1" dirty="0">
                <a:solidFill>
                  <a:schemeClr val="lt1"/>
                </a:solidFill>
              </a:rPr>
              <a:t>Le Seigneur soit avec vous.</a:t>
            </a:r>
          </a:p>
          <a:p>
            <a:pPr marL="114300" indent="0">
              <a:buNone/>
            </a:pPr>
            <a:r>
              <a:rPr lang="fr-CA" b="1" dirty="0">
                <a:solidFill>
                  <a:srgbClr val="FFC000"/>
                </a:solidFill>
              </a:rPr>
              <a:t>Ensemble:</a:t>
            </a:r>
          </a:p>
          <a:p>
            <a:pPr marL="114300" indent="0">
              <a:buNone/>
            </a:pPr>
            <a:r>
              <a:rPr lang="fr-CA" b="1" dirty="0">
                <a:solidFill>
                  <a:schemeClr val="lt1"/>
                </a:solidFill>
              </a:rPr>
              <a:t>Et avec votre esprit.</a:t>
            </a:r>
          </a:p>
          <a:p>
            <a:pPr marL="114300" indent="0">
              <a:buNone/>
            </a:pPr>
            <a:r>
              <a:rPr lang="fr-CA" b="1" dirty="0">
                <a:solidFill>
                  <a:srgbClr val="FFC000"/>
                </a:solidFill>
              </a:rPr>
              <a:t>Prêtre:</a:t>
            </a:r>
          </a:p>
          <a:p>
            <a:pPr marL="114300" indent="0">
              <a:buNone/>
            </a:pPr>
            <a:r>
              <a:rPr lang="fr-CA" b="1" dirty="0">
                <a:solidFill>
                  <a:schemeClr val="lt1"/>
                </a:solidFill>
              </a:rPr>
              <a:t>Élevons notre </a:t>
            </a:r>
            <a:r>
              <a:rPr lang="fr-CA" b="1" dirty="0" err="1">
                <a:solidFill>
                  <a:schemeClr val="lt1"/>
                </a:solidFill>
              </a:rPr>
              <a:t>coeur</a:t>
            </a:r>
            <a:r>
              <a:rPr lang="fr-CA" b="1" dirty="0">
                <a:solidFill>
                  <a:schemeClr val="lt1"/>
                </a:solidFill>
              </a:rPr>
              <a:t>.</a:t>
            </a:r>
          </a:p>
          <a:p>
            <a:pPr marL="114300" indent="0">
              <a:buNone/>
            </a:pPr>
            <a:r>
              <a:rPr lang="fr-CA" b="1" dirty="0">
                <a:solidFill>
                  <a:srgbClr val="FFC000"/>
                </a:solidFill>
              </a:rPr>
              <a:t>Ensemble:</a:t>
            </a:r>
          </a:p>
          <a:p>
            <a:pPr marL="114300" indent="0">
              <a:buNone/>
            </a:pPr>
            <a:r>
              <a:rPr lang="fr-CA" b="1" dirty="0">
                <a:solidFill>
                  <a:schemeClr val="lt1"/>
                </a:solidFill>
              </a:rPr>
              <a:t>Nous le tournons vers le Seigneur.</a:t>
            </a:r>
          </a:p>
          <a:p>
            <a:pPr marL="114300" indent="0">
              <a:buNone/>
            </a:pPr>
            <a:r>
              <a:rPr lang="fr-CA" b="1" dirty="0">
                <a:solidFill>
                  <a:srgbClr val="FFC000"/>
                </a:solidFill>
              </a:rPr>
              <a:t>Prêtre:</a:t>
            </a:r>
          </a:p>
          <a:p>
            <a:pPr marL="114300" indent="0">
              <a:buNone/>
            </a:pPr>
            <a:r>
              <a:rPr lang="fr-CA" b="1" dirty="0">
                <a:solidFill>
                  <a:schemeClr val="lt1"/>
                </a:solidFill>
              </a:rPr>
              <a:t>Rendons grâce au Seigneur notre Dieu.</a:t>
            </a:r>
          </a:p>
          <a:p>
            <a:pPr marL="114300" indent="0">
              <a:buNone/>
            </a:pPr>
            <a:r>
              <a:rPr lang="fr-CA" b="1" dirty="0">
                <a:solidFill>
                  <a:srgbClr val="FFC000"/>
                </a:solidFill>
              </a:rPr>
              <a:t>Ensemble:</a:t>
            </a:r>
          </a:p>
          <a:p>
            <a:pPr marL="114300" indent="0">
              <a:buNone/>
            </a:pPr>
            <a:r>
              <a:rPr lang="fr-CA" b="1" dirty="0">
                <a:solidFill>
                  <a:schemeClr val="lt1"/>
                </a:solidFill>
              </a:rPr>
              <a:t>Cela est juste et bon.</a:t>
            </a:r>
          </a:p>
        </p:txBody>
      </p:sp>
    </p:spTree>
    <p:extLst>
      <p:ext uri="{BB962C8B-B14F-4D97-AF65-F5344CB8AC3E}">
        <p14:creationId xmlns:p14="http://schemas.microsoft.com/office/powerpoint/2010/main" val="2988127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922105"/>
            <a:ext cx="8229600" cy="4525963"/>
          </a:xfrm>
        </p:spPr>
        <p:txBody>
          <a:bodyPr/>
          <a:lstStyle/>
          <a:p>
            <a:pPr marL="114300" indent="0">
              <a:buNone/>
            </a:pPr>
            <a:endParaRPr lang="fr-CA" b="1" dirty="0">
              <a:solidFill>
                <a:schemeClr val="lt1"/>
              </a:solidFill>
            </a:endParaRPr>
          </a:p>
          <a:p>
            <a:pPr marL="114300" indent="0">
              <a:buNone/>
            </a:pPr>
            <a:r>
              <a:rPr lang="fr-CA" b="1" dirty="0">
                <a:solidFill>
                  <a:schemeClr val="lt1"/>
                </a:solidFill>
              </a:rPr>
              <a:t>Saint! Saint! Saint, le Seigneur, Dieu de l’univers!</a:t>
            </a:r>
          </a:p>
          <a:p>
            <a:pPr marL="114300" indent="0">
              <a:buNone/>
            </a:pPr>
            <a:r>
              <a:rPr lang="fr-CA" b="1" dirty="0">
                <a:solidFill>
                  <a:schemeClr val="lt1"/>
                </a:solidFill>
              </a:rPr>
              <a:t>Le ciel et la terre sont remplis de ta gloire.</a:t>
            </a:r>
          </a:p>
          <a:p>
            <a:pPr marL="114300" indent="0">
              <a:buNone/>
            </a:pPr>
            <a:r>
              <a:rPr lang="fr-CA" b="1" dirty="0">
                <a:solidFill>
                  <a:schemeClr val="lt1"/>
                </a:solidFill>
              </a:rPr>
              <a:t>Hosanna au plus haut des cieux.</a:t>
            </a:r>
          </a:p>
          <a:p>
            <a:pPr marL="114300" indent="0">
              <a:buNone/>
            </a:pPr>
            <a:r>
              <a:rPr lang="fr-CA" b="1" dirty="0">
                <a:solidFill>
                  <a:schemeClr val="lt1"/>
                </a:solidFill>
              </a:rPr>
              <a:t>Béni soit celui qui vient au nom du Seigneur.</a:t>
            </a:r>
          </a:p>
          <a:p>
            <a:pPr marL="114300" indent="0">
              <a:buNone/>
            </a:pPr>
            <a:r>
              <a:rPr lang="fr-CA" b="1" dirty="0">
                <a:solidFill>
                  <a:schemeClr val="lt1"/>
                </a:solidFill>
              </a:rPr>
              <a:t>Hosanna au plus haut des cieux.</a:t>
            </a:r>
          </a:p>
        </p:txBody>
      </p:sp>
    </p:spTree>
    <p:extLst>
      <p:ext uri="{BB962C8B-B14F-4D97-AF65-F5344CB8AC3E}">
        <p14:creationId xmlns:p14="http://schemas.microsoft.com/office/powerpoint/2010/main" val="11685979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1166018"/>
            <a:ext cx="8229600" cy="4525963"/>
          </a:xfrm>
        </p:spPr>
        <p:txBody>
          <a:bodyPr/>
          <a:lstStyle/>
          <a:p>
            <a:pPr marL="114300" indent="0">
              <a:buNone/>
            </a:pPr>
            <a:r>
              <a:rPr lang="fr-CA" b="1" dirty="0">
                <a:solidFill>
                  <a:srgbClr val="FFC000"/>
                </a:solidFill>
              </a:rPr>
              <a:t>Prêtre:</a:t>
            </a:r>
          </a:p>
          <a:p>
            <a:pPr marL="114300" indent="0">
              <a:buNone/>
            </a:pPr>
            <a:r>
              <a:rPr lang="fr-CA" b="1" dirty="0">
                <a:solidFill>
                  <a:schemeClr val="lt1"/>
                </a:solidFill>
              </a:rPr>
              <a:t>Il est grand, le mystère de la foi.</a:t>
            </a:r>
          </a:p>
          <a:p>
            <a:pPr marL="114300" indent="0">
              <a:buNone/>
            </a:pPr>
            <a:r>
              <a:rPr lang="fr-CA" b="1" dirty="0">
                <a:solidFill>
                  <a:srgbClr val="FFC000"/>
                </a:solidFill>
              </a:rPr>
              <a:t>Ensemble:</a:t>
            </a:r>
          </a:p>
          <a:p>
            <a:pPr marL="114300" indent="0">
              <a:buNone/>
            </a:pPr>
            <a:r>
              <a:rPr lang="fr-CA" b="1" dirty="0">
                <a:solidFill>
                  <a:schemeClr val="lt1"/>
                </a:solidFill>
              </a:rPr>
              <a:t>Nous proclamons ta mort, Seigneur Jésus,</a:t>
            </a:r>
          </a:p>
          <a:p>
            <a:pPr marL="114300" indent="0">
              <a:buNone/>
            </a:pPr>
            <a:r>
              <a:rPr lang="fr-CA" b="1" dirty="0">
                <a:solidFill>
                  <a:schemeClr val="lt1"/>
                </a:solidFill>
              </a:rPr>
              <a:t>Nous célébrons ta résurrection,</a:t>
            </a:r>
          </a:p>
          <a:p>
            <a:pPr marL="114300" indent="0">
              <a:buNone/>
            </a:pPr>
            <a:r>
              <a:rPr lang="fr-CA" b="1" dirty="0">
                <a:solidFill>
                  <a:schemeClr val="lt1"/>
                </a:solidFill>
              </a:rPr>
              <a:t>Nous attendons ta venue dans la gloire.</a:t>
            </a:r>
          </a:p>
        </p:txBody>
      </p:sp>
    </p:spTree>
    <p:extLst>
      <p:ext uri="{BB962C8B-B14F-4D97-AF65-F5344CB8AC3E}">
        <p14:creationId xmlns:p14="http://schemas.microsoft.com/office/powerpoint/2010/main" val="334275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C6B43B23-AB0B-4774-B9C0-2B39DB3C2D3A}"/>
              </a:ext>
            </a:extLst>
          </p:cNvPr>
          <p:cNvSpPr>
            <a:spLocks noGrp="1"/>
          </p:cNvSpPr>
          <p:nvPr>
            <p:ph type="body" idx="1"/>
          </p:nvPr>
        </p:nvSpPr>
        <p:spPr>
          <a:xfrm>
            <a:off x="457200" y="1166018"/>
            <a:ext cx="8229600" cy="4525963"/>
          </a:xfrm>
        </p:spPr>
        <p:txBody>
          <a:bodyPr/>
          <a:lstStyle/>
          <a:p>
            <a:pPr marL="114300" indent="0">
              <a:buNone/>
            </a:pPr>
            <a:r>
              <a:rPr lang="fr-CA" b="1" dirty="0">
                <a:solidFill>
                  <a:srgbClr val="FFC000"/>
                </a:solidFill>
              </a:rPr>
              <a:t>Prêtre:</a:t>
            </a:r>
          </a:p>
          <a:p>
            <a:pPr marL="114300" indent="0">
              <a:buNone/>
            </a:pPr>
            <a:r>
              <a:rPr lang="fr-CA" b="1" dirty="0">
                <a:solidFill>
                  <a:schemeClr val="lt1"/>
                </a:solidFill>
              </a:rPr>
              <a:t>Par lui, avec lui et en lui, à toi Dieu le Père tout-puissant, dans l’unité du Saint-Esprit, tout honneur et toute gloire, pour les siècles des siècles. Amen.</a:t>
            </a:r>
          </a:p>
          <a:p>
            <a:pPr marL="114300" indent="0">
              <a:buNone/>
            </a:pPr>
            <a:r>
              <a:rPr lang="fr-CA" b="1" dirty="0">
                <a:solidFill>
                  <a:srgbClr val="FFC000"/>
                </a:solidFill>
              </a:rPr>
              <a:t>Ensemble:</a:t>
            </a:r>
          </a:p>
          <a:p>
            <a:pPr marL="114300" indent="0">
              <a:buNone/>
            </a:pPr>
            <a:r>
              <a:rPr lang="fr-CA" b="1" dirty="0">
                <a:solidFill>
                  <a:schemeClr val="lt1"/>
                </a:solidFill>
              </a:rPr>
              <a:t>Amen.</a:t>
            </a:r>
          </a:p>
        </p:txBody>
      </p:sp>
    </p:spTree>
    <p:extLst>
      <p:ext uri="{BB962C8B-B14F-4D97-AF65-F5344CB8AC3E}">
        <p14:creationId xmlns:p14="http://schemas.microsoft.com/office/powerpoint/2010/main" val="609133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4"/>
          <p:cNvSpPr txBox="1">
            <a:spLocks noGrp="1"/>
          </p:cNvSpPr>
          <p:nvPr>
            <p:ph type="subTitle" idx="1"/>
          </p:nvPr>
        </p:nvSpPr>
        <p:spPr>
          <a:xfrm>
            <a:off x="368710" y="309716"/>
            <a:ext cx="8775290" cy="6359372"/>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FFC000"/>
              </a:buClr>
              <a:buSzPts val="3200"/>
              <a:buNone/>
            </a:pPr>
            <a:r>
              <a:rPr lang="fr-CA" b="1" dirty="0">
                <a:solidFill>
                  <a:srgbClr val="FFC000"/>
                </a:solidFill>
              </a:rPr>
              <a:t>Prêtre</a:t>
            </a:r>
            <a:endParaRPr dirty="0"/>
          </a:p>
          <a:p>
            <a:pPr marL="0" lvl="0" indent="0" algn="l" rtl="0">
              <a:lnSpc>
                <a:spcPct val="80000"/>
              </a:lnSpc>
              <a:spcBef>
                <a:spcPts val="640"/>
              </a:spcBef>
              <a:spcAft>
                <a:spcPts val="0"/>
              </a:spcAft>
              <a:buClr>
                <a:srgbClr val="FFFFFF"/>
              </a:buClr>
              <a:buSzPts val="3200"/>
              <a:buNone/>
            </a:pPr>
            <a:r>
              <a:rPr lang="fr-CA" b="1" dirty="0">
                <a:solidFill>
                  <a:srgbClr val="FFFFFF"/>
                </a:solidFill>
              </a:rPr>
              <a:t>Unis dans le même Esprit, nous pouvons dire ensemble avec confiance la prière que nous avons reçue du Sauveur :</a:t>
            </a:r>
            <a:endParaRPr dirty="0"/>
          </a:p>
          <a:p>
            <a:pPr marL="0" lvl="0" indent="0" algn="l" rtl="0">
              <a:lnSpc>
                <a:spcPct val="80000"/>
              </a:lnSpc>
              <a:spcBef>
                <a:spcPts val="560"/>
              </a:spcBef>
              <a:spcAft>
                <a:spcPts val="0"/>
              </a:spcAft>
              <a:buClr>
                <a:srgbClr val="888888"/>
              </a:buClr>
              <a:buSzPts val="2800"/>
              <a:buNone/>
            </a:pPr>
            <a:endParaRPr sz="2800" b="1" dirty="0">
              <a:solidFill>
                <a:srgbClr val="FFFFFF"/>
              </a:solidFill>
            </a:endParaRPr>
          </a:p>
          <a:p>
            <a:pPr marL="0" lvl="0" indent="0" algn="l" rtl="0">
              <a:lnSpc>
                <a:spcPct val="80000"/>
              </a:lnSpc>
              <a:spcBef>
                <a:spcPts val="720"/>
              </a:spcBef>
              <a:spcAft>
                <a:spcPts val="0"/>
              </a:spcAft>
              <a:buClr>
                <a:srgbClr val="FFC000"/>
              </a:buClr>
              <a:buSzPts val="3200"/>
              <a:buNone/>
            </a:pPr>
            <a:r>
              <a:rPr lang="fr-CA" b="1" dirty="0">
                <a:solidFill>
                  <a:srgbClr val="FFC000"/>
                </a:solidFill>
              </a:rPr>
              <a:t>Notre Père qui est aux cieux, que ton nom soit sanctifié, que ton règne vienne, que ta volonté soit faite sur la terre comme au ciel.  Donne-nous aujourd’hui notre pain de ce jour, pardonne-nous nos offenses comme nous pardonnons aussi à ceux qui nous ont offensés. </a:t>
            </a:r>
            <a:r>
              <a:rPr lang="fr-CA" b="1" i="1" dirty="0">
                <a:solidFill>
                  <a:srgbClr val="FFC000"/>
                </a:solidFill>
              </a:rPr>
              <a:t>Et ne nous laisse pas entrer en tentation,</a:t>
            </a:r>
            <a:r>
              <a:rPr lang="fr-CA" b="1" dirty="0">
                <a:solidFill>
                  <a:srgbClr val="FFC000"/>
                </a:solidFill>
              </a:rPr>
              <a:t> mais délivre-nous du mal.</a:t>
            </a:r>
            <a:r>
              <a:rPr lang="fr-CA" sz="3600" b="1" dirty="0">
                <a:solidFill>
                  <a:srgbClr val="FFC000"/>
                </a:solidFill>
                <a:latin typeface="Poppins"/>
                <a:ea typeface="Poppins"/>
                <a:cs typeface="Poppins"/>
                <a:sym typeface="Poppins"/>
              </a:rPr>
              <a:t> </a:t>
            </a:r>
          </a:p>
          <a:p>
            <a:pPr marL="0" lvl="0" indent="0" algn="l" rtl="0">
              <a:lnSpc>
                <a:spcPct val="80000"/>
              </a:lnSpc>
              <a:spcBef>
                <a:spcPts val="720"/>
              </a:spcBef>
              <a:spcAft>
                <a:spcPts val="0"/>
              </a:spcAft>
              <a:buClr>
                <a:srgbClr val="FFC000"/>
              </a:buClr>
              <a:buSzPts val="3200"/>
              <a:buNone/>
            </a:pPr>
            <a:r>
              <a:rPr lang="fr-CA" b="1" dirty="0">
                <a:solidFill>
                  <a:srgbClr val="FFC000"/>
                </a:solidFill>
                <a:sym typeface="Poppins"/>
              </a:rPr>
              <a:t>(…)</a:t>
            </a:r>
          </a:p>
          <a:p>
            <a:pPr marL="0" lvl="0" indent="0" algn="l" rtl="0">
              <a:lnSpc>
                <a:spcPct val="80000"/>
              </a:lnSpc>
              <a:spcBef>
                <a:spcPts val="720"/>
              </a:spcBef>
              <a:spcAft>
                <a:spcPts val="0"/>
              </a:spcAft>
              <a:buClr>
                <a:srgbClr val="FFC000"/>
              </a:buClr>
              <a:buSzPts val="3200"/>
              <a:buNone/>
            </a:pPr>
            <a:r>
              <a:rPr lang="fr-CA" b="1" dirty="0">
                <a:solidFill>
                  <a:srgbClr val="FFC000"/>
                </a:solidFill>
                <a:sym typeface="Poppins"/>
              </a:rPr>
              <a:t>Car c’est à toi qu’appartiennent le règne, la puissance et la gloire pour les siècles des siècles.</a:t>
            </a:r>
            <a:endParaRPr b="1" dirty="0">
              <a:solidFill>
                <a:srgbClr val="FFC000"/>
              </a:solidFill>
            </a:endParaRPr>
          </a:p>
          <a:p>
            <a:pPr marL="0" lvl="0" indent="0" algn="l" rtl="0">
              <a:lnSpc>
                <a:spcPct val="80000"/>
              </a:lnSpc>
              <a:spcBef>
                <a:spcPts val="640"/>
              </a:spcBef>
              <a:spcAft>
                <a:spcPts val="0"/>
              </a:spcAft>
              <a:buClr>
                <a:srgbClr val="888888"/>
              </a:buClr>
              <a:buSzPts val="3200"/>
              <a:buNone/>
            </a:pPr>
            <a:endParaRPr b="1" dirty="0">
              <a:solidFill>
                <a:schemeClr val="dk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4"/>
          <p:cNvSpPr txBox="1">
            <a:spLocks noGrp="1"/>
          </p:cNvSpPr>
          <p:nvPr>
            <p:ph type="subTitle" idx="1"/>
          </p:nvPr>
        </p:nvSpPr>
        <p:spPr>
          <a:xfrm>
            <a:off x="368710" y="566566"/>
            <a:ext cx="8775290" cy="6359372"/>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FFC000"/>
              </a:buClr>
              <a:buSzPts val="3200"/>
              <a:buNone/>
            </a:pPr>
            <a:r>
              <a:rPr lang="fr-CA" b="1" dirty="0">
                <a:solidFill>
                  <a:srgbClr val="FFC000"/>
                </a:solidFill>
              </a:rPr>
              <a:t>Prêtre</a:t>
            </a:r>
            <a:endParaRPr dirty="0"/>
          </a:p>
          <a:p>
            <a:pPr marL="0" lvl="0" indent="0" algn="l" rtl="0">
              <a:lnSpc>
                <a:spcPct val="80000"/>
              </a:lnSpc>
              <a:spcBef>
                <a:spcPts val="640"/>
              </a:spcBef>
              <a:spcAft>
                <a:spcPts val="0"/>
              </a:spcAft>
              <a:buClr>
                <a:srgbClr val="FFFFFF"/>
              </a:buClr>
              <a:buSzPts val="3200"/>
              <a:buNone/>
            </a:pPr>
            <a:r>
              <a:rPr lang="fr-CA" b="1" dirty="0">
                <a:solidFill>
                  <a:srgbClr val="FFFFFF"/>
                </a:solidFill>
              </a:rPr>
              <a:t>Que la paix du Seigneur soit toujours avec vous.</a:t>
            </a:r>
            <a:endParaRPr dirty="0"/>
          </a:p>
          <a:p>
            <a:pPr marL="0" lvl="0" indent="0" algn="l" rtl="0">
              <a:lnSpc>
                <a:spcPct val="80000"/>
              </a:lnSpc>
              <a:spcBef>
                <a:spcPts val="560"/>
              </a:spcBef>
              <a:spcAft>
                <a:spcPts val="0"/>
              </a:spcAft>
              <a:buClr>
                <a:srgbClr val="888888"/>
              </a:buClr>
              <a:buSzPts val="2800"/>
              <a:buNone/>
            </a:pPr>
            <a:endParaRPr sz="2800" b="1" dirty="0">
              <a:solidFill>
                <a:srgbClr val="FFFFFF"/>
              </a:solidFill>
            </a:endParaRPr>
          </a:p>
          <a:p>
            <a:pPr marL="0" lvl="0" indent="0" algn="l" rtl="0">
              <a:lnSpc>
                <a:spcPct val="80000"/>
              </a:lnSpc>
              <a:spcBef>
                <a:spcPts val="720"/>
              </a:spcBef>
              <a:spcAft>
                <a:spcPts val="0"/>
              </a:spcAft>
              <a:buClr>
                <a:srgbClr val="FFC000"/>
              </a:buClr>
              <a:buSzPts val="3200"/>
              <a:buNone/>
            </a:pPr>
            <a:r>
              <a:rPr lang="fr-CA" b="1" dirty="0">
                <a:solidFill>
                  <a:srgbClr val="FFC000"/>
                </a:solidFill>
              </a:rPr>
              <a:t>Ensemble</a:t>
            </a:r>
          </a:p>
          <a:p>
            <a:pPr marL="0" lvl="0" indent="0" algn="l" rtl="0">
              <a:lnSpc>
                <a:spcPct val="80000"/>
              </a:lnSpc>
              <a:spcBef>
                <a:spcPts val="720"/>
              </a:spcBef>
              <a:spcAft>
                <a:spcPts val="0"/>
              </a:spcAft>
              <a:buClr>
                <a:srgbClr val="FFC000"/>
              </a:buClr>
              <a:buSzPts val="3200"/>
              <a:buNone/>
            </a:pPr>
            <a:r>
              <a:rPr lang="fr-CA" b="1" dirty="0">
                <a:solidFill>
                  <a:srgbClr val="FFFFFF"/>
                </a:solidFill>
              </a:rPr>
              <a:t>Et avec votre esprit.</a:t>
            </a:r>
            <a:endParaRPr b="1" dirty="0">
              <a:solidFill>
                <a:srgbClr val="FFFFFF"/>
              </a:solidFill>
            </a:endParaRPr>
          </a:p>
          <a:p>
            <a:pPr marL="0" lvl="0" indent="0" algn="l" rtl="0">
              <a:lnSpc>
                <a:spcPct val="80000"/>
              </a:lnSpc>
              <a:spcBef>
                <a:spcPts val="640"/>
              </a:spcBef>
              <a:spcAft>
                <a:spcPts val="0"/>
              </a:spcAft>
              <a:buClr>
                <a:srgbClr val="888888"/>
              </a:buClr>
              <a:buSzPts val="3200"/>
              <a:buNone/>
            </a:pPr>
            <a:endParaRPr lang="fr-CA" b="1" dirty="0">
              <a:solidFill>
                <a:schemeClr val="dk1"/>
              </a:solidFill>
            </a:endParaRPr>
          </a:p>
          <a:p>
            <a:pPr marL="0" lvl="0" indent="0" algn="l" rtl="0">
              <a:lnSpc>
                <a:spcPct val="80000"/>
              </a:lnSpc>
              <a:spcBef>
                <a:spcPts val="640"/>
              </a:spcBef>
              <a:spcAft>
                <a:spcPts val="0"/>
              </a:spcAft>
              <a:buClr>
                <a:srgbClr val="888888"/>
              </a:buClr>
              <a:buSzPts val="3200"/>
              <a:buNone/>
            </a:pPr>
            <a:r>
              <a:rPr lang="en-US" b="1" dirty="0" err="1">
                <a:solidFill>
                  <a:srgbClr val="FFC000"/>
                </a:solidFill>
              </a:rPr>
              <a:t>Agneau</a:t>
            </a:r>
            <a:r>
              <a:rPr lang="en-US" b="1" dirty="0">
                <a:solidFill>
                  <a:srgbClr val="FFC000"/>
                </a:solidFill>
              </a:rPr>
              <a:t> de Dieu, qui </a:t>
            </a:r>
            <a:r>
              <a:rPr lang="en-US" b="1" dirty="0" err="1">
                <a:solidFill>
                  <a:srgbClr val="FFC000"/>
                </a:solidFill>
              </a:rPr>
              <a:t>enlèves</a:t>
            </a:r>
            <a:r>
              <a:rPr lang="en-US" b="1" dirty="0">
                <a:solidFill>
                  <a:srgbClr val="FFC000"/>
                </a:solidFill>
              </a:rPr>
              <a:t> le </a:t>
            </a:r>
            <a:r>
              <a:rPr lang="en-US" b="1" dirty="0" err="1">
                <a:solidFill>
                  <a:srgbClr val="FFC000"/>
                </a:solidFill>
              </a:rPr>
              <a:t>péché</a:t>
            </a:r>
            <a:r>
              <a:rPr lang="en-US" b="1" dirty="0">
                <a:solidFill>
                  <a:srgbClr val="FFC000"/>
                </a:solidFill>
              </a:rPr>
              <a:t> du monde, </a:t>
            </a:r>
            <a:r>
              <a:rPr lang="en-US" b="1" dirty="0" err="1">
                <a:solidFill>
                  <a:srgbClr val="FFC000"/>
                </a:solidFill>
              </a:rPr>
              <a:t>prends</a:t>
            </a:r>
            <a:r>
              <a:rPr lang="en-US" b="1" dirty="0">
                <a:solidFill>
                  <a:srgbClr val="FFC000"/>
                </a:solidFill>
              </a:rPr>
              <a:t> </a:t>
            </a:r>
            <a:r>
              <a:rPr lang="en-US" b="1" dirty="0" err="1">
                <a:solidFill>
                  <a:srgbClr val="FFC000"/>
                </a:solidFill>
              </a:rPr>
              <a:t>pitié</a:t>
            </a:r>
            <a:r>
              <a:rPr lang="en-US" b="1" dirty="0">
                <a:solidFill>
                  <a:srgbClr val="FFC000"/>
                </a:solidFill>
              </a:rPr>
              <a:t> de nous.</a:t>
            </a:r>
          </a:p>
          <a:p>
            <a:pPr marL="0" lvl="0" indent="0" algn="l" rtl="0">
              <a:lnSpc>
                <a:spcPct val="80000"/>
              </a:lnSpc>
              <a:spcBef>
                <a:spcPts val="640"/>
              </a:spcBef>
              <a:spcAft>
                <a:spcPts val="0"/>
              </a:spcAft>
              <a:buClr>
                <a:srgbClr val="888888"/>
              </a:buClr>
              <a:buSzPts val="3200"/>
              <a:buNone/>
            </a:pPr>
            <a:r>
              <a:rPr lang="en-US" b="1" dirty="0" err="1">
                <a:solidFill>
                  <a:srgbClr val="FFC000"/>
                </a:solidFill>
              </a:rPr>
              <a:t>Agneau</a:t>
            </a:r>
            <a:r>
              <a:rPr lang="en-US" b="1" dirty="0">
                <a:solidFill>
                  <a:srgbClr val="FFC000"/>
                </a:solidFill>
              </a:rPr>
              <a:t> de Dieu, qui </a:t>
            </a:r>
            <a:r>
              <a:rPr lang="en-US" b="1" dirty="0" err="1">
                <a:solidFill>
                  <a:srgbClr val="FFC000"/>
                </a:solidFill>
              </a:rPr>
              <a:t>enlèves</a:t>
            </a:r>
            <a:r>
              <a:rPr lang="en-US" b="1" dirty="0">
                <a:solidFill>
                  <a:srgbClr val="FFC000"/>
                </a:solidFill>
              </a:rPr>
              <a:t> le </a:t>
            </a:r>
            <a:r>
              <a:rPr lang="en-US" b="1" dirty="0" err="1">
                <a:solidFill>
                  <a:srgbClr val="FFC000"/>
                </a:solidFill>
              </a:rPr>
              <a:t>péché</a:t>
            </a:r>
            <a:r>
              <a:rPr lang="en-US" b="1" dirty="0">
                <a:solidFill>
                  <a:srgbClr val="FFC000"/>
                </a:solidFill>
              </a:rPr>
              <a:t> du monde, </a:t>
            </a:r>
            <a:r>
              <a:rPr lang="en-US" b="1" dirty="0" err="1">
                <a:solidFill>
                  <a:srgbClr val="FFC000"/>
                </a:solidFill>
              </a:rPr>
              <a:t>prends</a:t>
            </a:r>
            <a:r>
              <a:rPr lang="en-US" b="1" dirty="0">
                <a:solidFill>
                  <a:srgbClr val="FFC000"/>
                </a:solidFill>
              </a:rPr>
              <a:t> </a:t>
            </a:r>
            <a:r>
              <a:rPr lang="en-US" b="1" dirty="0" err="1">
                <a:solidFill>
                  <a:srgbClr val="FFC000"/>
                </a:solidFill>
              </a:rPr>
              <a:t>pitié</a:t>
            </a:r>
            <a:r>
              <a:rPr lang="en-US" b="1" dirty="0">
                <a:solidFill>
                  <a:srgbClr val="FFC000"/>
                </a:solidFill>
              </a:rPr>
              <a:t> de nous.</a:t>
            </a:r>
          </a:p>
          <a:p>
            <a:pPr marL="0" lvl="0" indent="0" algn="l" rtl="0">
              <a:lnSpc>
                <a:spcPct val="80000"/>
              </a:lnSpc>
              <a:spcBef>
                <a:spcPts val="640"/>
              </a:spcBef>
              <a:spcAft>
                <a:spcPts val="0"/>
              </a:spcAft>
              <a:buClr>
                <a:srgbClr val="888888"/>
              </a:buClr>
              <a:buSzPts val="3200"/>
              <a:buNone/>
            </a:pPr>
            <a:r>
              <a:rPr lang="en-US" b="1" dirty="0" err="1">
                <a:solidFill>
                  <a:srgbClr val="FFC000"/>
                </a:solidFill>
              </a:rPr>
              <a:t>Agneau</a:t>
            </a:r>
            <a:r>
              <a:rPr lang="en-US" b="1" dirty="0">
                <a:solidFill>
                  <a:srgbClr val="FFC000"/>
                </a:solidFill>
              </a:rPr>
              <a:t> de Dieu, qui </a:t>
            </a:r>
            <a:r>
              <a:rPr lang="en-US" b="1" dirty="0" err="1">
                <a:solidFill>
                  <a:srgbClr val="FFC000"/>
                </a:solidFill>
              </a:rPr>
              <a:t>enlèves</a:t>
            </a:r>
            <a:r>
              <a:rPr lang="en-US" b="1" dirty="0">
                <a:solidFill>
                  <a:srgbClr val="FFC000"/>
                </a:solidFill>
              </a:rPr>
              <a:t> le </a:t>
            </a:r>
            <a:r>
              <a:rPr lang="en-US" b="1" dirty="0" err="1">
                <a:solidFill>
                  <a:srgbClr val="FFC000"/>
                </a:solidFill>
              </a:rPr>
              <a:t>péché</a:t>
            </a:r>
            <a:r>
              <a:rPr lang="en-US" b="1" dirty="0">
                <a:solidFill>
                  <a:srgbClr val="FFC000"/>
                </a:solidFill>
              </a:rPr>
              <a:t> du monde, </a:t>
            </a:r>
            <a:r>
              <a:rPr lang="en-US" b="1" dirty="0" err="1">
                <a:solidFill>
                  <a:srgbClr val="FFC000"/>
                </a:solidFill>
              </a:rPr>
              <a:t>donne</a:t>
            </a:r>
            <a:r>
              <a:rPr lang="en-US" b="1" dirty="0">
                <a:solidFill>
                  <a:srgbClr val="FFC000"/>
                </a:solidFill>
              </a:rPr>
              <a:t>-nous la </a:t>
            </a:r>
            <a:r>
              <a:rPr lang="en-US" b="1" dirty="0" err="1">
                <a:solidFill>
                  <a:srgbClr val="FFC000"/>
                </a:solidFill>
              </a:rPr>
              <a:t>paix</a:t>
            </a:r>
            <a:r>
              <a:rPr lang="en-US" b="1" dirty="0">
                <a:solidFill>
                  <a:srgbClr val="FFC000"/>
                </a:solidFill>
              </a:rPr>
              <a:t>.</a:t>
            </a:r>
            <a:endParaRPr b="1" dirty="0">
              <a:solidFill>
                <a:srgbClr val="FFC000"/>
              </a:solidFill>
            </a:endParaRPr>
          </a:p>
        </p:txBody>
      </p:sp>
    </p:spTree>
    <p:extLst>
      <p:ext uri="{BB962C8B-B14F-4D97-AF65-F5344CB8AC3E}">
        <p14:creationId xmlns:p14="http://schemas.microsoft.com/office/powerpoint/2010/main" val="61351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44"/>
          <p:cNvSpPr txBox="1">
            <a:spLocks noGrp="1"/>
          </p:cNvSpPr>
          <p:nvPr>
            <p:ph type="subTitle" idx="1"/>
          </p:nvPr>
        </p:nvSpPr>
        <p:spPr>
          <a:xfrm>
            <a:off x="368710" y="1275483"/>
            <a:ext cx="8775290" cy="4056805"/>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FFC000"/>
              </a:buClr>
              <a:buSzPts val="3200"/>
              <a:buNone/>
            </a:pPr>
            <a:r>
              <a:rPr lang="fr-CA" b="1" dirty="0">
                <a:solidFill>
                  <a:srgbClr val="FFC000"/>
                </a:solidFill>
              </a:rPr>
              <a:t>Prêtre</a:t>
            </a:r>
            <a:endParaRPr dirty="0"/>
          </a:p>
          <a:p>
            <a:pPr marL="0" lvl="0" indent="0" algn="l" rtl="0">
              <a:lnSpc>
                <a:spcPct val="80000"/>
              </a:lnSpc>
              <a:spcBef>
                <a:spcPts val="640"/>
              </a:spcBef>
              <a:spcAft>
                <a:spcPts val="0"/>
              </a:spcAft>
              <a:buClr>
                <a:srgbClr val="FFFFFF"/>
              </a:buClr>
              <a:buSzPts val="3200"/>
              <a:buNone/>
            </a:pPr>
            <a:r>
              <a:rPr lang="fr-CA" b="1" dirty="0">
                <a:solidFill>
                  <a:srgbClr val="FFFFFF"/>
                </a:solidFill>
              </a:rPr>
              <a:t>Heureux les invités au repas du Seigneur!</a:t>
            </a:r>
          </a:p>
          <a:p>
            <a:pPr marL="0" lvl="0" indent="0" algn="l" rtl="0">
              <a:lnSpc>
                <a:spcPct val="80000"/>
              </a:lnSpc>
              <a:spcBef>
                <a:spcPts val="640"/>
              </a:spcBef>
              <a:spcAft>
                <a:spcPts val="0"/>
              </a:spcAft>
              <a:buClr>
                <a:srgbClr val="FFFFFF"/>
              </a:buClr>
              <a:buSzPts val="3200"/>
              <a:buNone/>
            </a:pPr>
            <a:r>
              <a:rPr lang="fr-CA" sz="2800" b="1" dirty="0">
                <a:solidFill>
                  <a:srgbClr val="FFFFFF"/>
                </a:solidFill>
              </a:rPr>
              <a:t>Voici l’Agneau de Dieu qui enlève le péché du monde.</a:t>
            </a:r>
            <a:endParaRPr sz="2800" b="1" dirty="0">
              <a:solidFill>
                <a:srgbClr val="FFFFFF"/>
              </a:solidFill>
            </a:endParaRPr>
          </a:p>
          <a:p>
            <a:pPr marL="0" lvl="0" indent="0" algn="l" rtl="0">
              <a:lnSpc>
                <a:spcPct val="80000"/>
              </a:lnSpc>
              <a:spcBef>
                <a:spcPts val="720"/>
              </a:spcBef>
              <a:spcAft>
                <a:spcPts val="0"/>
              </a:spcAft>
              <a:buClr>
                <a:srgbClr val="FFC000"/>
              </a:buClr>
              <a:buSzPts val="3200"/>
              <a:buNone/>
            </a:pPr>
            <a:r>
              <a:rPr lang="fr-CA" b="1" dirty="0">
                <a:solidFill>
                  <a:srgbClr val="FFC000"/>
                </a:solidFill>
              </a:rPr>
              <a:t>Ensemble</a:t>
            </a:r>
          </a:p>
          <a:p>
            <a:pPr marL="0" lvl="0" indent="0" algn="l" rtl="0">
              <a:lnSpc>
                <a:spcPct val="80000"/>
              </a:lnSpc>
              <a:spcBef>
                <a:spcPts val="720"/>
              </a:spcBef>
              <a:spcAft>
                <a:spcPts val="0"/>
              </a:spcAft>
              <a:buClr>
                <a:srgbClr val="FFC000"/>
              </a:buClr>
              <a:buSzPts val="3200"/>
              <a:buNone/>
            </a:pPr>
            <a:r>
              <a:rPr lang="fr-CA" b="1" dirty="0">
                <a:solidFill>
                  <a:srgbClr val="FFFFFF"/>
                </a:solidFill>
              </a:rPr>
              <a:t>Seigneur, je ne suis pas digne de te recevoir,</a:t>
            </a:r>
            <a:br>
              <a:rPr lang="fr-CA" b="1" dirty="0">
                <a:solidFill>
                  <a:srgbClr val="FFFFFF"/>
                </a:solidFill>
              </a:rPr>
            </a:br>
            <a:r>
              <a:rPr lang="fr-CA" b="1" dirty="0">
                <a:solidFill>
                  <a:srgbClr val="FFFFFF"/>
                </a:solidFill>
              </a:rPr>
              <a:t>mais dis seulement une parole et je serai guéri.</a:t>
            </a:r>
            <a:endParaRPr b="1" dirty="0">
              <a:solidFill>
                <a:srgbClr val="FFFFFF"/>
              </a:solidFill>
            </a:endParaRPr>
          </a:p>
          <a:p>
            <a:pPr marL="0" lvl="0" indent="0" algn="l" rtl="0">
              <a:lnSpc>
                <a:spcPct val="80000"/>
              </a:lnSpc>
              <a:spcBef>
                <a:spcPts val="640"/>
              </a:spcBef>
              <a:spcAft>
                <a:spcPts val="0"/>
              </a:spcAft>
              <a:buClr>
                <a:srgbClr val="888888"/>
              </a:buClr>
              <a:buSzPts val="3200"/>
              <a:buNone/>
            </a:pPr>
            <a:endParaRPr lang="fr-CA" b="1" dirty="0">
              <a:solidFill>
                <a:schemeClr val="dk1"/>
              </a:solidFill>
            </a:endParaRPr>
          </a:p>
          <a:p>
            <a:pPr marL="0" lvl="0" indent="0" algn="l" rtl="0">
              <a:lnSpc>
                <a:spcPct val="80000"/>
              </a:lnSpc>
              <a:spcBef>
                <a:spcPts val="640"/>
              </a:spcBef>
              <a:spcAft>
                <a:spcPts val="0"/>
              </a:spcAft>
              <a:buClr>
                <a:srgbClr val="888888"/>
              </a:buClr>
              <a:buSzPts val="3200"/>
              <a:buNone/>
            </a:pPr>
            <a:r>
              <a:rPr lang="en-US" b="1" dirty="0">
                <a:solidFill>
                  <a:srgbClr val="FFC000"/>
                </a:solidFill>
              </a:rPr>
              <a:t>Communion</a:t>
            </a:r>
            <a:endParaRPr b="1" dirty="0">
              <a:solidFill>
                <a:srgbClr val="FFC000"/>
              </a:solidFill>
            </a:endParaRPr>
          </a:p>
        </p:txBody>
      </p:sp>
    </p:spTree>
    <p:extLst>
      <p:ext uri="{BB962C8B-B14F-4D97-AF65-F5344CB8AC3E}">
        <p14:creationId xmlns:p14="http://schemas.microsoft.com/office/powerpoint/2010/main" val="14481616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45"/>
          <p:cNvSpPr txBox="1">
            <a:spLocks noGrp="1"/>
          </p:cNvSpPr>
          <p:nvPr>
            <p:ph type="subTitle" idx="1"/>
          </p:nvPr>
        </p:nvSpPr>
        <p:spPr>
          <a:xfrm>
            <a:off x="383458" y="0"/>
            <a:ext cx="8760542" cy="6669088"/>
          </a:xfrm>
          <a:prstGeom prst="rect">
            <a:avLst/>
          </a:prstGeom>
          <a:noFill/>
          <a:ln>
            <a:noFill/>
          </a:ln>
        </p:spPr>
        <p:txBody>
          <a:bodyPr spcFirstLastPara="1" wrap="square" lIns="91425" tIns="45700" rIns="91425" bIns="45700" anchor="t" anchorCtr="0">
            <a:noAutofit/>
          </a:bodyPr>
          <a:lstStyle/>
          <a:p>
            <a:pPr marL="0" lvl="0" indent="0" algn="l" rtl="0">
              <a:lnSpc>
                <a:spcPct val="80000"/>
              </a:lnSpc>
              <a:spcBef>
                <a:spcPts val="0"/>
              </a:spcBef>
              <a:spcAft>
                <a:spcPts val="0"/>
              </a:spcAft>
              <a:buClr>
                <a:srgbClr val="888888"/>
              </a:buClr>
              <a:buSzPts val="2400"/>
              <a:buNone/>
            </a:pPr>
            <a:endParaRPr sz="2400" b="1">
              <a:solidFill>
                <a:schemeClr val="dk1"/>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Prêtre : </a:t>
            </a:r>
            <a:r>
              <a:rPr lang="fr-CA" b="1">
                <a:solidFill>
                  <a:srgbClr val="FFFFFF"/>
                </a:solidFill>
              </a:rPr>
              <a:t>Le Seigneur soit avec vous.	</a:t>
            </a:r>
            <a:r>
              <a:rPr lang="fr-CA" b="1">
                <a:solidFill>
                  <a:srgbClr val="FFC000"/>
                </a:solidFill>
              </a:rPr>
              <a:t>				</a:t>
            </a:r>
            <a:endParaRPr b="1">
              <a:solidFill>
                <a:srgbClr val="FFC000"/>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Tous : </a:t>
            </a:r>
            <a:r>
              <a:rPr lang="fr-CA" b="1">
                <a:solidFill>
                  <a:srgbClr val="FFFFFF"/>
                </a:solidFill>
              </a:rPr>
              <a:t>Et avec votre esprit.</a:t>
            </a:r>
            <a:endParaRPr b="1">
              <a:solidFill>
                <a:srgbClr val="FFFFFF"/>
              </a:solidFill>
            </a:endParaRPr>
          </a:p>
          <a:p>
            <a:pPr marL="0" lvl="0" indent="0" algn="l" rtl="0">
              <a:lnSpc>
                <a:spcPct val="80000"/>
              </a:lnSpc>
              <a:spcBef>
                <a:spcPts val="640"/>
              </a:spcBef>
              <a:spcAft>
                <a:spcPts val="0"/>
              </a:spcAft>
              <a:buClr>
                <a:srgbClr val="FFC000"/>
              </a:buClr>
              <a:buSzPts val="3200"/>
              <a:buFont typeface="Arial"/>
              <a:buNone/>
            </a:pP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C000"/>
                </a:solidFill>
              </a:rPr>
              <a:t>Prêtre : </a:t>
            </a:r>
            <a:r>
              <a:rPr lang="fr-CA" b="1">
                <a:solidFill>
                  <a:srgbClr val="FFFFFF"/>
                </a:solidFill>
              </a:rPr>
              <a:t>Que Dieu tout-puissant vous bénisse, le Père, le Fils et le Saint-Esprit. </a:t>
            </a: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C000"/>
                </a:solidFill>
              </a:rPr>
              <a:t>Tous : </a:t>
            </a:r>
            <a:r>
              <a:rPr lang="fr-CA" b="1">
                <a:solidFill>
                  <a:srgbClr val="FFFFFF"/>
                </a:solidFill>
              </a:rPr>
              <a:t>Amen.</a:t>
            </a:r>
            <a:endParaRPr b="1">
              <a:solidFill>
                <a:srgbClr val="FFFFFF"/>
              </a:solidFill>
            </a:endParaRPr>
          </a:p>
          <a:p>
            <a:pPr marL="0" lvl="0" indent="0" algn="l" rtl="0">
              <a:lnSpc>
                <a:spcPct val="80000"/>
              </a:lnSpc>
              <a:spcBef>
                <a:spcPts val="640"/>
              </a:spcBef>
              <a:spcAft>
                <a:spcPts val="0"/>
              </a:spcAft>
              <a:buClr>
                <a:srgbClr val="FFFFFF"/>
              </a:buClr>
              <a:buSzPts val="3200"/>
              <a:buNone/>
            </a:pPr>
            <a:endParaRPr b="1">
              <a:solidFill>
                <a:srgbClr val="FFFFFF"/>
              </a:solidFill>
            </a:endParaRPr>
          </a:p>
          <a:p>
            <a:pPr marL="0" lvl="0" indent="0" algn="l" rtl="0">
              <a:lnSpc>
                <a:spcPct val="80000"/>
              </a:lnSpc>
              <a:spcBef>
                <a:spcPts val="640"/>
              </a:spcBef>
              <a:spcAft>
                <a:spcPts val="0"/>
              </a:spcAft>
              <a:buClr>
                <a:srgbClr val="FFFFFF"/>
              </a:buClr>
              <a:buSzPts val="3200"/>
              <a:buNone/>
            </a:pPr>
            <a:r>
              <a:rPr lang="fr-CA" b="1">
                <a:solidFill>
                  <a:srgbClr val="FFC000"/>
                </a:solidFill>
              </a:rPr>
              <a:t>Prêtre : </a:t>
            </a:r>
            <a:r>
              <a:rPr lang="fr-CA" b="1">
                <a:solidFill>
                  <a:srgbClr val="FFFFFF"/>
                </a:solidFill>
              </a:rPr>
              <a:t>Allez dans la paix, la joie et la lumière du Christ!</a:t>
            </a:r>
            <a:endParaRPr/>
          </a:p>
          <a:p>
            <a:pPr marL="0" lvl="0" indent="0" algn="ctr" rtl="0">
              <a:lnSpc>
                <a:spcPct val="80000"/>
              </a:lnSpc>
              <a:spcBef>
                <a:spcPts val="640"/>
              </a:spcBef>
              <a:spcAft>
                <a:spcPts val="0"/>
              </a:spcAft>
              <a:buClr>
                <a:srgbClr val="888888"/>
              </a:buClr>
              <a:buSzPts val="3200"/>
              <a:buNone/>
            </a:pPr>
            <a:endParaRPr b="1">
              <a:solidFill>
                <a:srgbClr val="FFFFFF"/>
              </a:solidFill>
            </a:endParaRPr>
          </a:p>
          <a:p>
            <a:pPr marL="0" lvl="0" indent="0" algn="l" rtl="0">
              <a:lnSpc>
                <a:spcPct val="80000"/>
              </a:lnSpc>
              <a:spcBef>
                <a:spcPts val="640"/>
              </a:spcBef>
              <a:spcAft>
                <a:spcPts val="0"/>
              </a:spcAft>
              <a:buClr>
                <a:srgbClr val="FFC000"/>
              </a:buClr>
              <a:buSzPts val="3200"/>
              <a:buNone/>
            </a:pPr>
            <a:r>
              <a:rPr lang="fr-CA" b="1">
                <a:solidFill>
                  <a:srgbClr val="FFC000"/>
                </a:solidFill>
              </a:rPr>
              <a:t>Tous :</a:t>
            </a:r>
            <a:r>
              <a:rPr lang="fr-CA" b="1">
                <a:solidFill>
                  <a:srgbClr val="FFFFFF"/>
                </a:solidFill>
              </a:rPr>
              <a:t> </a:t>
            </a:r>
            <a:endParaRPr/>
          </a:p>
          <a:p>
            <a:pPr marL="0" lvl="0" indent="0" algn="l" rtl="0">
              <a:lnSpc>
                <a:spcPct val="80000"/>
              </a:lnSpc>
              <a:spcBef>
                <a:spcPts val="640"/>
              </a:spcBef>
              <a:spcAft>
                <a:spcPts val="0"/>
              </a:spcAft>
              <a:buClr>
                <a:srgbClr val="FFFFFF"/>
              </a:buClr>
              <a:buSzPts val="3200"/>
              <a:buNone/>
            </a:pPr>
            <a:r>
              <a:rPr lang="fr-CA" b="1">
                <a:solidFill>
                  <a:srgbClr val="FFFFFF"/>
                </a:solidFill>
              </a:rPr>
              <a:t>Nous rendons grâce à Dieu!</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46"/>
          <p:cNvSpPr/>
          <p:nvPr/>
        </p:nvSpPr>
        <p:spPr>
          <a:xfrm>
            <a:off x="422031" y="615462"/>
            <a:ext cx="8884800" cy="68019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r>
              <a:rPr lang="fr-CA" sz="2800" b="1" u="sng">
                <a:solidFill>
                  <a:schemeClr val="hlink"/>
                </a:solidFill>
                <a:hlinkClick r:id="rId3"/>
              </a:rPr>
              <a:t>Chant:</a:t>
            </a:r>
            <a:r>
              <a:rPr lang="fr-CA" sz="2800" b="1">
                <a:solidFill>
                  <a:schemeClr val="lt1"/>
                </a:solidFill>
              </a:rPr>
              <a:t> </a:t>
            </a:r>
            <a:r>
              <a:rPr lang="fr-CA" sz="2800" b="1" i="0" u="none" strike="noStrike" cap="none">
                <a:solidFill>
                  <a:schemeClr val="lt1"/>
                </a:solidFill>
                <a:latin typeface="Arial"/>
                <a:ea typeface="Arial"/>
                <a:cs typeface="Arial"/>
                <a:sym typeface="Arial"/>
              </a:rPr>
              <a:t>C’est l’avent.</a:t>
            </a:r>
            <a:endParaRPr/>
          </a:p>
          <a:p>
            <a:pPr marL="0" marR="0" lvl="0" indent="0" algn="ctr" rtl="0">
              <a:spcBef>
                <a:spcPts val="0"/>
              </a:spcBef>
              <a:spcAft>
                <a:spcPts val="0"/>
              </a:spcAft>
              <a:buNone/>
            </a:pPr>
            <a:r>
              <a:rPr lang="fr-CA" sz="3200" b="1" i="0" u="none" strike="noStrike" cap="none">
                <a:solidFill>
                  <a:schemeClr val="lt1"/>
                </a:solidFill>
                <a:latin typeface="Arial"/>
                <a:ea typeface="Arial"/>
                <a:cs typeface="Arial"/>
                <a:sym typeface="Arial"/>
              </a:rPr>
              <a:t>C'est l'Avent, c'est le temps</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de préparer la fête</a:t>
            </a:r>
            <a:endParaRPr/>
          </a:p>
          <a:p>
            <a:pPr marL="0" marR="0" lvl="0" indent="0" algn="ctr" rtl="0">
              <a:spcBef>
                <a:spcPts val="0"/>
              </a:spcBef>
              <a:spcAft>
                <a:spcPts val="0"/>
              </a:spcAft>
              <a:buNone/>
            </a:pP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De l'enfant qu'on attend</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et qui bientôt va naître.</a:t>
            </a:r>
            <a:endParaRPr/>
          </a:p>
          <a:p>
            <a:pPr marL="0" marR="0" lvl="0" indent="0" algn="ctr" rtl="0">
              <a:spcBef>
                <a:spcPts val="0"/>
              </a:spcBef>
              <a:spcAft>
                <a:spcPts val="0"/>
              </a:spcAft>
              <a:buNone/>
            </a:pP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Annonçons sa venue partout,</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Dieu est avec nous. Oui,</a:t>
            </a:r>
            <a:endParaRPr/>
          </a:p>
          <a:p>
            <a:pPr marL="0" marR="0" lvl="0" indent="0" algn="ctr" rtl="0">
              <a:spcBef>
                <a:spcPts val="0"/>
              </a:spcBef>
              <a:spcAft>
                <a:spcPts val="0"/>
              </a:spcAft>
              <a:buNone/>
            </a:pP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Ouvrons grand les chemins</a:t>
            </a:r>
            <a:br>
              <a:rPr lang="fr-CA" sz="3200" b="1" i="0" u="none" strike="noStrike" cap="none">
                <a:solidFill>
                  <a:schemeClr val="lt1"/>
                </a:solidFill>
                <a:latin typeface="Arial"/>
                <a:ea typeface="Arial"/>
                <a:cs typeface="Arial"/>
                <a:sym typeface="Arial"/>
              </a:rPr>
            </a:br>
            <a:r>
              <a:rPr lang="fr-CA" sz="3200" b="1" i="0" u="none" strike="noStrike" cap="none">
                <a:solidFill>
                  <a:schemeClr val="lt1"/>
                </a:solidFill>
                <a:latin typeface="Arial"/>
                <a:ea typeface="Arial"/>
                <a:cs typeface="Arial"/>
                <a:sym typeface="Arial"/>
              </a:rPr>
              <a:t>car le jour n'est plus loin.</a:t>
            </a:r>
            <a:endParaRPr/>
          </a:p>
          <a:p>
            <a:pPr marL="0" marR="0" lvl="0" indent="0" algn="ctr" rtl="0">
              <a:spcBef>
                <a:spcPts val="0"/>
              </a:spcBef>
              <a:spcAft>
                <a:spcPts val="0"/>
              </a:spcAft>
              <a:buNone/>
            </a:pPr>
            <a:r>
              <a:rPr lang="fr-CA" sz="2800" b="1" i="0" u="none" strike="noStrike" cap="none">
                <a:solidFill>
                  <a:schemeClr val="lt1"/>
                </a:solidFill>
                <a:latin typeface="Arial"/>
                <a:ea typeface="Arial"/>
                <a:cs typeface="Arial"/>
                <a:sym typeface="Arial"/>
              </a:rPr>
              <a:t> </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p:txBody>
      </p:sp>
      <p:pic>
        <p:nvPicPr>
          <p:cNvPr id="265" name="Google Shape;265;p46">
            <a:hlinkClick r:id="rId3"/>
          </p:cNvPr>
          <p:cNvPicPr preferRelativeResize="0"/>
          <p:nvPr/>
        </p:nvPicPr>
        <p:blipFill>
          <a:blip r:embed="rId4">
            <a:alphaModFix/>
          </a:blip>
          <a:stretch>
            <a:fillRect/>
          </a:stretch>
        </p:blipFill>
        <p:spPr>
          <a:xfrm>
            <a:off x="493649" y="615450"/>
            <a:ext cx="1050600" cy="1050516"/>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Google Shape;270;p47"/>
          <p:cNvSpPr txBox="1"/>
          <p:nvPr/>
        </p:nvSpPr>
        <p:spPr>
          <a:xfrm>
            <a:off x="1977886" y="795130"/>
            <a:ext cx="7046700" cy="57861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fr-CA" sz="3200" b="1">
                <a:solidFill>
                  <a:schemeClr val="lt1"/>
                </a:solidFill>
                <a:latin typeface="Arial"/>
                <a:ea typeface="Arial"/>
                <a:cs typeface="Arial"/>
                <a:sym typeface="Arial"/>
              </a:rPr>
              <a:t>C'est l'Avent, c'est le temps</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d'ouvrir nos cœurs aux autres</a:t>
            </a:r>
            <a:br>
              <a:rPr lang="fr-CA" sz="3200" b="1">
                <a:solidFill>
                  <a:schemeClr val="lt1"/>
                </a:solidFill>
                <a:latin typeface="Arial"/>
                <a:ea typeface="Arial"/>
                <a:cs typeface="Arial"/>
                <a:sym typeface="Arial"/>
              </a:rPr>
            </a:br>
            <a:endParaRPr sz="3200" b="1">
              <a:solidFill>
                <a:schemeClr val="lt1"/>
              </a:solidFill>
              <a:latin typeface="Arial"/>
              <a:ea typeface="Arial"/>
              <a:cs typeface="Arial"/>
              <a:sym typeface="Arial"/>
            </a:endParaRPr>
          </a:p>
          <a:p>
            <a:pPr marL="0" marR="0" lvl="0" indent="0" algn="l" rtl="0">
              <a:spcBef>
                <a:spcPts val="0"/>
              </a:spcBef>
              <a:spcAft>
                <a:spcPts val="0"/>
              </a:spcAft>
              <a:buNone/>
            </a:pPr>
            <a:r>
              <a:rPr lang="fr-CA" sz="3200" b="1">
                <a:solidFill>
                  <a:schemeClr val="lt1"/>
                </a:solidFill>
                <a:latin typeface="Arial"/>
                <a:ea typeface="Arial"/>
                <a:cs typeface="Arial"/>
                <a:sym typeface="Arial"/>
              </a:rPr>
              <a:t>Par l'amour, dans la joie</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Soyons témoins de foi;</a:t>
            </a:r>
            <a:br>
              <a:rPr lang="fr-CA" sz="3200" b="1">
                <a:solidFill>
                  <a:schemeClr val="lt1"/>
                </a:solidFill>
                <a:latin typeface="Arial"/>
                <a:ea typeface="Arial"/>
                <a:cs typeface="Arial"/>
                <a:sym typeface="Arial"/>
              </a:rPr>
            </a:br>
            <a:endParaRPr sz="3200" b="1">
              <a:solidFill>
                <a:schemeClr val="lt1"/>
              </a:solidFill>
              <a:latin typeface="Arial"/>
              <a:ea typeface="Arial"/>
              <a:cs typeface="Arial"/>
              <a:sym typeface="Arial"/>
            </a:endParaRPr>
          </a:p>
          <a:p>
            <a:pPr marL="0" marR="0" lvl="0" indent="0" algn="l" rtl="0">
              <a:spcBef>
                <a:spcPts val="0"/>
              </a:spcBef>
              <a:spcAft>
                <a:spcPts val="0"/>
              </a:spcAft>
              <a:buNone/>
            </a:pPr>
            <a:r>
              <a:rPr lang="fr-CA" sz="3200" b="1">
                <a:solidFill>
                  <a:schemeClr val="lt1"/>
                </a:solidFill>
                <a:latin typeface="Arial"/>
                <a:ea typeface="Arial"/>
                <a:cs typeface="Arial"/>
                <a:sym typeface="Arial"/>
              </a:rPr>
              <a:t>Partageons son amour partout,</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Dieu est avec nous. Oui,</a:t>
            </a:r>
            <a:br>
              <a:rPr lang="fr-CA" sz="3200" b="1">
                <a:solidFill>
                  <a:schemeClr val="lt1"/>
                </a:solidFill>
                <a:latin typeface="Arial"/>
                <a:ea typeface="Arial"/>
                <a:cs typeface="Arial"/>
                <a:sym typeface="Arial"/>
              </a:rPr>
            </a:br>
            <a:endParaRPr sz="3200" b="1">
              <a:solidFill>
                <a:schemeClr val="lt1"/>
              </a:solidFill>
              <a:latin typeface="Arial"/>
              <a:ea typeface="Arial"/>
              <a:cs typeface="Arial"/>
              <a:sym typeface="Arial"/>
            </a:endParaRPr>
          </a:p>
          <a:p>
            <a:pPr marL="0" marR="0" lvl="0" indent="0" algn="l" rtl="0">
              <a:spcBef>
                <a:spcPts val="0"/>
              </a:spcBef>
              <a:spcAft>
                <a:spcPts val="0"/>
              </a:spcAft>
              <a:buNone/>
            </a:pPr>
            <a:r>
              <a:rPr lang="fr-CA" sz="3200" b="1">
                <a:solidFill>
                  <a:schemeClr val="lt1"/>
                </a:solidFill>
                <a:latin typeface="Arial"/>
                <a:ea typeface="Arial"/>
                <a:cs typeface="Arial"/>
                <a:sym typeface="Arial"/>
              </a:rPr>
              <a:t>Ouvrons grand les chemins</a:t>
            </a:r>
            <a:br>
              <a:rPr lang="fr-CA" sz="3200" b="1">
                <a:solidFill>
                  <a:schemeClr val="lt1"/>
                </a:solidFill>
                <a:latin typeface="Arial"/>
                <a:ea typeface="Arial"/>
                <a:cs typeface="Arial"/>
                <a:sym typeface="Arial"/>
              </a:rPr>
            </a:br>
            <a:r>
              <a:rPr lang="fr-CA" sz="3200" b="1">
                <a:solidFill>
                  <a:schemeClr val="lt1"/>
                </a:solidFill>
                <a:latin typeface="Arial"/>
                <a:ea typeface="Arial"/>
                <a:cs typeface="Arial"/>
                <a:sym typeface="Arial"/>
              </a:rPr>
              <a:t>et tendons-nous la main.</a:t>
            </a:r>
            <a:endParaRPr/>
          </a:p>
          <a:p>
            <a:pPr marL="0" marR="0" lvl="0" indent="0" algn="l" rtl="0">
              <a:spcBef>
                <a:spcPts val="0"/>
              </a:spcBef>
              <a:spcAft>
                <a:spcPts val="0"/>
              </a:spcAft>
              <a:buNone/>
            </a:pPr>
            <a:endParaRPr sz="1800">
              <a:solidFill>
                <a:schemeClr val="dk1"/>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48"/>
          <p:cNvSpPr txBox="1">
            <a:spLocks noGrp="1"/>
          </p:cNvSpPr>
          <p:nvPr>
            <p:ph type="ctrTitle"/>
          </p:nvPr>
        </p:nvSpPr>
        <p:spPr>
          <a:xfrm>
            <a:off x="1489587" y="2583982"/>
            <a:ext cx="6172200" cy="190023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fr-CA" sz="5400" b="1" dirty="0">
                <a:solidFill>
                  <a:schemeClr val="lt1"/>
                </a:solidFill>
                <a:latin typeface="Arial"/>
                <a:ea typeface="Arial"/>
                <a:cs typeface="Arial"/>
                <a:sym typeface="Arial"/>
              </a:rPr>
              <a:t>BONNE PRÉPARATION À</a:t>
            </a:r>
            <a:br>
              <a:rPr lang="fr-CA" sz="5400" b="1" dirty="0">
                <a:solidFill>
                  <a:schemeClr val="lt1"/>
                </a:solidFill>
                <a:latin typeface="Arial"/>
                <a:ea typeface="Arial"/>
                <a:cs typeface="Arial"/>
                <a:sym typeface="Arial"/>
              </a:rPr>
            </a:br>
            <a:r>
              <a:rPr lang="fr-CA" sz="5400" b="1" dirty="0">
                <a:solidFill>
                  <a:schemeClr val="lt1"/>
                </a:solidFill>
                <a:latin typeface="Arial"/>
                <a:ea typeface="Arial"/>
                <a:cs typeface="Arial"/>
                <a:sym typeface="Arial"/>
              </a:rPr>
              <a:t> NOËL ! </a:t>
            </a:r>
            <a:endParaRPr dirty="0"/>
          </a:p>
        </p:txBody>
      </p:sp>
      <p:sp>
        <p:nvSpPr>
          <p:cNvPr id="277" name="Google Shape;277;p48"/>
          <p:cNvSpPr txBox="1"/>
          <p:nvPr/>
        </p:nvSpPr>
        <p:spPr>
          <a:xfrm>
            <a:off x="1126275" y="1311400"/>
            <a:ext cx="6535500" cy="300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CA" sz="2400" dirty="0">
                <a:solidFill>
                  <a:srgbClr val="FFFFFF"/>
                </a:solidFill>
                <a:latin typeface="Calibri"/>
                <a:ea typeface="Calibri"/>
                <a:cs typeface="Calibri"/>
                <a:sym typeface="Calibri"/>
              </a:rPr>
              <a:t>Chant final: </a:t>
            </a:r>
            <a:r>
              <a:rPr lang="fr-CA" sz="2400" u="sng" dirty="0">
                <a:solidFill>
                  <a:schemeClr val="hlink"/>
                </a:solidFill>
                <a:latin typeface="Calibri"/>
                <a:ea typeface="Calibri"/>
                <a:cs typeface="Calibri"/>
                <a:sym typeface="Calibri"/>
                <a:hlinkClick r:id="rId3"/>
              </a:rPr>
              <a:t>Aujourd’hui le ciel c’est penché</a:t>
            </a:r>
            <a:endParaRPr sz="2400" dirty="0">
              <a:solidFill>
                <a:srgbClr val="FFFFFF"/>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celebration_eucharistique_avent_anneeb">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2011</Words>
  <Application>Microsoft Office PowerPoint</Application>
  <PresentationFormat>Affichage à l'écran (4:3)</PresentationFormat>
  <Paragraphs>204</Paragraphs>
  <Slides>45</Slides>
  <Notes>38</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45</vt:i4>
      </vt:variant>
    </vt:vector>
  </HeadingPairs>
  <TitlesOfParts>
    <vt:vector size="51" baseType="lpstr">
      <vt:lpstr>Arial</vt:lpstr>
      <vt:lpstr>Calibri</vt:lpstr>
      <vt:lpstr>SimSun</vt:lpstr>
      <vt:lpstr>Poppins</vt:lpstr>
      <vt:lpstr>Helvetica Neue</vt:lpstr>
      <vt:lpstr>celebration_eucharistique_avent_anneeb</vt:lpstr>
      <vt:lpstr>Célébration  eucharistique</vt:lpstr>
      <vt:lpstr>Présentation PowerPoint</vt:lpstr>
      <vt:lpstr>Prêtre Aujourd'hui, nous célébrons de façon particulière la préparation à la fête de Noël. Demandons au Seigneur de nous pardonner les fois que nous n’avons pas agi comme témoins de la lumière, pour éclairer ou aider notre prochain.</vt:lpstr>
      <vt:lpstr> Prêtre :  Seigneur Jésus, image vivante du Père envoyée pour nous rendre la vie, prends pitié de nous. Ensemble:  Seigneur, prends pitié </vt:lpstr>
      <vt:lpstr>Prêtre :  Ô Christ, né de la Vierge Marie pour nous apporter le pardon, prends pitié de nous.    Ensemble :  Ô Christ, prends pitié</vt:lpstr>
      <vt:lpstr>Prêtre :  Seigneur, Parole éternelle du Père venue nous promettre la Paix, prends pitié de nous.  Ensemble :  Seigneur, prends pitié  </vt:lpstr>
      <vt:lpstr> Prêtre :  Que Dieu Tout-puissant nous pardonne, qu'Il transforme nos cœurs et nous conduise à la vie éternelle.   Ensemble :  Amen </vt:lpstr>
      <vt:lpstr>Prêtre Tu as voulu, Seigneur, qu’à l’annonce de l’ange la Vierge accueille ton Verbe éternel, qu’elle soit remplie de la lumière de l’Esprit Saint et devienne le temple du Très-Haut; Aide-nous à devenir assez humbles pour faire comme elle ta volonté.  Nous te le demandons par Jésus le Christ notre Seigneur qui vit et règne dans l'unité du Saint-Esprit pour les siècles, des siècles. Ensemble : Amen </vt:lpstr>
      <vt:lpstr>Première lecture:  Le Seigneur dit à Abram : « Quitte ton pays, ta parenté et la maison de ton père, et va vers le pays que je te montrerai.  Je ferai de toi une grande nation, je te bénirai, je rendrai grand ton nom, et tu deviendras une bénédiction.</vt:lpstr>
      <vt:lpstr>Présentation PowerPoint</vt:lpstr>
      <vt:lpstr>Présentation PowerPoint</vt:lpstr>
      <vt:lpstr>Psaume Ensemble nous répondrons :  Dans la joie, nous irons à la maison du Seigneur.  </vt:lpstr>
      <vt:lpstr>   Quelle joie quand on m’a dit : « Nous irons à la maison du Seigneur ! » Maintenant notre marche prend fin devant tes portes, Jérusalem !  Ensemble :  Dans la joie, nous irons à la maison du Seigneur.   </vt:lpstr>
      <vt:lpstr>Jérusalem, te voici dans tes murs : ville où tout ensemble ne fait qu’un ! C’est là que montent les tribus, les tribus du Seigneur.  Ensemble :  Dans la joie, nous irons à la maison du Seigneur.</vt:lpstr>
      <vt:lpstr>Présentation PowerPoint</vt:lpstr>
      <vt:lpstr>Présentation PowerPoint</vt:lpstr>
      <vt:lpstr>Présentation PowerPoint</vt:lpstr>
      <vt:lpstr>DEBOUT  Acclamation  Ensemble : Alléluia.  La Vierge Marie accueille la Parole : « Je suis la servante du Seigneur, que s'accomplisse la Bonne Nouvelle ! »   Ensemble :  Alléluia.</vt:lpstr>
      <vt:lpstr>Prêtre : Le Seigneur soit avec vous. Ensemble :  Et avec votre Esprit.   Prêtre : Évangile de Jésus-Christ selon saint Luc  Ensemble :  Gloire à Toi, Seigneur.</vt:lpstr>
      <vt:lpstr>       Évangile La visite à Elisabeth - Lc 1, 39-58   En ces jours-là, Marie se mit en route et se rendit avec empressement vers la région montagneuse, dans une ville de Judée. Elle entra dans la maison de Zacharie et salua Élisabeth. Or, quand Élisabeth entendit la salutation de Marie, l’enfant tressaillit en elle.          </vt:lpstr>
      <vt:lpstr>Présentation PowerPoint</vt:lpstr>
      <vt:lpstr>Présentation PowerPoint</vt:lpstr>
      <vt:lpstr>Acclamons la Parole de Dieu.  Ensemble :  Louange à Toi, Seigneur, Jésus.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Liturgie de l’Eucharistie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BONNE PRÉPARATION À  NOËL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Célébration  de la Parole</dc:title>
  <cp:lastModifiedBy>Laura Hughes</cp:lastModifiedBy>
  <cp:revision>1</cp:revision>
  <dcterms:modified xsi:type="dcterms:W3CDTF">2020-11-12T20:15:24Z</dcterms:modified>
</cp:coreProperties>
</file>