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60" r:id="rId4"/>
    <p:sldId id="269" r:id="rId5"/>
    <p:sldId id="289" r:id="rId6"/>
    <p:sldId id="270" r:id="rId7"/>
    <p:sldId id="304" r:id="rId8"/>
    <p:sldId id="305" r:id="rId9"/>
    <p:sldId id="306" r:id="rId10"/>
    <p:sldId id="299" r:id="rId11"/>
    <p:sldId id="303" r:id="rId12"/>
    <p:sldId id="273" r:id="rId13"/>
    <p:sldId id="274" r:id="rId14"/>
    <p:sldId id="277" r:id="rId15"/>
    <p:sldId id="275" r:id="rId16"/>
    <p:sldId id="276" r:id="rId17"/>
    <p:sldId id="302" r:id="rId18"/>
    <p:sldId id="28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0E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1335"/>
    <p:restoredTop sz="94643"/>
  </p:normalViewPr>
  <p:slideViewPr>
    <p:cSldViewPr snapToGrid="0" snapToObjects="1">
      <p:cViewPr varScale="1">
        <p:scale>
          <a:sx n="60" d="100"/>
          <a:sy n="60" d="100"/>
        </p:scale>
        <p:origin x="176" y="8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BD010-3AA8-9E46-ACD4-AB2FBDE54323}" type="datetimeFigureOut">
              <a:rPr lang="en-US" smtClean="0"/>
              <a:t>7/8/18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BA62C-F432-8843-A565-2433A8A366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84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764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http://more-</a:t>
            </a:r>
            <a:r>
              <a:rPr lang="en-US" dirty="0" err="1" smtClean="0"/>
              <a:t>cliparts.net</a:t>
            </a:r>
            <a:r>
              <a:rPr lang="en-US" dirty="0" smtClean="0"/>
              <a:t>/</a:t>
            </a:r>
            <a:r>
              <a:rPr lang="en-US" dirty="0" err="1" smtClean="0"/>
              <a:t>cliparts</a:t>
            </a:r>
            <a:r>
              <a:rPr lang="en-US" dirty="0" smtClean="0"/>
              <a:t>/catholic-</a:t>
            </a:r>
            <a:r>
              <a:rPr lang="en-US" dirty="0" err="1" smtClean="0"/>
              <a:t>illustrations.html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48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27650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773140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29698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621861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40962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9658089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http://more-</a:t>
            </a:r>
            <a:r>
              <a:rPr lang="en-US" dirty="0" err="1" smtClean="0"/>
              <a:t>cliparts.net</a:t>
            </a:r>
            <a:r>
              <a:rPr lang="en-US" dirty="0" smtClean="0"/>
              <a:t>/</a:t>
            </a:r>
            <a:r>
              <a:rPr lang="en-US" dirty="0" err="1" smtClean="0"/>
              <a:t>cliparts</a:t>
            </a:r>
            <a:r>
              <a:rPr lang="en-US" dirty="0" smtClean="0"/>
              <a:t>/catholic-</a:t>
            </a:r>
            <a:r>
              <a:rPr lang="en-US" dirty="0" err="1" smtClean="0"/>
              <a:t>illustrations.html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65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7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80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2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64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546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0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0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55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93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tif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1565805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spc="200" dirty="0" smtClean="0">
                <a:latin typeface="Helvetica"/>
                <a:cs typeface="Helvetica"/>
              </a:rPr>
              <a:t>L’AVENT</a:t>
            </a:r>
            <a:endParaRPr lang="en-US" sz="6000" spc="200" dirty="0">
              <a:latin typeface="Helvetica"/>
              <a:cs typeface="Helvet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2647087"/>
            <a:ext cx="5600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« </a:t>
            </a: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P</a:t>
            </a:r>
            <a:r>
              <a:rPr lang="fr-F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réparez </a:t>
            </a: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le chemin du Seigneur ; </a:t>
            </a:r>
            <a:b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tracez droit, dans les terres arides, </a:t>
            </a:r>
            <a:b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une route pour notre Dieu.</a:t>
            </a:r>
            <a:r>
              <a:rPr lang="fr-FR" dirty="0">
                <a:solidFill>
                  <a:srgbClr val="000000"/>
                </a:solidFill>
                <a:latin typeface="Garamond" charset="0"/>
                <a:ea typeface="Calibri" charset="0"/>
                <a:cs typeface="Times New Roman" charset="0"/>
              </a:rPr>
              <a:t/>
            </a:r>
            <a:br>
              <a:rPr lang="fr-FR" dirty="0">
                <a:solidFill>
                  <a:srgbClr val="000000"/>
                </a:solidFill>
                <a:latin typeface="Garamond" charset="0"/>
                <a:ea typeface="Calibri" charset="0"/>
                <a:cs typeface="Times New Roman" charset="0"/>
              </a:rPr>
            </a:b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0872" y="4376702"/>
            <a:ext cx="2081916" cy="222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19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5686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d’ouverture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88919" y="893876"/>
            <a:ext cx="6804633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Lecture du livre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du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prophète </a:t>
            </a:r>
            <a:r>
              <a:rPr lang="fr-FR" sz="3000" dirty="0" err="1" smtClean="0">
                <a:latin typeface="Helvetica" charset="0"/>
                <a:ea typeface="Helvetica" charset="0"/>
                <a:cs typeface="Helvetica" charset="0"/>
              </a:rPr>
              <a:t>Baruc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5" name="Rectangle 4"/>
          <p:cNvSpPr/>
          <p:nvPr/>
        </p:nvSpPr>
        <p:spPr>
          <a:xfrm>
            <a:off x="788919" y="4447761"/>
            <a:ext cx="66632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 smtClean="0">
                <a:latin typeface="Helvetica"/>
                <a:cs typeface="Helvetica"/>
              </a:rPr>
              <a:t>Parole de Seigneur.</a:t>
            </a:r>
          </a:p>
          <a:p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Nous </a:t>
            </a:r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rendons gloire </a:t>
            </a:r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à Dieu</a:t>
            </a:r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.</a:t>
            </a:r>
            <a:endParaRPr lang="en-US" sz="3000" dirty="0">
              <a:solidFill>
                <a:srgbClr val="C00000"/>
              </a:solidFill>
              <a:latin typeface="Helvetica"/>
              <a:cs typeface="Helvetic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244" y="371475"/>
            <a:ext cx="4459210" cy="625601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Rectangle 1"/>
          <p:cNvSpPr/>
          <p:nvPr/>
        </p:nvSpPr>
        <p:spPr>
          <a:xfrm>
            <a:off x="6936224" y="452009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Helvetica"/>
                <a:cs typeface="Helvetica"/>
              </a:rPr>
              <a:t>Première Lecture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6333" y="268111"/>
            <a:ext cx="256560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8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16022" y="1448779"/>
            <a:ext cx="69902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lphaUcPeriod" startAt="18"/>
            </a:pP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Quelles merveilles le Seigneur fit pour nous : nous étions en grande fête ! </a:t>
            </a:r>
            <a:r>
              <a:rPr lang="en-US" sz="3000" dirty="0">
                <a:latin typeface="Helvetica" charset="0"/>
                <a:ea typeface="Helvetica" charset="0"/>
                <a:cs typeface="Helvetica" charset="0"/>
              </a:rPr>
              <a:t>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10859" y="325394"/>
            <a:ext cx="2018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Psaume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smtClean="0">
                <a:latin typeface="Helvetica"/>
                <a:cs typeface="Helvetica"/>
              </a:rPr>
              <a:t>125</a:t>
            </a:r>
            <a:r>
              <a:rPr lang="en-US" dirty="0" smtClean="0">
                <a:latin typeface="Helvetica"/>
                <a:cs typeface="Helvetica"/>
              </a:rPr>
              <a:t>(126)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4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16022" y="1448779"/>
            <a:ext cx="69902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269003" y="439561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Acclamation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80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116141" y="1227545"/>
            <a:ext cx="73279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Le Seigneur soit avec vous. 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Et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avec votre esprit.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b="1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Évangile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de Jésus </a:t>
            </a: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Christ </a:t>
            </a: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selon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saint </a:t>
            </a: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Luc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Gloire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à toi, Seigneur!</a:t>
            </a:r>
            <a:endParaRPr lang="en-US" sz="3000" dirty="0">
              <a:solidFill>
                <a:srgbClr val="C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54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"/>
            <a:ext cx="9145116" cy="6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66640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"/>
            <a:ext cx="9145116" cy="6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3612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"/>
            <a:ext cx="9145116" cy="6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44503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38356" y="1527627"/>
            <a:ext cx="666326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Acclamons la Parole de Dieu.</a:t>
            </a:r>
            <a:endParaRPr lang="fr-FR" sz="3000" dirty="0" smtClean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Louange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à toi, Seigneur Jésus.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endParaRPr lang="en-US" sz="3000" b="1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59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41275" y="26927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  <a:latin typeface="Helvetica"/>
                <a:cs typeface="Helvetica"/>
              </a:rPr>
              <a:t>Homélie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71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Pour</a:t>
            </a:r>
            <a:r>
              <a:rPr lang="is-IS" sz="3000" dirty="0" smtClean="0">
                <a:latin typeface="Helvetica" charset="0"/>
                <a:ea typeface="Helvetica" charset="0"/>
                <a:cs typeface="Helvetica" charset="0"/>
              </a:rPr>
              <a:t>…</a:t>
            </a:r>
            <a:r>
              <a:rPr lang="en-US" sz="3300" dirty="0">
                <a:latin typeface="Helvetica"/>
                <a:cs typeface="Helvetica"/>
              </a:rPr>
              <a:t> </a:t>
            </a:r>
            <a:endParaRPr lang="en-US" sz="3300" dirty="0" smtClean="0">
              <a:latin typeface="Helvetica"/>
              <a:cs typeface="Helvetica"/>
            </a:endParaRPr>
          </a:p>
          <a:p>
            <a:endParaRPr lang="en-US" sz="33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40240" y="3298743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6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66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873902" y="884601"/>
            <a:ext cx="216971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A" sz="3000" dirty="0" smtClean="0">
                <a:latin typeface="Helvetica" charset="0"/>
                <a:ea typeface="Helvetica" charset="0"/>
                <a:cs typeface="Helvetica" charset="0"/>
              </a:rPr>
              <a:t>Notre Père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 algn="ctr"/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7363" y="694726"/>
            <a:ext cx="1140082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0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i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80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x</a:t>
            </a:r>
            <a:endParaRPr lang="en-US" sz="80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111" y="1946430"/>
            <a:ext cx="6974237" cy="454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31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5686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d’envoi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183" y="4840552"/>
            <a:ext cx="1777854" cy="189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87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163</Words>
  <Application>Microsoft Macintosh PowerPoint</Application>
  <PresentationFormat>On-screen Show (4:3)</PresentationFormat>
  <Paragraphs>94</Paragraphs>
  <Slides>18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Calibri</vt:lpstr>
      <vt:lpstr>Gabriola</vt:lpstr>
      <vt:lpstr>Garamond</vt:lpstr>
      <vt:lpstr>Helvetica</vt:lpstr>
      <vt:lpstr>Times New Roman</vt:lpstr>
      <vt:lpstr>Arial</vt:lpstr>
      <vt:lpstr>Office Theme</vt:lpstr>
      <vt:lpstr>L’AVENT</vt:lpstr>
      <vt:lpstr>Chant d’ouverture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d’envoi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Marilena Berardinelli</dc:creator>
  <cp:lastModifiedBy>Microsoft Office User</cp:lastModifiedBy>
  <cp:revision>80</cp:revision>
  <dcterms:created xsi:type="dcterms:W3CDTF">2017-02-28T02:17:07Z</dcterms:created>
  <dcterms:modified xsi:type="dcterms:W3CDTF">2018-07-08T22:54:55Z</dcterms:modified>
</cp:coreProperties>
</file>