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90" r:id="rId4"/>
    <p:sldId id="269" r:id="rId5"/>
    <p:sldId id="289" r:id="rId6"/>
    <p:sldId id="291" r:id="rId7"/>
    <p:sldId id="285" r:id="rId8"/>
    <p:sldId id="273" r:id="rId9"/>
    <p:sldId id="274" r:id="rId10"/>
    <p:sldId id="277" r:id="rId11"/>
    <p:sldId id="275" r:id="rId12"/>
    <p:sldId id="276" r:id="rId13"/>
    <p:sldId id="286" r:id="rId14"/>
    <p:sldId id="287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0E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9216"/>
    <p:restoredTop sz="94643"/>
  </p:normalViewPr>
  <p:slideViewPr>
    <p:cSldViewPr snapToGrid="0" snapToObjects="1">
      <p:cViewPr varScale="1">
        <p:scale>
          <a:sx n="90" d="100"/>
          <a:sy n="90" d="100"/>
        </p:scale>
        <p:origin x="536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BD010-3AA8-9E46-ACD4-AB2FBDE54323}" type="datetimeFigureOut">
              <a:rPr lang="en-US" smtClean="0"/>
              <a:t>7/8/18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BA62C-F432-8843-A565-2433A8A366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076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Image: https://</a:t>
            </a:r>
            <a:r>
              <a:rPr lang="en-US" dirty="0" err="1" smtClean="0"/>
              <a:t>dwellingintheword.wordpress.com</a:t>
            </a:r>
            <a:r>
              <a:rPr lang="en-US" dirty="0" smtClean="0"/>
              <a:t>/2013/06/26/1083-jeremiah-18/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793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4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764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</a:t>
            </a:r>
            <a:r>
              <a:rPr lang="en-US" dirty="0" err="1" smtClean="0"/>
              <a:t>www.servicioskoinonia.org</a:t>
            </a:r>
            <a:r>
              <a:rPr lang="en-US" dirty="0" smtClean="0"/>
              <a:t>/</a:t>
            </a:r>
            <a:r>
              <a:rPr lang="en-US" dirty="0" err="1" smtClean="0"/>
              <a:t>cerezo</a:t>
            </a:r>
            <a:r>
              <a:rPr lang="en-US" dirty="0" smtClean="0"/>
              <a:t>/</a:t>
            </a:r>
            <a:r>
              <a:rPr lang="en-US" smtClean="0"/>
              <a:t>indexCgraf.html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008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</a:t>
            </a:r>
            <a:r>
              <a:rPr lang="en-US" dirty="0" err="1" smtClean="0"/>
              <a:t>www.servicioskoinonia.org</a:t>
            </a:r>
            <a:r>
              <a:rPr lang="en-US" dirty="0" smtClean="0"/>
              <a:t>/</a:t>
            </a:r>
            <a:r>
              <a:rPr lang="en-US" dirty="0" err="1" smtClean="0"/>
              <a:t>cerezo</a:t>
            </a:r>
            <a:r>
              <a:rPr lang="en-US" dirty="0" smtClean="0"/>
              <a:t>/</a:t>
            </a:r>
            <a:r>
              <a:rPr lang="en-US" dirty="0" err="1" smtClean="0"/>
              <a:t>dibujosB</a:t>
            </a:r>
            <a:r>
              <a:rPr lang="en-US" dirty="0" smtClean="0"/>
              <a:t>/01advientoB1.jpg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107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07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27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448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052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64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586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05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5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52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2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4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0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6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739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47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755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936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98433-1E69-E94B-8BDE-7A8C42FB4844}" type="datetimeFigureOut">
              <a:rPr lang="en-US" smtClean="0"/>
              <a:t>7/8/18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24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1444" y="1523129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spc="200" dirty="0" smtClean="0">
                <a:latin typeface="Helvetica"/>
                <a:cs typeface="Helvetica"/>
              </a:rPr>
              <a:t>L’AVENT</a:t>
            </a:r>
            <a:endParaRPr lang="en-US" sz="6000" spc="200" dirty="0">
              <a:latin typeface="Helvetica"/>
              <a:cs typeface="Helvetic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2532" r="20688"/>
          <a:stretch/>
        </p:blipFill>
        <p:spPr>
          <a:xfrm>
            <a:off x="6726261" y="4411273"/>
            <a:ext cx="2206572" cy="20955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67053" y="2641872"/>
            <a:ext cx="55766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« Prenez garde, restez éveillés : </a:t>
            </a:r>
            <a:endParaRPr lang="fr-FR" dirty="0" smtClean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  <a:p>
            <a:pPr algn="ctr">
              <a:spcAft>
                <a:spcPts val="0"/>
              </a:spcAft>
            </a:pPr>
            <a:r>
              <a:rPr lang="fr-F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car </a:t>
            </a:r>
            <a:r>
              <a:rPr lang="fr-F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vous ne savez pas </a:t>
            </a:r>
            <a:r>
              <a:rPr lang="fr-F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quand </a:t>
            </a:r>
            <a:r>
              <a:rPr lang="fr-F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ce sera le moment</a:t>
            </a:r>
            <a:r>
              <a:rPr lang="fr-F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. »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198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56860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</a:t>
            </a:r>
            <a:r>
              <a:rPr lang="en-US" sz="3000" dirty="0" err="1" smtClean="0">
                <a:latin typeface="Helvetica"/>
                <a:cs typeface="Helvetica"/>
              </a:rPr>
              <a:t>d’ouverture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2532" r="20688"/>
          <a:stretch/>
        </p:blipFill>
        <p:spPr>
          <a:xfrm>
            <a:off x="7147380" y="4845314"/>
            <a:ext cx="1847446" cy="175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80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90524"/>
            <a:ext cx="260880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73021" y="544755"/>
            <a:ext cx="6804633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Lecture du livre du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prophète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Isaïe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5" name="Rectangle 4"/>
          <p:cNvSpPr/>
          <p:nvPr/>
        </p:nvSpPr>
        <p:spPr>
          <a:xfrm>
            <a:off x="627897" y="4773098"/>
            <a:ext cx="66632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3000" dirty="0" smtClean="0">
                <a:latin typeface="Helvetica"/>
                <a:cs typeface="Helvetica"/>
              </a:rPr>
              <a:t>Parole de Seigneur.</a:t>
            </a:r>
          </a:p>
          <a:p>
            <a:r>
              <a:rPr lang="fr-CA" sz="3000" dirty="0" smtClean="0">
                <a:solidFill>
                  <a:srgbClr val="C00000"/>
                </a:solidFill>
                <a:latin typeface="Helvetica"/>
                <a:cs typeface="Helvetica"/>
              </a:rPr>
              <a:t>Nous rendons </a:t>
            </a:r>
          </a:p>
          <a:p>
            <a:r>
              <a:rPr lang="fr-CA" sz="3000" dirty="0" smtClean="0">
                <a:solidFill>
                  <a:srgbClr val="C00000"/>
                </a:solidFill>
                <a:latin typeface="Helvetica"/>
                <a:cs typeface="Helvetica"/>
              </a:rPr>
              <a:t>gloire à Dieu.</a:t>
            </a:r>
            <a:endParaRPr lang="en-US" sz="3000" dirty="0">
              <a:solidFill>
                <a:srgbClr val="C00000"/>
              </a:solidFill>
              <a:latin typeface="Helvetica"/>
              <a:cs typeface="Helvetica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5338" y="413129"/>
            <a:ext cx="4781650" cy="6074647"/>
          </a:xfrm>
          <a:prstGeom prst="rect">
            <a:avLst/>
          </a:prstGeom>
          <a:effectLst>
            <a:softEdge rad="25400"/>
          </a:effectLst>
        </p:spPr>
      </p:pic>
      <p:sp>
        <p:nvSpPr>
          <p:cNvPr id="2" name="Rectangle 1"/>
          <p:cNvSpPr/>
          <p:nvPr/>
        </p:nvSpPr>
        <p:spPr>
          <a:xfrm>
            <a:off x="6666274" y="443984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Helvetica"/>
                <a:cs typeface="Helvetica"/>
              </a:rPr>
              <a:t>Première Lecture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40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901734" y="1470044"/>
            <a:ext cx="69902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R. </a:t>
            </a:r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Vers toi, Seigneur, j’élève mon </a:t>
            </a:r>
            <a:r>
              <a:rPr lang="fr-FR" sz="3200" dirty="0" smtClean="0">
                <a:latin typeface="Helvetica" charset="0"/>
                <a:ea typeface="Helvetica" charset="0"/>
                <a:cs typeface="Helvetica" charset="0"/>
              </a:rPr>
              <a:t>	âme</a:t>
            </a:r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, vers toi, mon Dieu. </a:t>
            </a:r>
            <a:r>
              <a:rPr lang="en-US" sz="3000" dirty="0">
                <a:latin typeface="Helvetica" charset="0"/>
                <a:ea typeface="Helvetica" charset="0"/>
                <a:cs typeface="Helvetica" charset="0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269003" y="439561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Psaume</a:t>
            </a:r>
            <a:r>
              <a:rPr lang="en-US" dirty="0" smtClean="0">
                <a:latin typeface="Helvetica"/>
                <a:cs typeface="Helvetica"/>
              </a:rPr>
              <a:t> 24(25)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2532" r="20688"/>
          <a:stretch/>
        </p:blipFill>
        <p:spPr>
          <a:xfrm>
            <a:off x="7147380" y="4845314"/>
            <a:ext cx="1847446" cy="17544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79042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16022" y="1448779"/>
            <a:ext cx="699027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269003" y="439561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Helvetica"/>
                <a:cs typeface="Helvetica"/>
              </a:rPr>
              <a:t>Acclamation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2532" r="20688"/>
          <a:stretch/>
        </p:blipFill>
        <p:spPr>
          <a:xfrm>
            <a:off x="7147380" y="4845314"/>
            <a:ext cx="1847446" cy="17544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68180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338" y="1311144"/>
            <a:ext cx="3852536" cy="503029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816022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mtClean="0">
                <a:latin typeface="Helvetica"/>
                <a:cs typeface="Helvetica"/>
              </a:rPr>
              <a:t>Évangile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824713" y="5371689"/>
            <a:ext cx="666326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Acclamons la Parole de Dieu.</a:t>
            </a:r>
            <a:endParaRPr lang="fr-FR" sz="3000" dirty="0" smtClean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Louange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à toi, Seigneur Jésus.</a:t>
            </a:r>
            <a:r>
              <a:rPr lang="en-US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endParaRPr lang="en-US" sz="3000" b="1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04593" y="784741"/>
            <a:ext cx="732797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Le Seigneur soit avec vous. </a:t>
            </a:r>
            <a:endParaRPr lang="fr-FR" sz="3000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Et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avec votre esprit.</a:t>
            </a:r>
            <a:endParaRPr lang="en-US" sz="3000" dirty="0">
              <a:solidFill>
                <a:srgbClr val="C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endParaRPr lang="fr-FR" sz="3000" b="1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Évangile </a:t>
            </a: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de Jésus </a:t>
            </a:r>
            <a:endParaRPr lang="fr-FR" sz="3000" dirty="0" smtClean="0">
              <a:solidFill>
                <a:srgbClr val="000000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Christ </a:t>
            </a:r>
            <a:r>
              <a:rPr lang="fr-FR" sz="3000" dirty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selon saint </a:t>
            </a:r>
            <a:r>
              <a:rPr lang="fr-FR" sz="3000" dirty="0" smtClean="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</a:rPr>
              <a:t>Luc</a:t>
            </a:r>
          </a:p>
          <a:p>
            <a:pPr>
              <a:spcAft>
                <a:spcPts val="0"/>
              </a:spcAft>
            </a:pPr>
            <a:r>
              <a:rPr lang="fr-FR" sz="3000" dirty="0" smtClean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Gloire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à toi, Seigneur!</a:t>
            </a:r>
            <a:endParaRPr lang="en-US" sz="3000" dirty="0">
              <a:solidFill>
                <a:srgbClr val="C00000"/>
              </a:solidFill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94020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5491"/>
          <a:stretch/>
        </p:blipFill>
        <p:spPr>
          <a:xfrm flipH="1">
            <a:off x="2719013" y="268110"/>
            <a:ext cx="4263921" cy="64814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41275" y="269278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Homélie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36772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Pour l’Église, afin qu’elle apporte la lumière de l’Évangile à un monde en recherche de vérité,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  <a:endParaRPr lang="en-US" sz="3300" dirty="0" smtClean="0">
              <a:latin typeface="Helvetica"/>
              <a:cs typeface="Helvetica"/>
            </a:endParaRPr>
          </a:p>
          <a:p>
            <a:endParaRPr lang="en-US" sz="3300" dirty="0"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40240" y="3298743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2532" r="20688"/>
          <a:stretch/>
        </p:blipFill>
        <p:spPr>
          <a:xfrm>
            <a:off x="7147380" y="4845314"/>
            <a:ext cx="1847446" cy="17544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80421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Pour les dirigeants politiques, afin qu’ils soient vigilants au bien-être des personnes les plus vulnérables de la société,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2339367" y="3732904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2532" r="20688"/>
          <a:stretch/>
        </p:blipFill>
        <p:spPr>
          <a:xfrm>
            <a:off x="7147380" y="4845314"/>
            <a:ext cx="1847446" cy="17544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76696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120167"/>
            <a:ext cx="6804633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Pour notre communauté scolaire, afin que nous soyons attentifs aux personnes parmi nous qui se sentent seules ou rejetées,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prions.</a:t>
            </a:r>
            <a:endParaRPr lang="en-US" sz="3600" dirty="0"/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2339367" y="3359242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2532" r="20688"/>
          <a:stretch/>
        </p:blipFill>
        <p:spPr>
          <a:xfrm>
            <a:off x="7147380" y="4845314"/>
            <a:ext cx="1847446" cy="17544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1613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Pour nos familles, afin que nous soyons conscients que Jésus est au cœur de notre vie de famille et de notre maison, prions.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2215383" y="3575742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2532" r="20688"/>
          <a:stretch/>
        </p:blipFill>
        <p:spPr>
          <a:xfrm>
            <a:off x="7147380" y="4845314"/>
            <a:ext cx="1847446" cy="17544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75166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Helvetica"/>
                <a:cs typeface="Helvetica"/>
              </a:rPr>
              <a:t>Prière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r>
              <a:rPr lang="en-US" dirty="0" err="1" smtClean="0">
                <a:latin typeface="Helvetica"/>
                <a:cs typeface="Helvetica"/>
              </a:rPr>
              <a:t>universelle</a:t>
            </a:r>
            <a:r>
              <a:rPr lang="en-US" dirty="0" smtClean="0">
                <a:latin typeface="Helvetica"/>
                <a:cs typeface="Helvetica"/>
              </a:rPr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39367" y="1405917"/>
            <a:ext cx="6804633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Pour chacun de nous, afin que nous puissions veiller dans l’attente de l’invitation de Jésus à préparer sa naissance et sa venue parmi nous, prions. 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2246379" y="4014324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C00000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2532" r="20688"/>
          <a:stretch/>
        </p:blipFill>
        <p:spPr>
          <a:xfrm>
            <a:off x="7147380" y="4845314"/>
            <a:ext cx="1847446" cy="17544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87069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111" y="1946430"/>
            <a:ext cx="6974237" cy="454344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3873902" y="884601"/>
            <a:ext cx="2169711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CA" sz="3000" dirty="0" smtClean="0">
                <a:latin typeface="Helvetica" charset="0"/>
                <a:ea typeface="Helvetica" charset="0"/>
                <a:cs typeface="Helvetica" charset="0"/>
              </a:rPr>
              <a:t>Notre Père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  <a:p>
            <a:pPr algn="ctr"/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1652" y="432125"/>
            <a:ext cx="1140082" cy="59093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s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p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 smtClean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é</a:t>
            </a: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r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a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n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c</a:t>
            </a:r>
            <a:endParaRPr lang="en-US" sz="4200" b="1" dirty="0" smtClean="0">
              <a:solidFill>
                <a:schemeClr val="bg1"/>
              </a:solidFill>
              <a:latin typeface="Gabriola" charset="0"/>
              <a:ea typeface="Gabriola" charset="0"/>
              <a:cs typeface="Gabriola" charset="0"/>
            </a:endParaRPr>
          </a:p>
          <a:p>
            <a:r>
              <a:rPr lang="en-US" sz="4200" b="1" dirty="0">
                <a:solidFill>
                  <a:schemeClr val="bg1"/>
                </a:solidFill>
                <a:latin typeface="Gabriola" charset="0"/>
                <a:ea typeface="Gabriola" charset="0"/>
                <a:cs typeface="Gabriola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33494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56860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Helvetica"/>
                <a:cs typeface="Helvetica"/>
              </a:rPr>
              <a:t>Chant </a:t>
            </a:r>
            <a:r>
              <a:rPr lang="en-US" sz="3000" dirty="0" err="1" smtClean="0">
                <a:latin typeface="Helvetica"/>
                <a:cs typeface="Helvetica"/>
              </a:rPr>
              <a:t>d’envoi</a:t>
            </a:r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6333" y="268111"/>
            <a:ext cx="1368778" cy="633165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2532" r="20688"/>
          <a:stretch/>
        </p:blipFill>
        <p:spPr>
          <a:xfrm>
            <a:off x="7147380" y="4845314"/>
            <a:ext cx="1847446" cy="175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87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364</Words>
  <Application>Microsoft Macintosh PowerPoint</Application>
  <PresentationFormat>On-screen Show (4:3)</PresentationFormat>
  <Paragraphs>162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Gabriola</vt:lpstr>
      <vt:lpstr>Helvetica</vt:lpstr>
      <vt:lpstr>Arial</vt:lpstr>
      <vt:lpstr>Office Theme</vt:lpstr>
      <vt:lpstr>L’AVENT</vt:lpstr>
      <vt:lpstr>Chant d’ouverture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Chant d’envoi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Marilena Berardinelli</dc:creator>
  <cp:lastModifiedBy>Microsoft Office User</cp:lastModifiedBy>
  <cp:revision>58</cp:revision>
  <dcterms:created xsi:type="dcterms:W3CDTF">2017-02-28T02:17:07Z</dcterms:created>
  <dcterms:modified xsi:type="dcterms:W3CDTF">2018-07-09T02:50:36Z</dcterms:modified>
</cp:coreProperties>
</file>