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3" r:id="rId1"/>
    <p:sldMasterId id="2147483674" r:id="rId2"/>
  </p:sldMasterIdLst>
  <p:notesMasterIdLst>
    <p:notesMasterId r:id="rId21"/>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Lst>
  <p:sldSz cx="12192000" cy="6858000"/>
  <p:notesSz cx="6858000" cy="9144000"/>
  <p:embeddedFontLst>
    <p:embeddedFont>
      <p:font typeface="Calibri" panose="020F0502020204030204" pitchFamily="34" charset="0"/>
      <p:regular r:id="rId22"/>
      <p:bold r:id="rId23"/>
      <p:italic r:id="rId24"/>
      <p:boldItalic r:id="rId25"/>
    </p:embeddedFont>
    <p:embeddedFont>
      <p:font typeface="Garamond" panose="02020404030301010803" pitchFamily="18" charset="0"/>
      <p:regular r:id="rId26"/>
      <p:bold r:id="rId27"/>
      <p:italic r:id="rId28"/>
      <p:boldItalic r:id="rId29"/>
    </p:embeddedFont>
    <p:embeddedFont>
      <p:font typeface="Open Sans" panose="020B0606030504020204" pitchFamily="34" charset="0"/>
      <p:regular r:id="rId30"/>
      <p:bold r:id="rId31"/>
      <p:italic r:id="rId32"/>
      <p:boldItalic r:id="rId33"/>
    </p:embeddedFont>
    <p:embeddedFont>
      <p:font typeface="Open Sans Medium" panose="020B0604020202020204" charset="0"/>
      <p:regular r:id="rId34"/>
      <p:bold r:id="rId35"/>
      <p:italic r:id="rId36"/>
      <p:boldItalic r:id="rId3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5.fntdata"/><Relationship Id="rId39" Type="http://schemas.openxmlformats.org/officeDocument/2006/relationships/viewProps" Target="viewProps.xml"/><Relationship Id="rId21" Type="http://schemas.openxmlformats.org/officeDocument/2006/relationships/notesMaster" Target="notesMasters/notesMaster1.xml"/><Relationship Id="rId34" Type="http://schemas.openxmlformats.org/officeDocument/2006/relationships/font" Target="fonts/font13.fntdata"/><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font" Target="fonts/font8.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3.fntdata"/><Relationship Id="rId32" Type="http://schemas.openxmlformats.org/officeDocument/2006/relationships/font" Target="fonts/font11.fntdata"/><Relationship Id="rId37" Type="http://schemas.openxmlformats.org/officeDocument/2006/relationships/font" Target="fonts/font16.fntdata"/><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2.fntdata"/><Relationship Id="rId28" Type="http://schemas.openxmlformats.org/officeDocument/2006/relationships/font" Target="fonts/font7.fntdata"/><Relationship Id="rId36" Type="http://schemas.openxmlformats.org/officeDocument/2006/relationships/font" Target="fonts/font15.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10.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font" Target="fonts/font14.fntdata"/><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4.fntdata"/><Relationship Id="rId33" Type="http://schemas.openxmlformats.org/officeDocument/2006/relationships/font" Target="fonts/font12.fntdata"/><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g2c710e433b1_0_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7" name="Google Shape;137;g2c710e433b1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24e8698a0c2_0_436: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3" name="Google Shape;143;g24e8698a0c2_0_4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fr-CA"/>
              <a:t>Option 1</a:t>
            </a:r>
            <a:endParaRPr/>
          </a:p>
          <a:p>
            <a:pPr marL="0" lvl="0" indent="0" algn="l" rtl="0">
              <a:spcBef>
                <a:spcPts val="0"/>
              </a:spcBef>
              <a:spcAft>
                <a:spcPts val="0"/>
              </a:spcAft>
              <a:buClr>
                <a:schemeClr val="dk1"/>
              </a:buClr>
              <a:buSzPts val="1100"/>
              <a:buFont typeface="Arial"/>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g2c710e433b1_0_53: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9" name="Google Shape;149;g2c710e433b1_0_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fr-CA"/>
              <a:t>Option 2</a:t>
            </a:r>
            <a:endParaRPr/>
          </a:p>
          <a:p>
            <a:pPr marL="0" lvl="0" indent="0" algn="l" rtl="0">
              <a:spcBef>
                <a:spcPts val="0"/>
              </a:spcBef>
              <a:spcAft>
                <a:spcPts val="0"/>
              </a:spcAft>
              <a:buClr>
                <a:schemeClr val="dk1"/>
              </a:buClr>
              <a:buSzPts val="1100"/>
              <a:buFont typeface="Arial"/>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24e8698a0c2_0_442: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5" name="Google Shape;155;g24e8698a0c2_0_44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24e8698a0c2_0_28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 name="Google Shape;161;g24e8698a0c2_0_2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g2c710e433b1_0_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 name="Google Shape;168;g2c710e433b1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g24e8698a0c2_0_42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 name="Google Shape;175;g24e8698a0c2_0_4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2700" marR="0" lvl="0" indent="0" algn="l" rtl="0">
              <a:lnSpc>
                <a:spcPct val="115000"/>
              </a:lnSpc>
              <a:spcBef>
                <a:spcPts val="100"/>
              </a:spcBef>
              <a:spcAft>
                <a:spcPts val="0"/>
              </a:spcAft>
              <a:buNone/>
            </a:pPr>
            <a:endParaRPr sz="1400" b="1">
              <a:solidFill>
                <a:schemeClr val="dk1"/>
              </a:solidFill>
              <a:latin typeface="Times New Roman"/>
              <a:ea typeface="Times New Roman"/>
              <a:cs typeface="Times New Roman"/>
              <a:sym typeface="Times New Roman"/>
            </a:endParaRPr>
          </a:p>
          <a:p>
            <a:pPr marL="12700" marR="0" lvl="0" indent="0" algn="l" rtl="0">
              <a:lnSpc>
                <a:spcPct val="115000"/>
              </a:lnSpc>
              <a:spcBef>
                <a:spcPts val="100"/>
              </a:spcBef>
              <a:spcAft>
                <a:spcPts val="0"/>
              </a:spcAft>
              <a:buNone/>
            </a:pPr>
            <a:endParaRPr sz="1200" b="1">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2c710e433b1_0_2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1" name="Google Shape;181;g2c710e433b1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2700" marR="0" lvl="0" indent="0" algn="l" rtl="0">
              <a:lnSpc>
                <a:spcPct val="115000"/>
              </a:lnSpc>
              <a:spcBef>
                <a:spcPts val="100"/>
              </a:spcBef>
              <a:spcAft>
                <a:spcPts val="0"/>
              </a:spcAft>
              <a:buNone/>
            </a:pPr>
            <a:endParaRPr sz="1400" b="1">
              <a:solidFill>
                <a:schemeClr val="dk1"/>
              </a:solidFill>
              <a:latin typeface="Times New Roman"/>
              <a:ea typeface="Times New Roman"/>
              <a:cs typeface="Times New Roman"/>
              <a:sym typeface="Times New Roman"/>
            </a:endParaRPr>
          </a:p>
          <a:p>
            <a:pPr marL="12700" marR="0" lvl="0" indent="0" algn="l" rtl="0">
              <a:lnSpc>
                <a:spcPct val="115000"/>
              </a:lnSpc>
              <a:spcBef>
                <a:spcPts val="100"/>
              </a:spcBef>
              <a:spcAft>
                <a:spcPts val="0"/>
              </a:spcAft>
              <a:buNone/>
            </a:pPr>
            <a:endParaRPr sz="1200" b="1">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24e8698a0c2_0_31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 name="Google Shape;187;g24e8698a0c2_0_3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endParaRPr sz="1200" b="1">
              <a:solidFill>
                <a:schemeClr val="dk1"/>
              </a:solidFill>
              <a:highlight>
                <a:srgbClr val="FFFFFF"/>
              </a:highlight>
              <a:latin typeface="Times New Roman"/>
              <a:ea typeface="Times New Roman"/>
              <a:cs typeface="Times New Roman"/>
              <a:sym typeface="Times New Roman"/>
            </a:endParaRPr>
          </a:p>
          <a:p>
            <a:pPr marL="0" lvl="0" indent="0" algn="l" rtl="0">
              <a:lnSpc>
                <a:spcPct val="115000"/>
              </a:lnSpc>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g2c710e433b1_0_4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3" name="Google Shape;193;g2c710e433b1_0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endParaRPr sz="1200" b="1">
              <a:solidFill>
                <a:schemeClr val="dk1"/>
              </a:solidFill>
              <a:highlight>
                <a:srgbClr val="FFFFFF"/>
              </a:highlight>
              <a:latin typeface="Times New Roman"/>
              <a:ea typeface="Times New Roman"/>
              <a:cs typeface="Times New Roman"/>
              <a:sym typeface="Times New Roman"/>
            </a:endParaRPr>
          </a:p>
          <a:p>
            <a:pPr marL="0" lvl="0" indent="0" algn="l" rtl="0">
              <a:lnSpc>
                <a:spcPct val="115000"/>
              </a:lnSpc>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g2c710e433b1_0_3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0" name="Google Shape;200;g2c710e433b1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endParaRPr sz="1200" b="1">
              <a:solidFill>
                <a:schemeClr val="dk1"/>
              </a:solidFill>
              <a:highlight>
                <a:srgbClr val="FFFFFF"/>
              </a:highlight>
              <a:latin typeface="Times New Roman"/>
              <a:ea typeface="Times New Roman"/>
              <a:cs typeface="Times New Roman"/>
              <a:sym typeface="Times New Roman"/>
            </a:endParaRPr>
          </a:p>
          <a:p>
            <a:pPr marL="0" lvl="0" indent="0" algn="l" rtl="0">
              <a:lnSpc>
                <a:spcPct val="115000"/>
              </a:lnSpc>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g24e8698a0c2_0_33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7" name="Google Shape;207;g24e8698a0c2_0_3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fr-CA"/>
              <a:t>On peut ici amener les élèves à se questionner sur le sens du commandement de Jésus.</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g24e8698a0c2_0_34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3" name="Google Shape;213;g24e8698a0c2_0_3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07916"/>
              </a:lnSpc>
              <a:spcBef>
                <a:spcPts val="0"/>
              </a:spcBef>
              <a:spcAft>
                <a:spcPts val="0"/>
              </a:spcAft>
              <a:buClr>
                <a:schemeClr val="dk1"/>
              </a:buClr>
              <a:buSzPts val="1100"/>
              <a:buFont typeface="Arial"/>
              <a:buNone/>
            </a:pPr>
            <a:endParaRPr sz="1400" i="1">
              <a:solidFill>
                <a:srgbClr val="C00000"/>
              </a:solidFill>
              <a:latin typeface="Garamond"/>
              <a:ea typeface="Garamond"/>
              <a:cs typeface="Garamond"/>
              <a:sym typeface="Garamond"/>
            </a:endParaRPr>
          </a:p>
          <a:p>
            <a:pPr marL="0" lvl="0" indent="0" algn="l" rtl="0">
              <a:spcBef>
                <a:spcPts val="80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2c8967be7e6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2c8967be7e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07916"/>
              </a:lnSpc>
              <a:spcBef>
                <a:spcPts val="0"/>
              </a:spcBef>
              <a:spcAft>
                <a:spcPts val="0"/>
              </a:spcAft>
              <a:buClr>
                <a:schemeClr val="dk1"/>
              </a:buClr>
              <a:buSzPts val="1100"/>
              <a:buFont typeface="Arial"/>
              <a:buNone/>
            </a:pPr>
            <a:r>
              <a:rPr lang="fr-CA" sz="1400" i="1">
                <a:solidFill>
                  <a:srgbClr val="C00000"/>
                </a:solidFill>
                <a:latin typeface="Garamond"/>
                <a:ea typeface="Garamond"/>
                <a:cs typeface="Garamond"/>
                <a:sym typeface="Garamond"/>
              </a:rPr>
              <a:t>La réponse aux intentions peut être remplacée par une autre réponse appropriée qui peut être dite ou chantée par l’assemblée. De même, il est possible de remplacer des intentions ou d’ajouter celles qu’auront composées des élèves ou des membres de la communauté.</a:t>
            </a:r>
            <a:endParaRPr sz="1400" i="1">
              <a:solidFill>
                <a:srgbClr val="C00000"/>
              </a:solidFill>
              <a:latin typeface="Garamond"/>
              <a:ea typeface="Garamond"/>
              <a:cs typeface="Garamond"/>
              <a:sym typeface="Garamond"/>
            </a:endParaRPr>
          </a:p>
          <a:p>
            <a:pPr marL="0" lvl="0" indent="0" algn="l" rtl="0">
              <a:spcBef>
                <a:spcPts val="80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g24e8698a0c2_0_35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7" name="Google Shape;227;g24e8698a0c2_0_3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g24e8698a0c2_0_3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4" name="Google Shape;234;g24e8698a0c2_0_3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g24e8698a0c2_0_3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0" name="Google Shape;240;g24e8698a0c2_0_3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ged134b080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6" name="Google Shape;246;ged134b0801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fr-CA"/>
              <a:t>Notre Dieu du groupe IMPACT</a:t>
            </a:r>
            <a:endParaRPr/>
          </a:p>
          <a:p>
            <a:pPr marL="0" lvl="0" indent="0" algn="l" rtl="0">
              <a:spcBef>
                <a:spcPts val="0"/>
              </a:spcBef>
              <a:spcAft>
                <a:spcPts val="0"/>
              </a:spcAft>
              <a:buClr>
                <a:schemeClr val="dk1"/>
              </a:buClr>
              <a:buSzPts val="1100"/>
              <a:buFont typeface="Arial"/>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1"/>
        <p:cNvGrpSpPr/>
        <p:nvPr/>
      </p:nvGrpSpPr>
      <p:grpSpPr>
        <a:xfrm>
          <a:off x="0" y="0"/>
          <a:ext cx="0" cy="0"/>
          <a:chOff x="0" y="0"/>
          <a:chExt cx="0" cy="0"/>
        </a:xfrm>
      </p:grpSpPr>
      <p:sp>
        <p:nvSpPr>
          <p:cNvPr id="12" name="Google Shape;12;p2"/>
          <p:cNvSpPr txBox="1">
            <a:spLocks noGrp="1"/>
          </p:cNvSpPr>
          <p:nvPr>
            <p:ph type="ctrTitle"/>
          </p:nvPr>
        </p:nvSpPr>
        <p:spPr>
          <a:xfrm>
            <a:off x="1524000" y="1122363"/>
            <a:ext cx="9144000" cy="2387700"/>
          </a:xfrm>
          <a:prstGeom prst="rect">
            <a:avLst/>
          </a:prstGeom>
          <a:noFill/>
          <a:ln>
            <a:noFill/>
          </a:ln>
        </p:spPr>
        <p:txBody>
          <a:bodyPr spcFirstLastPara="1" wrap="square" lIns="91425" tIns="45700" rIns="91425" bIns="45700" anchor="b" anchorCtr="0">
            <a:normAutofit/>
          </a:bodyPr>
          <a:lstStyle>
            <a:lvl1pPr lvl="0" algn="ctr" rtl="0">
              <a:lnSpc>
                <a:spcPct val="90000"/>
              </a:lnSpc>
              <a:spcBef>
                <a:spcPts val="0"/>
              </a:spcBef>
              <a:spcAft>
                <a:spcPts val="0"/>
              </a:spcAft>
              <a:buClr>
                <a:schemeClr val="dk1"/>
              </a:buClr>
              <a:buSzPts val="6000"/>
              <a:buFont typeface="Calibri"/>
              <a:buNone/>
              <a:defRPr sz="6000"/>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3" name="Google Shape;13;p2"/>
          <p:cNvSpPr txBox="1">
            <a:spLocks noGrp="1"/>
          </p:cNvSpPr>
          <p:nvPr>
            <p:ph type="subTitle" idx="1"/>
          </p:nvPr>
        </p:nvSpPr>
        <p:spPr>
          <a:xfrm>
            <a:off x="1524000" y="3602038"/>
            <a:ext cx="9144000" cy="1655700"/>
          </a:xfrm>
          <a:prstGeom prst="rect">
            <a:avLst/>
          </a:prstGeom>
          <a:noFill/>
          <a:ln>
            <a:noFill/>
          </a:ln>
        </p:spPr>
        <p:txBody>
          <a:bodyPr spcFirstLastPara="1" wrap="square" lIns="91425" tIns="45700" rIns="91425" bIns="45700" anchor="t" anchorCtr="0">
            <a:normAutofit/>
          </a:bodyPr>
          <a:lstStyle>
            <a:lvl1pPr lvl="0" algn="ctr" rtl="0">
              <a:lnSpc>
                <a:spcPct val="90000"/>
              </a:lnSpc>
              <a:spcBef>
                <a:spcPts val="1000"/>
              </a:spcBef>
              <a:spcAft>
                <a:spcPts val="0"/>
              </a:spcAft>
              <a:buClr>
                <a:schemeClr val="dk1"/>
              </a:buClr>
              <a:buSzPts val="2400"/>
              <a:buNone/>
              <a:defRPr sz="2400"/>
            </a:lvl1pPr>
            <a:lvl2pPr lvl="1" algn="ctr" rtl="0">
              <a:lnSpc>
                <a:spcPct val="90000"/>
              </a:lnSpc>
              <a:spcBef>
                <a:spcPts val="500"/>
              </a:spcBef>
              <a:spcAft>
                <a:spcPts val="0"/>
              </a:spcAft>
              <a:buClr>
                <a:schemeClr val="dk1"/>
              </a:buClr>
              <a:buSzPts val="2000"/>
              <a:buNone/>
              <a:defRPr sz="2000"/>
            </a:lvl2pPr>
            <a:lvl3pPr lvl="2" algn="ctr" rtl="0">
              <a:lnSpc>
                <a:spcPct val="90000"/>
              </a:lnSpc>
              <a:spcBef>
                <a:spcPts val="500"/>
              </a:spcBef>
              <a:spcAft>
                <a:spcPts val="0"/>
              </a:spcAft>
              <a:buClr>
                <a:schemeClr val="dk1"/>
              </a:buClr>
              <a:buSzPts val="1800"/>
              <a:buNone/>
              <a:defRPr sz="1800"/>
            </a:lvl3pPr>
            <a:lvl4pPr lvl="3" algn="ctr" rtl="0">
              <a:lnSpc>
                <a:spcPct val="90000"/>
              </a:lnSpc>
              <a:spcBef>
                <a:spcPts val="500"/>
              </a:spcBef>
              <a:spcAft>
                <a:spcPts val="0"/>
              </a:spcAft>
              <a:buClr>
                <a:schemeClr val="dk1"/>
              </a:buClr>
              <a:buSzPts val="1600"/>
              <a:buNone/>
              <a:defRPr sz="1600"/>
            </a:lvl4pPr>
            <a:lvl5pPr lvl="4" algn="ctr" rtl="0">
              <a:lnSpc>
                <a:spcPct val="90000"/>
              </a:lnSpc>
              <a:spcBef>
                <a:spcPts val="500"/>
              </a:spcBef>
              <a:spcAft>
                <a:spcPts val="0"/>
              </a:spcAft>
              <a:buClr>
                <a:schemeClr val="dk1"/>
              </a:buClr>
              <a:buSzPts val="1600"/>
              <a:buNone/>
              <a:defRPr sz="1600"/>
            </a:lvl5pPr>
            <a:lvl6pPr lvl="5" algn="ctr" rtl="0">
              <a:lnSpc>
                <a:spcPct val="90000"/>
              </a:lnSpc>
              <a:spcBef>
                <a:spcPts val="500"/>
              </a:spcBef>
              <a:spcAft>
                <a:spcPts val="0"/>
              </a:spcAft>
              <a:buClr>
                <a:schemeClr val="dk1"/>
              </a:buClr>
              <a:buSzPts val="1600"/>
              <a:buNone/>
              <a:defRPr sz="1600"/>
            </a:lvl6pPr>
            <a:lvl7pPr lvl="6" algn="ctr" rtl="0">
              <a:lnSpc>
                <a:spcPct val="90000"/>
              </a:lnSpc>
              <a:spcBef>
                <a:spcPts val="500"/>
              </a:spcBef>
              <a:spcAft>
                <a:spcPts val="0"/>
              </a:spcAft>
              <a:buClr>
                <a:schemeClr val="dk1"/>
              </a:buClr>
              <a:buSzPts val="1600"/>
              <a:buNone/>
              <a:defRPr sz="1600"/>
            </a:lvl7pPr>
            <a:lvl8pPr lvl="7" algn="ctr" rtl="0">
              <a:lnSpc>
                <a:spcPct val="90000"/>
              </a:lnSpc>
              <a:spcBef>
                <a:spcPts val="500"/>
              </a:spcBef>
              <a:spcAft>
                <a:spcPts val="0"/>
              </a:spcAft>
              <a:buClr>
                <a:schemeClr val="dk1"/>
              </a:buClr>
              <a:buSzPts val="1600"/>
              <a:buNone/>
              <a:defRPr sz="1600"/>
            </a:lvl8pPr>
            <a:lvl9pPr lvl="8" algn="ctr" rtl="0">
              <a:lnSpc>
                <a:spcPct val="90000"/>
              </a:lnSpc>
              <a:spcBef>
                <a:spcPts val="500"/>
              </a:spcBef>
              <a:spcAft>
                <a:spcPts val="0"/>
              </a:spcAft>
              <a:buClr>
                <a:schemeClr val="dk1"/>
              </a:buClr>
              <a:buSzPts val="1600"/>
              <a:buNone/>
              <a:defRPr sz="1600"/>
            </a:lvl9pPr>
          </a:lstStyle>
          <a:p>
            <a:endParaRPr/>
          </a:p>
        </p:txBody>
      </p:sp>
      <p:sp>
        <p:nvSpPr>
          <p:cNvPr id="14" name="Google Shape;14;p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5" name="Google Shape;15;p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6" name="Google Shape;16;p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17"/>
        <p:cNvGrpSpPr/>
        <p:nvPr/>
      </p:nvGrpSpPr>
      <p:grpSpPr>
        <a:xfrm>
          <a:off x="0" y="0"/>
          <a:ext cx="0" cy="0"/>
          <a:chOff x="0" y="0"/>
          <a:chExt cx="0" cy="0"/>
        </a:xfrm>
      </p:grpSpPr>
      <p:sp>
        <p:nvSpPr>
          <p:cNvPr id="18" name="Google Shape;18;p3"/>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9" name="Google Shape;19;p3"/>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0" name="Google Shape;20;p3"/>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1" name="Google Shape;21;p3"/>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2" name="Google Shape;22;p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re de section" type="secHead">
  <p:cSld name="SECTION_HEADER">
    <p:spTree>
      <p:nvGrpSpPr>
        <p:cNvPr id="1" name="Shape 23"/>
        <p:cNvGrpSpPr/>
        <p:nvPr/>
      </p:nvGrpSpPr>
      <p:grpSpPr>
        <a:xfrm>
          <a:off x="0" y="0"/>
          <a:ext cx="0" cy="0"/>
          <a:chOff x="0" y="0"/>
          <a:chExt cx="0" cy="0"/>
        </a:xfrm>
      </p:grpSpPr>
      <p:sp>
        <p:nvSpPr>
          <p:cNvPr id="24" name="Google Shape;24;p4"/>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6000"/>
              <a:buFont typeface="Calibri"/>
              <a:buNone/>
              <a:defRPr sz="6000"/>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5" name="Google Shape;25;p4"/>
          <p:cNvSpPr txBox="1">
            <a:spLocks noGrp="1"/>
          </p:cNvSpPr>
          <p:nvPr>
            <p:ph type="body" idx="1"/>
          </p:nvPr>
        </p:nvSpPr>
        <p:spPr>
          <a:xfrm>
            <a:off x="831850" y="4589463"/>
            <a:ext cx="10515600" cy="15003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rgbClr val="888CA1"/>
              </a:buClr>
              <a:buSzPts val="2400"/>
              <a:buNone/>
              <a:defRPr sz="2400">
                <a:solidFill>
                  <a:srgbClr val="888CA1"/>
                </a:solidFill>
              </a:defRPr>
            </a:lvl1pPr>
            <a:lvl2pPr marL="914400" lvl="1" indent="-228600" algn="l" rtl="0">
              <a:lnSpc>
                <a:spcPct val="90000"/>
              </a:lnSpc>
              <a:spcBef>
                <a:spcPts val="500"/>
              </a:spcBef>
              <a:spcAft>
                <a:spcPts val="0"/>
              </a:spcAft>
              <a:buClr>
                <a:srgbClr val="888CA1"/>
              </a:buClr>
              <a:buSzPts val="2000"/>
              <a:buNone/>
              <a:defRPr sz="2000">
                <a:solidFill>
                  <a:srgbClr val="888CA1"/>
                </a:solidFill>
              </a:defRPr>
            </a:lvl2pPr>
            <a:lvl3pPr marL="1371600" lvl="2" indent="-228600" algn="l" rtl="0">
              <a:lnSpc>
                <a:spcPct val="90000"/>
              </a:lnSpc>
              <a:spcBef>
                <a:spcPts val="500"/>
              </a:spcBef>
              <a:spcAft>
                <a:spcPts val="0"/>
              </a:spcAft>
              <a:buClr>
                <a:srgbClr val="888CA1"/>
              </a:buClr>
              <a:buSzPts val="1800"/>
              <a:buNone/>
              <a:defRPr sz="1800">
                <a:solidFill>
                  <a:srgbClr val="888CA1"/>
                </a:solidFill>
              </a:defRPr>
            </a:lvl3pPr>
            <a:lvl4pPr marL="1828800" lvl="3" indent="-228600" algn="l" rtl="0">
              <a:lnSpc>
                <a:spcPct val="90000"/>
              </a:lnSpc>
              <a:spcBef>
                <a:spcPts val="500"/>
              </a:spcBef>
              <a:spcAft>
                <a:spcPts val="0"/>
              </a:spcAft>
              <a:buClr>
                <a:srgbClr val="888CA1"/>
              </a:buClr>
              <a:buSzPts val="1600"/>
              <a:buNone/>
              <a:defRPr sz="1600">
                <a:solidFill>
                  <a:srgbClr val="888CA1"/>
                </a:solidFill>
              </a:defRPr>
            </a:lvl4pPr>
            <a:lvl5pPr marL="2286000" lvl="4" indent="-228600" algn="l" rtl="0">
              <a:lnSpc>
                <a:spcPct val="90000"/>
              </a:lnSpc>
              <a:spcBef>
                <a:spcPts val="500"/>
              </a:spcBef>
              <a:spcAft>
                <a:spcPts val="0"/>
              </a:spcAft>
              <a:buClr>
                <a:srgbClr val="888CA1"/>
              </a:buClr>
              <a:buSzPts val="1600"/>
              <a:buNone/>
              <a:defRPr sz="1600">
                <a:solidFill>
                  <a:srgbClr val="888CA1"/>
                </a:solidFill>
              </a:defRPr>
            </a:lvl5pPr>
            <a:lvl6pPr marL="2743200" lvl="5" indent="-228600" algn="l" rtl="0">
              <a:lnSpc>
                <a:spcPct val="90000"/>
              </a:lnSpc>
              <a:spcBef>
                <a:spcPts val="500"/>
              </a:spcBef>
              <a:spcAft>
                <a:spcPts val="0"/>
              </a:spcAft>
              <a:buClr>
                <a:srgbClr val="888CA1"/>
              </a:buClr>
              <a:buSzPts val="1600"/>
              <a:buNone/>
              <a:defRPr sz="1600">
                <a:solidFill>
                  <a:srgbClr val="888CA1"/>
                </a:solidFill>
              </a:defRPr>
            </a:lvl6pPr>
            <a:lvl7pPr marL="3200400" lvl="6" indent="-228600" algn="l" rtl="0">
              <a:lnSpc>
                <a:spcPct val="90000"/>
              </a:lnSpc>
              <a:spcBef>
                <a:spcPts val="500"/>
              </a:spcBef>
              <a:spcAft>
                <a:spcPts val="0"/>
              </a:spcAft>
              <a:buClr>
                <a:srgbClr val="888CA1"/>
              </a:buClr>
              <a:buSzPts val="1600"/>
              <a:buNone/>
              <a:defRPr sz="1600">
                <a:solidFill>
                  <a:srgbClr val="888CA1"/>
                </a:solidFill>
              </a:defRPr>
            </a:lvl7pPr>
            <a:lvl8pPr marL="3657600" lvl="7" indent="-228600" algn="l" rtl="0">
              <a:lnSpc>
                <a:spcPct val="90000"/>
              </a:lnSpc>
              <a:spcBef>
                <a:spcPts val="500"/>
              </a:spcBef>
              <a:spcAft>
                <a:spcPts val="0"/>
              </a:spcAft>
              <a:buClr>
                <a:srgbClr val="888CA1"/>
              </a:buClr>
              <a:buSzPts val="1600"/>
              <a:buNone/>
              <a:defRPr sz="1600">
                <a:solidFill>
                  <a:srgbClr val="888CA1"/>
                </a:solidFill>
              </a:defRPr>
            </a:lvl8pPr>
            <a:lvl9pPr marL="4114800" lvl="8" indent="-228600" algn="l" rtl="0">
              <a:lnSpc>
                <a:spcPct val="90000"/>
              </a:lnSpc>
              <a:spcBef>
                <a:spcPts val="500"/>
              </a:spcBef>
              <a:spcAft>
                <a:spcPts val="0"/>
              </a:spcAft>
              <a:buClr>
                <a:srgbClr val="888CA1"/>
              </a:buClr>
              <a:buSzPts val="1600"/>
              <a:buNone/>
              <a:defRPr sz="1600">
                <a:solidFill>
                  <a:srgbClr val="888CA1"/>
                </a:solidFill>
              </a:defRPr>
            </a:lvl9pPr>
          </a:lstStyle>
          <a:p>
            <a:endParaRPr/>
          </a:p>
        </p:txBody>
      </p:sp>
      <p:sp>
        <p:nvSpPr>
          <p:cNvPr id="26" name="Google Shape;26;p4"/>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7" name="Google Shape;27;p4"/>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8" name="Google Shape;28;p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Deux contenus" type="twoObj">
  <p:cSld name="TWO_OBJECTS">
    <p:spTree>
      <p:nvGrpSpPr>
        <p:cNvPr id="1" name="Shape 29"/>
        <p:cNvGrpSpPr/>
        <p:nvPr/>
      </p:nvGrpSpPr>
      <p:grpSpPr>
        <a:xfrm>
          <a:off x="0" y="0"/>
          <a:ext cx="0" cy="0"/>
          <a:chOff x="0" y="0"/>
          <a:chExt cx="0" cy="0"/>
        </a:xfrm>
      </p:grpSpPr>
      <p:sp>
        <p:nvSpPr>
          <p:cNvPr id="30" name="Google Shape;30;p5"/>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31" name="Google Shape;31;p5"/>
          <p:cNvSpPr txBox="1">
            <a:spLocks noGrp="1"/>
          </p:cNvSpPr>
          <p:nvPr>
            <p:ph type="body" idx="1"/>
          </p:nvPr>
        </p:nvSpPr>
        <p:spPr>
          <a:xfrm>
            <a:off x="838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32" name="Google Shape;32;p5"/>
          <p:cNvSpPr txBox="1">
            <a:spLocks noGrp="1"/>
          </p:cNvSpPr>
          <p:nvPr>
            <p:ph type="body" idx="2"/>
          </p:nvPr>
        </p:nvSpPr>
        <p:spPr>
          <a:xfrm>
            <a:off x="6172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33" name="Google Shape;33;p5"/>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34" name="Google Shape;34;p5"/>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35" name="Google Shape;35;p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aison" type="twoTxTwoObj">
  <p:cSld name="TWO_OBJECTS_WITH_TEXT">
    <p:spTree>
      <p:nvGrpSpPr>
        <p:cNvPr id="1" name="Shape 36"/>
        <p:cNvGrpSpPr/>
        <p:nvPr/>
      </p:nvGrpSpPr>
      <p:grpSpPr>
        <a:xfrm>
          <a:off x="0" y="0"/>
          <a:ext cx="0" cy="0"/>
          <a:chOff x="0" y="0"/>
          <a:chExt cx="0" cy="0"/>
        </a:xfrm>
      </p:grpSpPr>
      <p:sp>
        <p:nvSpPr>
          <p:cNvPr id="37" name="Google Shape;37;p6"/>
          <p:cNvSpPr txBox="1">
            <a:spLocks noGrp="1"/>
          </p:cNvSpPr>
          <p:nvPr>
            <p:ph type="title"/>
          </p:nvPr>
        </p:nvSpPr>
        <p:spPr>
          <a:xfrm>
            <a:off x="839788"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38" name="Google Shape;38;p6"/>
          <p:cNvSpPr txBox="1">
            <a:spLocks noGrp="1"/>
          </p:cNvSpPr>
          <p:nvPr>
            <p:ph type="body" idx="1"/>
          </p:nvPr>
        </p:nvSpPr>
        <p:spPr>
          <a:xfrm>
            <a:off x="839788" y="1681163"/>
            <a:ext cx="5157900" cy="823800"/>
          </a:xfrm>
          <a:prstGeom prst="rect">
            <a:avLst/>
          </a:prstGeom>
          <a:noFill/>
          <a:ln>
            <a:noFill/>
          </a:ln>
        </p:spPr>
        <p:txBody>
          <a:bodyPr spcFirstLastPara="1" wrap="square" lIns="91425" tIns="45700" rIns="91425" bIns="45700" anchor="b" anchorCtr="0">
            <a:normAutofit/>
          </a:bodyPr>
          <a:lstStyle>
            <a:lvl1pPr marL="457200" lvl="0" indent="-228600" algn="l" rtl="0">
              <a:lnSpc>
                <a:spcPct val="90000"/>
              </a:lnSpc>
              <a:spcBef>
                <a:spcPts val="1000"/>
              </a:spcBef>
              <a:spcAft>
                <a:spcPts val="0"/>
              </a:spcAft>
              <a:buClr>
                <a:schemeClr val="dk1"/>
              </a:buClr>
              <a:buSzPts val="2400"/>
              <a:buNone/>
              <a:defRPr sz="2400" b="1"/>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39" name="Google Shape;39;p6"/>
          <p:cNvSpPr txBox="1">
            <a:spLocks noGrp="1"/>
          </p:cNvSpPr>
          <p:nvPr>
            <p:ph type="body" idx="2"/>
          </p:nvPr>
        </p:nvSpPr>
        <p:spPr>
          <a:xfrm>
            <a:off x="839788" y="2505075"/>
            <a:ext cx="5157900" cy="3684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40" name="Google Shape;40;p6"/>
          <p:cNvSpPr txBox="1">
            <a:spLocks noGrp="1"/>
          </p:cNvSpPr>
          <p:nvPr>
            <p:ph type="body" idx="3"/>
          </p:nvPr>
        </p:nvSpPr>
        <p:spPr>
          <a:xfrm>
            <a:off x="6172200" y="1681163"/>
            <a:ext cx="5183100" cy="823800"/>
          </a:xfrm>
          <a:prstGeom prst="rect">
            <a:avLst/>
          </a:prstGeom>
          <a:noFill/>
          <a:ln>
            <a:noFill/>
          </a:ln>
        </p:spPr>
        <p:txBody>
          <a:bodyPr spcFirstLastPara="1" wrap="square" lIns="91425" tIns="45700" rIns="91425" bIns="45700" anchor="b" anchorCtr="0">
            <a:normAutofit/>
          </a:bodyPr>
          <a:lstStyle>
            <a:lvl1pPr marL="457200" lvl="0" indent="-228600" algn="l" rtl="0">
              <a:lnSpc>
                <a:spcPct val="90000"/>
              </a:lnSpc>
              <a:spcBef>
                <a:spcPts val="1000"/>
              </a:spcBef>
              <a:spcAft>
                <a:spcPts val="0"/>
              </a:spcAft>
              <a:buClr>
                <a:schemeClr val="dk1"/>
              </a:buClr>
              <a:buSzPts val="2400"/>
              <a:buNone/>
              <a:defRPr sz="2400" b="1"/>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41" name="Google Shape;41;p6"/>
          <p:cNvSpPr txBox="1">
            <a:spLocks noGrp="1"/>
          </p:cNvSpPr>
          <p:nvPr>
            <p:ph type="body" idx="4"/>
          </p:nvPr>
        </p:nvSpPr>
        <p:spPr>
          <a:xfrm>
            <a:off x="6172200" y="2505075"/>
            <a:ext cx="5183100" cy="3684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42" name="Google Shape;42;p6"/>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43" name="Google Shape;43;p6"/>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44" name="Google Shape;44;p6"/>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re seul" type="titleOnly">
  <p:cSld name="TITLE_ONLY">
    <p:spTree>
      <p:nvGrpSpPr>
        <p:cNvPr id="1" name="Shape 45"/>
        <p:cNvGrpSpPr/>
        <p:nvPr/>
      </p:nvGrpSpPr>
      <p:grpSpPr>
        <a:xfrm>
          <a:off x="0" y="0"/>
          <a:ext cx="0" cy="0"/>
          <a:chOff x="0" y="0"/>
          <a:chExt cx="0" cy="0"/>
        </a:xfrm>
      </p:grpSpPr>
      <p:sp>
        <p:nvSpPr>
          <p:cNvPr id="46" name="Google Shape;46;p7"/>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47" name="Google Shape;47;p7"/>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48" name="Google Shape;48;p7"/>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49" name="Google Shape;49;p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Vide" type="blank">
  <p:cSld name="BLANK">
    <p:spTree>
      <p:nvGrpSpPr>
        <p:cNvPr id="1" name="Shape 50"/>
        <p:cNvGrpSpPr/>
        <p:nvPr/>
      </p:nvGrpSpPr>
      <p:grpSpPr>
        <a:xfrm>
          <a:off x="0" y="0"/>
          <a:ext cx="0" cy="0"/>
          <a:chOff x="0" y="0"/>
          <a:chExt cx="0" cy="0"/>
        </a:xfrm>
      </p:grpSpPr>
      <p:sp>
        <p:nvSpPr>
          <p:cNvPr id="51" name="Google Shape;51;p8"/>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u avec légende" type="objTx">
  <p:cSld name="OBJECT_WITH_CAPTION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3200"/>
              <a:buFont typeface="Calibri"/>
              <a:buNone/>
              <a:defRPr sz="3200"/>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5183188" y="987425"/>
            <a:ext cx="6172200" cy="4873500"/>
          </a:xfrm>
          <a:prstGeom prst="rect">
            <a:avLst/>
          </a:prstGeom>
          <a:noFill/>
          <a:ln>
            <a:noFill/>
          </a:ln>
        </p:spPr>
        <p:txBody>
          <a:bodyPr spcFirstLastPara="1" wrap="square" lIns="91425" tIns="45700" rIns="91425" bIns="45700" anchor="t" anchorCtr="0">
            <a:normAutofit/>
          </a:bodyPr>
          <a:lstStyle>
            <a:lvl1pPr marL="457200" lvl="0" indent="-431800" algn="l" rtl="0">
              <a:lnSpc>
                <a:spcPct val="90000"/>
              </a:lnSpc>
              <a:spcBef>
                <a:spcPts val="1000"/>
              </a:spcBef>
              <a:spcAft>
                <a:spcPts val="0"/>
              </a:spcAft>
              <a:buClr>
                <a:schemeClr val="dk1"/>
              </a:buClr>
              <a:buSzPts val="3200"/>
              <a:buChar char="•"/>
              <a:defRPr sz="3200"/>
            </a:lvl1pPr>
            <a:lvl2pPr marL="914400" lvl="1" indent="-406400" algn="l" rtl="0">
              <a:lnSpc>
                <a:spcPct val="90000"/>
              </a:lnSpc>
              <a:spcBef>
                <a:spcPts val="500"/>
              </a:spcBef>
              <a:spcAft>
                <a:spcPts val="0"/>
              </a:spcAft>
              <a:buClr>
                <a:schemeClr val="dk1"/>
              </a:buClr>
              <a:buSzPts val="2800"/>
              <a:buChar char="•"/>
              <a:defRPr sz="2800"/>
            </a:lvl2pPr>
            <a:lvl3pPr marL="1371600" lvl="2" indent="-381000" algn="l" rtl="0">
              <a:lnSpc>
                <a:spcPct val="90000"/>
              </a:lnSpc>
              <a:spcBef>
                <a:spcPts val="500"/>
              </a:spcBef>
              <a:spcAft>
                <a:spcPts val="0"/>
              </a:spcAft>
              <a:buClr>
                <a:schemeClr val="dk1"/>
              </a:buClr>
              <a:buSzPts val="2400"/>
              <a:buChar char="•"/>
              <a:defRPr sz="2400"/>
            </a:lvl3pPr>
            <a:lvl4pPr marL="1828800" lvl="3" indent="-355600" algn="l" rtl="0">
              <a:lnSpc>
                <a:spcPct val="90000"/>
              </a:lnSpc>
              <a:spcBef>
                <a:spcPts val="500"/>
              </a:spcBef>
              <a:spcAft>
                <a:spcPts val="0"/>
              </a:spcAft>
              <a:buClr>
                <a:schemeClr val="dk1"/>
              </a:buClr>
              <a:buSzPts val="2000"/>
              <a:buChar char="•"/>
              <a:defRPr sz="2000"/>
            </a:lvl4pPr>
            <a:lvl5pPr marL="2286000" lvl="4" indent="-355600" algn="l" rtl="0">
              <a:lnSpc>
                <a:spcPct val="90000"/>
              </a:lnSpc>
              <a:spcBef>
                <a:spcPts val="500"/>
              </a:spcBef>
              <a:spcAft>
                <a:spcPts val="0"/>
              </a:spcAft>
              <a:buClr>
                <a:schemeClr val="dk1"/>
              </a:buClr>
              <a:buSzPts val="2000"/>
              <a:buChar char="•"/>
              <a:defRPr sz="2000"/>
            </a:lvl5pPr>
            <a:lvl6pPr marL="2743200" lvl="5" indent="-355600" algn="l" rtl="0">
              <a:lnSpc>
                <a:spcPct val="90000"/>
              </a:lnSpc>
              <a:spcBef>
                <a:spcPts val="500"/>
              </a:spcBef>
              <a:spcAft>
                <a:spcPts val="0"/>
              </a:spcAft>
              <a:buClr>
                <a:schemeClr val="dk1"/>
              </a:buClr>
              <a:buSzPts val="2000"/>
              <a:buChar char="•"/>
              <a:defRPr sz="2000"/>
            </a:lvl6pPr>
            <a:lvl7pPr marL="3200400" lvl="6" indent="-355600" algn="l" rtl="0">
              <a:lnSpc>
                <a:spcPct val="90000"/>
              </a:lnSpc>
              <a:spcBef>
                <a:spcPts val="500"/>
              </a:spcBef>
              <a:spcAft>
                <a:spcPts val="0"/>
              </a:spcAft>
              <a:buClr>
                <a:schemeClr val="dk1"/>
              </a:buClr>
              <a:buSzPts val="2000"/>
              <a:buChar char="•"/>
              <a:defRPr sz="2000"/>
            </a:lvl7pPr>
            <a:lvl8pPr marL="3657600" lvl="7" indent="-355600" algn="l" rtl="0">
              <a:lnSpc>
                <a:spcPct val="90000"/>
              </a:lnSpc>
              <a:spcBef>
                <a:spcPts val="500"/>
              </a:spcBef>
              <a:spcAft>
                <a:spcPts val="0"/>
              </a:spcAft>
              <a:buClr>
                <a:schemeClr val="dk1"/>
              </a:buClr>
              <a:buSzPts val="2000"/>
              <a:buChar char="•"/>
              <a:defRPr sz="2000"/>
            </a:lvl8pPr>
            <a:lvl9pPr marL="4114800" lvl="8" indent="-355600" algn="l" rtl="0">
              <a:lnSpc>
                <a:spcPct val="90000"/>
              </a:lnSpc>
              <a:spcBef>
                <a:spcPts val="500"/>
              </a:spcBef>
              <a:spcAft>
                <a:spcPts val="0"/>
              </a:spcAft>
              <a:buClr>
                <a:schemeClr val="dk1"/>
              </a:buClr>
              <a:buSzPts val="2000"/>
              <a:buChar char="•"/>
              <a:defRPr sz="2000"/>
            </a:lvl9pPr>
          </a:lstStyle>
          <a:p>
            <a:endParaRPr/>
          </a:p>
        </p:txBody>
      </p:sp>
      <p:sp>
        <p:nvSpPr>
          <p:cNvPr id="57" name="Google Shape;57;p9"/>
          <p:cNvSpPr txBox="1">
            <a:spLocks noGrp="1"/>
          </p:cNvSpPr>
          <p:nvPr>
            <p:ph type="body" idx="2"/>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1600"/>
              <a:buNone/>
              <a:defRPr sz="1600"/>
            </a:lvl1pPr>
            <a:lvl2pPr marL="914400" lvl="1" indent="-228600" algn="l" rtl="0">
              <a:lnSpc>
                <a:spcPct val="90000"/>
              </a:lnSpc>
              <a:spcBef>
                <a:spcPts val="500"/>
              </a:spcBef>
              <a:spcAft>
                <a:spcPts val="0"/>
              </a:spcAft>
              <a:buClr>
                <a:schemeClr val="dk1"/>
              </a:buClr>
              <a:buSzPts val="1400"/>
              <a:buNone/>
              <a:defRPr sz="1400"/>
            </a:lvl2pPr>
            <a:lvl3pPr marL="1371600" lvl="2" indent="-228600" algn="l" rtl="0">
              <a:lnSpc>
                <a:spcPct val="90000"/>
              </a:lnSpc>
              <a:spcBef>
                <a:spcPts val="500"/>
              </a:spcBef>
              <a:spcAft>
                <a:spcPts val="0"/>
              </a:spcAft>
              <a:buClr>
                <a:schemeClr val="dk1"/>
              </a:buClr>
              <a:buSzPts val="1200"/>
              <a:buNone/>
              <a:defRPr sz="1200"/>
            </a:lvl3pPr>
            <a:lvl4pPr marL="1828800" lvl="3" indent="-228600" algn="l" rtl="0">
              <a:lnSpc>
                <a:spcPct val="90000"/>
              </a:lnSpc>
              <a:spcBef>
                <a:spcPts val="500"/>
              </a:spcBef>
              <a:spcAft>
                <a:spcPts val="0"/>
              </a:spcAft>
              <a:buClr>
                <a:schemeClr val="dk1"/>
              </a:buClr>
              <a:buSzPts val="1000"/>
              <a:buNone/>
              <a:defRPr sz="1000"/>
            </a:lvl4pPr>
            <a:lvl5pPr marL="2286000" lvl="4" indent="-228600" algn="l" rtl="0">
              <a:lnSpc>
                <a:spcPct val="90000"/>
              </a:lnSpc>
              <a:spcBef>
                <a:spcPts val="500"/>
              </a:spcBef>
              <a:spcAft>
                <a:spcPts val="0"/>
              </a:spcAft>
              <a:buClr>
                <a:schemeClr val="dk1"/>
              </a:buClr>
              <a:buSzPts val="1000"/>
              <a:buNone/>
              <a:defRPr sz="1000"/>
            </a:lvl5pPr>
            <a:lvl6pPr marL="2743200" lvl="5" indent="-228600" algn="l" rtl="0">
              <a:lnSpc>
                <a:spcPct val="90000"/>
              </a:lnSpc>
              <a:spcBef>
                <a:spcPts val="500"/>
              </a:spcBef>
              <a:spcAft>
                <a:spcPts val="0"/>
              </a:spcAft>
              <a:buClr>
                <a:schemeClr val="dk1"/>
              </a:buClr>
              <a:buSzPts val="1000"/>
              <a:buNone/>
              <a:defRPr sz="1000"/>
            </a:lvl6pPr>
            <a:lvl7pPr marL="3200400" lvl="6" indent="-228600" algn="l" rtl="0">
              <a:lnSpc>
                <a:spcPct val="90000"/>
              </a:lnSpc>
              <a:spcBef>
                <a:spcPts val="500"/>
              </a:spcBef>
              <a:spcAft>
                <a:spcPts val="0"/>
              </a:spcAft>
              <a:buClr>
                <a:schemeClr val="dk1"/>
              </a:buClr>
              <a:buSzPts val="1000"/>
              <a:buNone/>
              <a:defRPr sz="1000"/>
            </a:lvl7pPr>
            <a:lvl8pPr marL="3657600" lvl="7" indent="-228600" algn="l" rtl="0">
              <a:lnSpc>
                <a:spcPct val="90000"/>
              </a:lnSpc>
              <a:spcBef>
                <a:spcPts val="500"/>
              </a:spcBef>
              <a:spcAft>
                <a:spcPts val="0"/>
              </a:spcAft>
              <a:buClr>
                <a:schemeClr val="dk1"/>
              </a:buClr>
              <a:buSzPts val="1000"/>
              <a:buNone/>
              <a:defRPr sz="1000"/>
            </a:lvl8pPr>
            <a:lvl9pPr marL="4114800" lvl="8" indent="-228600" algn="l" rtl="0">
              <a:lnSpc>
                <a:spcPct val="90000"/>
              </a:lnSpc>
              <a:spcBef>
                <a:spcPts val="500"/>
              </a:spcBef>
              <a:spcAft>
                <a:spcPts val="0"/>
              </a:spcAft>
              <a:buClr>
                <a:schemeClr val="dk1"/>
              </a:buClr>
              <a:buSzPts val="1000"/>
              <a:buNone/>
              <a:defRPr sz="1000"/>
            </a:lvl9pPr>
          </a:lstStyle>
          <a:p>
            <a:endParaRPr/>
          </a:p>
        </p:txBody>
      </p:sp>
      <p:sp>
        <p:nvSpPr>
          <p:cNvPr id="58" name="Google Shape;58;p9"/>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60" name="Google Shape;60;p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mage avec légende" type="picTx">
  <p:cSld name="PICTURE_WITH_CAPTION_TEXT">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3200"/>
              <a:buFont typeface="Calibri"/>
              <a:buNone/>
              <a:defRPr sz="3200"/>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63" name="Google Shape;63;p10"/>
          <p:cNvSpPr>
            <a:spLocks noGrp="1"/>
          </p:cNvSpPr>
          <p:nvPr>
            <p:ph type="pic" idx="2"/>
          </p:nvPr>
        </p:nvSpPr>
        <p:spPr>
          <a:xfrm>
            <a:off x="5183188" y="987425"/>
            <a:ext cx="6172200" cy="4873500"/>
          </a:xfrm>
          <a:prstGeom prst="rect">
            <a:avLst/>
          </a:prstGeom>
          <a:noFill/>
          <a:ln>
            <a:noFill/>
          </a:ln>
        </p:spPr>
      </p:sp>
      <p:sp>
        <p:nvSpPr>
          <p:cNvPr id="64" name="Google Shape;64;p10"/>
          <p:cNvSpPr txBox="1">
            <a:spLocks noGrp="1"/>
          </p:cNvSpPr>
          <p:nvPr>
            <p:ph type="body" idx="1"/>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1600"/>
              <a:buNone/>
              <a:defRPr sz="1600"/>
            </a:lvl1pPr>
            <a:lvl2pPr marL="914400" lvl="1" indent="-228600" algn="l" rtl="0">
              <a:lnSpc>
                <a:spcPct val="90000"/>
              </a:lnSpc>
              <a:spcBef>
                <a:spcPts val="500"/>
              </a:spcBef>
              <a:spcAft>
                <a:spcPts val="0"/>
              </a:spcAft>
              <a:buClr>
                <a:schemeClr val="dk1"/>
              </a:buClr>
              <a:buSzPts val="1400"/>
              <a:buNone/>
              <a:defRPr sz="1400"/>
            </a:lvl2pPr>
            <a:lvl3pPr marL="1371600" lvl="2" indent="-228600" algn="l" rtl="0">
              <a:lnSpc>
                <a:spcPct val="90000"/>
              </a:lnSpc>
              <a:spcBef>
                <a:spcPts val="500"/>
              </a:spcBef>
              <a:spcAft>
                <a:spcPts val="0"/>
              </a:spcAft>
              <a:buClr>
                <a:schemeClr val="dk1"/>
              </a:buClr>
              <a:buSzPts val="1200"/>
              <a:buNone/>
              <a:defRPr sz="1200"/>
            </a:lvl3pPr>
            <a:lvl4pPr marL="1828800" lvl="3" indent="-228600" algn="l" rtl="0">
              <a:lnSpc>
                <a:spcPct val="90000"/>
              </a:lnSpc>
              <a:spcBef>
                <a:spcPts val="500"/>
              </a:spcBef>
              <a:spcAft>
                <a:spcPts val="0"/>
              </a:spcAft>
              <a:buClr>
                <a:schemeClr val="dk1"/>
              </a:buClr>
              <a:buSzPts val="1000"/>
              <a:buNone/>
              <a:defRPr sz="1000"/>
            </a:lvl4pPr>
            <a:lvl5pPr marL="2286000" lvl="4" indent="-228600" algn="l" rtl="0">
              <a:lnSpc>
                <a:spcPct val="90000"/>
              </a:lnSpc>
              <a:spcBef>
                <a:spcPts val="500"/>
              </a:spcBef>
              <a:spcAft>
                <a:spcPts val="0"/>
              </a:spcAft>
              <a:buClr>
                <a:schemeClr val="dk1"/>
              </a:buClr>
              <a:buSzPts val="1000"/>
              <a:buNone/>
              <a:defRPr sz="1000"/>
            </a:lvl5pPr>
            <a:lvl6pPr marL="2743200" lvl="5" indent="-228600" algn="l" rtl="0">
              <a:lnSpc>
                <a:spcPct val="90000"/>
              </a:lnSpc>
              <a:spcBef>
                <a:spcPts val="500"/>
              </a:spcBef>
              <a:spcAft>
                <a:spcPts val="0"/>
              </a:spcAft>
              <a:buClr>
                <a:schemeClr val="dk1"/>
              </a:buClr>
              <a:buSzPts val="1000"/>
              <a:buNone/>
              <a:defRPr sz="1000"/>
            </a:lvl6pPr>
            <a:lvl7pPr marL="3200400" lvl="6" indent="-228600" algn="l" rtl="0">
              <a:lnSpc>
                <a:spcPct val="90000"/>
              </a:lnSpc>
              <a:spcBef>
                <a:spcPts val="500"/>
              </a:spcBef>
              <a:spcAft>
                <a:spcPts val="0"/>
              </a:spcAft>
              <a:buClr>
                <a:schemeClr val="dk1"/>
              </a:buClr>
              <a:buSzPts val="1000"/>
              <a:buNone/>
              <a:defRPr sz="1000"/>
            </a:lvl7pPr>
            <a:lvl8pPr marL="3657600" lvl="7" indent="-228600" algn="l" rtl="0">
              <a:lnSpc>
                <a:spcPct val="90000"/>
              </a:lnSpc>
              <a:spcBef>
                <a:spcPts val="500"/>
              </a:spcBef>
              <a:spcAft>
                <a:spcPts val="0"/>
              </a:spcAft>
              <a:buClr>
                <a:schemeClr val="dk1"/>
              </a:buClr>
              <a:buSzPts val="1000"/>
              <a:buNone/>
              <a:defRPr sz="1000"/>
            </a:lvl8pPr>
            <a:lvl9pPr marL="4114800" lvl="8" indent="-228600" algn="l" rtl="0">
              <a:lnSpc>
                <a:spcPct val="90000"/>
              </a:lnSpc>
              <a:spcBef>
                <a:spcPts val="500"/>
              </a:spcBef>
              <a:spcAft>
                <a:spcPts val="0"/>
              </a:spcAft>
              <a:buClr>
                <a:schemeClr val="dk1"/>
              </a:buClr>
              <a:buSzPts val="1000"/>
              <a:buNone/>
              <a:defRPr sz="1000"/>
            </a:lvl9pPr>
          </a:lstStyle>
          <a:p>
            <a:endParaRPr/>
          </a:p>
        </p:txBody>
      </p:sp>
      <p:sp>
        <p:nvSpPr>
          <p:cNvPr id="65" name="Google Shape;65;p10"/>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re et texte vertical" type="vertTx">
  <p:cSld name="VERTICAL_TEX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70" name="Google Shape;70;p11"/>
          <p:cNvSpPr txBox="1">
            <a:spLocks noGrp="1"/>
          </p:cNvSpPr>
          <p:nvPr>
            <p:ph type="body" idx="1"/>
          </p:nvPr>
        </p:nvSpPr>
        <p:spPr>
          <a:xfrm rot="5400000">
            <a:off x="3920400" y="-1256575"/>
            <a:ext cx="4351200" cy="105156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71" name="Google Shape;71;p11"/>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re vertical et texte" type="vertTitleAndTx">
  <p:cSld name="VERTICAL_TITLE_AND_VERTICAL_TEXT">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7133400" y="1956625"/>
            <a:ext cx="5811900" cy="26289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76" name="Google Shape;76;p12"/>
          <p:cNvSpPr txBox="1">
            <a:spLocks noGrp="1"/>
          </p:cNvSpPr>
          <p:nvPr>
            <p:ph type="body" idx="1"/>
          </p:nvPr>
        </p:nvSpPr>
        <p:spPr>
          <a:xfrm rot="5400000">
            <a:off x="1799400" y="-596075"/>
            <a:ext cx="5811900" cy="77343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77" name="Google Shape;77;p1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heme + filigrane">
  <p:cSld name="Theme + filigrane">
    <p:spTree>
      <p:nvGrpSpPr>
        <p:cNvPr id="1" name="Shape 80"/>
        <p:cNvGrpSpPr/>
        <p:nvPr/>
      </p:nvGrpSpPr>
      <p:grpSpPr>
        <a:xfrm>
          <a:off x="0" y="0"/>
          <a:ext cx="0" cy="0"/>
          <a:chOff x="0" y="0"/>
          <a:chExt cx="0" cy="0"/>
        </a:xfrm>
      </p:grpSpPr>
      <p:pic>
        <p:nvPicPr>
          <p:cNvPr id="81" name="Google Shape;81;p13"/>
          <p:cNvPicPr preferRelativeResize="0"/>
          <p:nvPr/>
        </p:nvPicPr>
        <p:blipFill rotWithShape="1">
          <a:blip r:embed="rId2">
            <a:alphaModFix/>
          </a:blip>
          <a:srcRect/>
          <a:stretch/>
        </p:blipFill>
        <p:spPr>
          <a:xfrm>
            <a:off x="2257" y="0"/>
            <a:ext cx="12187488" cy="6857999"/>
          </a:xfrm>
          <a:prstGeom prst="rect">
            <a:avLst/>
          </a:prstGeom>
          <a:noFill/>
          <a:ln>
            <a:noFill/>
          </a:ln>
        </p:spPr>
      </p:pic>
      <p:sp>
        <p:nvSpPr>
          <p:cNvPr id="82" name="Google Shape;82;p13"/>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rgbClr val="002060"/>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83" name="Google Shape;83;p13"/>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SzPts val="1800"/>
              <a:buChar char="•"/>
              <a:defRPr/>
            </a:lvl1pPr>
            <a:lvl2pPr marL="914400" lvl="1" indent="-342900" algn="l" rtl="0">
              <a:lnSpc>
                <a:spcPct val="90000"/>
              </a:lnSpc>
              <a:spcBef>
                <a:spcPts val="500"/>
              </a:spcBef>
              <a:spcAft>
                <a:spcPts val="0"/>
              </a:spcAft>
              <a:buSzPts val="1800"/>
              <a:buChar char="–"/>
              <a:defRPr/>
            </a:lvl2pPr>
            <a:lvl3pPr marL="1371600" lvl="2" indent="-342900" algn="l" rtl="0">
              <a:lnSpc>
                <a:spcPct val="90000"/>
              </a:lnSpc>
              <a:spcBef>
                <a:spcPts val="500"/>
              </a:spcBef>
              <a:spcAft>
                <a:spcPts val="0"/>
              </a:spcAft>
              <a:buSzPts val="1800"/>
              <a:buChar char="•"/>
              <a:defRPr/>
            </a:lvl3pPr>
            <a:lvl4pPr marL="1828800" lvl="3" indent="-342900" algn="l" rtl="0">
              <a:lnSpc>
                <a:spcPct val="90000"/>
              </a:lnSpc>
              <a:spcBef>
                <a:spcPts val="500"/>
              </a:spcBef>
              <a:spcAft>
                <a:spcPts val="0"/>
              </a:spcAft>
              <a:buSzPts val="1800"/>
              <a:buChar char="–"/>
              <a:defRPr/>
            </a:lvl4pPr>
            <a:lvl5pPr marL="2286000" lvl="4" indent="-342900" algn="l" rtl="0">
              <a:lnSpc>
                <a:spcPct val="90000"/>
              </a:lnSpc>
              <a:spcBef>
                <a:spcPts val="500"/>
              </a:spcBef>
              <a:spcAft>
                <a:spcPts val="0"/>
              </a:spcAft>
              <a:buClr>
                <a:srgbClr val="002060"/>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84"/>
        <p:cNvGrpSpPr/>
        <p:nvPr/>
      </p:nvGrpSpPr>
      <p:grpSpPr>
        <a:xfrm>
          <a:off x="0" y="0"/>
          <a:ext cx="0" cy="0"/>
          <a:chOff x="0" y="0"/>
          <a:chExt cx="0" cy="0"/>
        </a:xfrm>
      </p:grpSpPr>
      <p:sp>
        <p:nvSpPr>
          <p:cNvPr id="85" name="Google Shape;85;p14"/>
          <p:cNvSpPr txBox="1">
            <a:spLocks noGrp="1"/>
          </p:cNvSpPr>
          <p:nvPr>
            <p:ph type="title"/>
          </p:nvPr>
        </p:nvSpPr>
        <p:spPr>
          <a:xfrm>
            <a:off x="415600" y="593367"/>
            <a:ext cx="11360700" cy="763500"/>
          </a:xfrm>
          <a:prstGeom prst="rect">
            <a:avLst/>
          </a:prstGeom>
        </p:spPr>
        <p:txBody>
          <a:bodyPr spcFirstLastPara="1" wrap="square" lIns="91425" tIns="45700" rIns="91425" bIns="45700" anchor="ctr" anchorCtr="0">
            <a:normAutofit/>
          </a:bodyPr>
          <a:lstStyle>
            <a:lvl1pPr lvl="0" rtl="0">
              <a:spcBef>
                <a:spcPts val="0"/>
              </a:spcBef>
              <a:spcAft>
                <a:spcPts val="0"/>
              </a:spcAft>
              <a:buSzPts val="4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86" name="Google Shape;86;p14"/>
          <p:cNvSpPr txBox="1">
            <a:spLocks noGrp="1"/>
          </p:cNvSpPr>
          <p:nvPr>
            <p:ph type="body" idx="1"/>
          </p:nvPr>
        </p:nvSpPr>
        <p:spPr>
          <a:xfrm>
            <a:off x="415600" y="1536633"/>
            <a:ext cx="11360700" cy="4555200"/>
          </a:xfrm>
          <a:prstGeom prst="rect">
            <a:avLst/>
          </a:prstGeom>
        </p:spPr>
        <p:txBody>
          <a:bodyPr spcFirstLastPara="1" wrap="square" lIns="91425" tIns="45700" rIns="91425" bIns="45700" anchor="t" anchorCtr="0">
            <a:normAutofit/>
          </a:bodyPr>
          <a:lstStyle>
            <a:lvl1pPr marL="457200" lvl="0" indent="-406400" rtl="0">
              <a:spcBef>
                <a:spcPts val="1000"/>
              </a:spcBef>
              <a:spcAft>
                <a:spcPts val="0"/>
              </a:spcAft>
              <a:buSzPts val="2800"/>
              <a:buChar char="•"/>
              <a:defRPr/>
            </a:lvl1pPr>
            <a:lvl2pPr marL="914400" lvl="1" indent="-381000" rtl="0">
              <a:spcBef>
                <a:spcPts val="500"/>
              </a:spcBef>
              <a:spcAft>
                <a:spcPts val="0"/>
              </a:spcAft>
              <a:buSzPts val="2400"/>
              <a:buChar char="•"/>
              <a:defRPr/>
            </a:lvl2pPr>
            <a:lvl3pPr marL="1371600" lvl="2" indent="-355600" rtl="0">
              <a:spcBef>
                <a:spcPts val="500"/>
              </a:spcBef>
              <a:spcAft>
                <a:spcPts val="0"/>
              </a:spcAft>
              <a:buSzPts val="2000"/>
              <a:buChar char="•"/>
              <a:defRPr/>
            </a:lvl3pPr>
            <a:lvl4pPr marL="1828800" lvl="3" indent="-342900" rtl="0">
              <a:spcBef>
                <a:spcPts val="500"/>
              </a:spcBef>
              <a:spcAft>
                <a:spcPts val="0"/>
              </a:spcAft>
              <a:buSzPts val="1800"/>
              <a:buChar char="•"/>
              <a:defRPr/>
            </a:lvl4pPr>
            <a:lvl5pPr marL="2286000" lvl="4" indent="-342900" rtl="0">
              <a:spcBef>
                <a:spcPts val="500"/>
              </a:spcBef>
              <a:spcAft>
                <a:spcPts val="0"/>
              </a:spcAft>
              <a:buSzPts val="1800"/>
              <a:buChar char="•"/>
              <a:defRPr/>
            </a:lvl5pPr>
            <a:lvl6pPr marL="2743200" lvl="5" indent="-342900" rtl="0">
              <a:spcBef>
                <a:spcPts val="500"/>
              </a:spcBef>
              <a:spcAft>
                <a:spcPts val="0"/>
              </a:spcAft>
              <a:buSzPts val="1800"/>
              <a:buChar char="•"/>
              <a:defRPr/>
            </a:lvl6pPr>
            <a:lvl7pPr marL="3200400" lvl="6" indent="-342900" rtl="0">
              <a:spcBef>
                <a:spcPts val="500"/>
              </a:spcBef>
              <a:spcAft>
                <a:spcPts val="0"/>
              </a:spcAft>
              <a:buSzPts val="1800"/>
              <a:buChar char="•"/>
              <a:defRPr/>
            </a:lvl7pPr>
            <a:lvl8pPr marL="3657600" lvl="7" indent="-342900" rtl="0">
              <a:spcBef>
                <a:spcPts val="500"/>
              </a:spcBef>
              <a:spcAft>
                <a:spcPts val="0"/>
              </a:spcAft>
              <a:buSzPts val="1800"/>
              <a:buChar char="•"/>
              <a:defRPr/>
            </a:lvl8pPr>
            <a:lvl9pPr marL="4114800" lvl="8" indent="-342900" rtl="0">
              <a:spcBef>
                <a:spcPts val="500"/>
              </a:spcBef>
              <a:spcAft>
                <a:spcPts val="0"/>
              </a:spcAft>
              <a:buSzPts val="1800"/>
              <a:buChar char="•"/>
              <a:defRPr/>
            </a:lvl9pPr>
          </a:lstStyle>
          <a:p>
            <a:endParaRPr/>
          </a:p>
        </p:txBody>
      </p:sp>
      <p:sp>
        <p:nvSpPr>
          <p:cNvPr id="87" name="Google Shape;87;p14"/>
          <p:cNvSpPr txBox="1">
            <a:spLocks noGrp="1"/>
          </p:cNvSpPr>
          <p:nvPr>
            <p:ph type="sldNum" idx="12"/>
          </p:nvPr>
        </p:nvSpPr>
        <p:spPr>
          <a:xfrm>
            <a:off x="11296610" y="6217622"/>
            <a:ext cx="731700" cy="5247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p:cSld name="TITLE_1">
    <p:spTree>
      <p:nvGrpSpPr>
        <p:cNvPr id="1" name="Shape 88"/>
        <p:cNvGrpSpPr/>
        <p:nvPr/>
      </p:nvGrpSpPr>
      <p:grpSpPr>
        <a:xfrm>
          <a:off x="0" y="0"/>
          <a:ext cx="0" cy="0"/>
          <a:chOff x="0" y="0"/>
          <a:chExt cx="0" cy="0"/>
        </a:xfrm>
      </p:grpSpPr>
      <p:sp>
        <p:nvSpPr>
          <p:cNvPr id="89" name="Google Shape;89;p15"/>
          <p:cNvSpPr txBox="1">
            <a:spLocks noGrp="1"/>
          </p:cNvSpPr>
          <p:nvPr>
            <p:ph type="ctrTitle"/>
          </p:nvPr>
        </p:nvSpPr>
        <p:spPr>
          <a:xfrm>
            <a:off x="914400" y="2655750"/>
            <a:ext cx="10363200" cy="1546500"/>
          </a:xfrm>
          <a:prstGeom prst="rect">
            <a:avLst/>
          </a:prstGeom>
        </p:spPr>
        <p:txBody>
          <a:bodyPr spcFirstLastPara="1" wrap="square" lIns="91425" tIns="45700" rIns="91425" bIns="45700" anchor="ctr" anchorCtr="0">
            <a:normAutofit/>
          </a:bodyPr>
          <a:lstStyle>
            <a:lvl1pPr lvl="0" algn="ctr" rtl="0">
              <a:spcBef>
                <a:spcPts val="0"/>
              </a:spcBef>
              <a:spcAft>
                <a:spcPts val="0"/>
              </a:spcAft>
              <a:buSzPts val="8000"/>
              <a:buNone/>
              <a:defRPr sz="8000"/>
            </a:lvl1pPr>
            <a:lvl2pPr lvl="1" algn="ctr" rtl="0">
              <a:spcBef>
                <a:spcPts val="0"/>
              </a:spcBef>
              <a:spcAft>
                <a:spcPts val="0"/>
              </a:spcAft>
              <a:buSzPts val="8000"/>
              <a:buNone/>
              <a:defRPr sz="8000"/>
            </a:lvl2pPr>
            <a:lvl3pPr lvl="2" algn="ctr" rtl="0">
              <a:spcBef>
                <a:spcPts val="0"/>
              </a:spcBef>
              <a:spcAft>
                <a:spcPts val="0"/>
              </a:spcAft>
              <a:buSzPts val="8000"/>
              <a:buNone/>
              <a:defRPr sz="8000"/>
            </a:lvl3pPr>
            <a:lvl4pPr lvl="3" algn="ctr" rtl="0">
              <a:spcBef>
                <a:spcPts val="0"/>
              </a:spcBef>
              <a:spcAft>
                <a:spcPts val="0"/>
              </a:spcAft>
              <a:buSzPts val="8000"/>
              <a:buNone/>
              <a:defRPr sz="8000"/>
            </a:lvl4pPr>
            <a:lvl5pPr lvl="4" algn="ctr" rtl="0">
              <a:spcBef>
                <a:spcPts val="0"/>
              </a:spcBef>
              <a:spcAft>
                <a:spcPts val="0"/>
              </a:spcAft>
              <a:buSzPts val="8000"/>
              <a:buNone/>
              <a:defRPr sz="8000"/>
            </a:lvl5pPr>
            <a:lvl6pPr lvl="5" algn="ctr" rtl="0">
              <a:spcBef>
                <a:spcPts val="0"/>
              </a:spcBef>
              <a:spcAft>
                <a:spcPts val="0"/>
              </a:spcAft>
              <a:buSzPts val="8000"/>
              <a:buNone/>
              <a:defRPr sz="8000"/>
            </a:lvl6pPr>
            <a:lvl7pPr lvl="6" algn="ctr" rtl="0">
              <a:spcBef>
                <a:spcPts val="0"/>
              </a:spcBef>
              <a:spcAft>
                <a:spcPts val="0"/>
              </a:spcAft>
              <a:buSzPts val="8000"/>
              <a:buNone/>
              <a:defRPr sz="8000"/>
            </a:lvl7pPr>
            <a:lvl8pPr lvl="7" algn="ctr" rtl="0">
              <a:spcBef>
                <a:spcPts val="0"/>
              </a:spcBef>
              <a:spcAft>
                <a:spcPts val="0"/>
              </a:spcAft>
              <a:buSzPts val="8000"/>
              <a:buNone/>
              <a:defRPr sz="8000"/>
            </a:lvl8pPr>
            <a:lvl9pPr lvl="8" algn="ctr" rtl="0">
              <a:spcBef>
                <a:spcPts val="0"/>
              </a:spcBef>
              <a:spcAft>
                <a:spcPts val="0"/>
              </a:spcAft>
              <a:buSzPts val="8000"/>
              <a:buNone/>
              <a:defRPr sz="8000"/>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4"/>
        <p:cNvGrpSpPr/>
        <p:nvPr/>
      </p:nvGrpSpPr>
      <p:grpSpPr>
        <a:xfrm>
          <a:off x="0" y="0"/>
          <a:ext cx="0" cy="0"/>
          <a:chOff x="0" y="0"/>
          <a:chExt cx="0" cy="0"/>
        </a:xfrm>
      </p:grpSpPr>
      <p:sp>
        <p:nvSpPr>
          <p:cNvPr id="95" name="Google Shape;95;p17"/>
          <p:cNvSpPr txBox="1">
            <a:spLocks noGrp="1"/>
          </p:cNvSpPr>
          <p:nvPr>
            <p:ph type="ctrTitle"/>
          </p:nvPr>
        </p:nvSpPr>
        <p:spPr>
          <a:xfrm>
            <a:off x="415611" y="992767"/>
            <a:ext cx="11360700" cy="2736900"/>
          </a:xfrm>
          <a:prstGeom prst="rect">
            <a:avLst/>
          </a:prstGeom>
        </p:spPr>
        <p:txBody>
          <a:bodyPr spcFirstLastPara="1" wrap="square" lIns="121900" tIns="121900" rIns="121900" bIns="121900" anchor="b" anchorCtr="0">
            <a:noAutofit/>
          </a:bodyPr>
          <a:lstStyle>
            <a:lvl1pPr lvl="0" algn="ctr" rtl="0">
              <a:spcBef>
                <a:spcPts val="0"/>
              </a:spcBef>
              <a:spcAft>
                <a:spcPts val="0"/>
              </a:spcAft>
              <a:buSzPts val="6900"/>
              <a:buNone/>
              <a:defRPr sz="6900"/>
            </a:lvl1pPr>
            <a:lvl2pPr lvl="1" algn="ctr" rtl="0">
              <a:spcBef>
                <a:spcPts val="0"/>
              </a:spcBef>
              <a:spcAft>
                <a:spcPts val="0"/>
              </a:spcAft>
              <a:buSzPts val="6900"/>
              <a:buNone/>
              <a:defRPr sz="6900"/>
            </a:lvl2pPr>
            <a:lvl3pPr lvl="2" algn="ctr" rtl="0">
              <a:spcBef>
                <a:spcPts val="0"/>
              </a:spcBef>
              <a:spcAft>
                <a:spcPts val="0"/>
              </a:spcAft>
              <a:buSzPts val="6900"/>
              <a:buNone/>
              <a:defRPr sz="6900"/>
            </a:lvl3pPr>
            <a:lvl4pPr lvl="3" algn="ctr" rtl="0">
              <a:spcBef>
                <a:spcPts val="0"/>
              </a:spcBef>
              <a:spcAft>
                <a:spcPts val="0"/>
              </a:spcAft>
              <a:buSzPts val="6900"/>
              <a:buNone/>
              <a:defRPr sz="6900"/>
            </a:lvl4pPr>
            <a:lvl5pPr lvl="4" algn="ctr" rtl="0">
              <a:spcBef>
                <a:spcPts val="0"/>
              </a:spcBef>
              <a:spcAft>
                <a:spcPts val="0"/>
              </a:spcAft>
              <a:buSzPts val="6900"/>
              <a:buNone/>
              <a:defRPr sz="6900"/>
            </a:lvl5pPr>
            <a:lvl6pPr lvl="5" algn="ctr" rtl="0">
              <a:spcBef>
                <a:spcPts val="0"/>
              </a:spcBef>
              <a:spcAft>
                <a:spcPts val="0"/>
              </a:spcAft>
              <a:buSzPts val="6900"/>
              <a:buNone/>
              <a:defRPr sz="6900"/>
            </a:lvl6pPr>
            <a:lvl7pPr lvl="6" algn="ctr" rtl="0">
              <a:spcBef>
                <a:spcPts val="0"/>
              </a:spcBef>
              <a:spcAft>
                <a:spcPts val="0"/>
              </a:spcAft>
              <a:buSzPts val="6900"/>
              <a:buNone/>
              <a:defRPr sz="6900"/>
            </a:lvl7pPr>
            <a:lvl8pPr lvl="7" algn="ctr" rtl="0">
              <a:spcBef>
                <a:spcPts val="0"/>
              </a:spcBef>
              <a:spcAft>
                <a:spcPts val="0"/>
              </a:spcAft>
              <a:buSzPts val="6900"/>
              <a:buNone/>
              <a:defRPr sz="6900"/>
            </a:lvl8pPr>
            <a:lvl9pPr lvl="8" algn="ctr" rtl="0">
              <a:spcBef>
                <a:spcPts val="0"/>
              </a:spcBef>
              <a:spcAft>
                <a:spcPts val="0"/>
              </a:spcAft>
              <a:buSzPts val="6900"/>
              <a:buNone/>
              <a:defRPr sz="6900"/>
            </a:lvl9pPr>
          </a:lstStyle>
          <a:p>
            <a:endParaRPr/>
          </a:p>
        </p:txBody>
      </p:sp>
      <p:sp>
        <p:nvSpPr>
          <p:cNvPr id="96" name="Google Shape;96;p17"/>
          <p:cNvSpPr txBox="1">
            <a:spLocks noGrp="1"/>
          </p:cNvSpPr>
          <p:nvPr>
            <p:ph type="subTitle" idx="1"/>
          </p:nvPr>
        </p:nvSpPr>
        <p:spPr>
          <a:xfrm>
            <a:off x="415600" y="3778833"/>
            <a:ext cx="11360700" cy="1056900"/>
          </a:xfrm>
          <a:prstGeom prst="rect">
            <a:avLst/>
          </a:prstGeom>
        </p:spPr>
        <p:txBody>
          <a:bodyPr spcFirstLastPara="1" wrap="square" lIns="121900" tIns="121900" rIns="121900" bIns="121900" anchor="t" anchorCtr="0">
            <a:noAutofit/>
          </a:bodyPr>
          <a:lstStyle>
            <a:lvl1pPr lvl="0" algn="ctr" rtl="0">
              <a:lnSpc>
                <a:spcPct val="100000"/>
              </a:lnSpc>
              <a:spcBef>
                <a:spcPts val="0"/>
              </a:spcBef>
              <a:spcAft>
                <a:spcPts val="0"/>
              </a:spcAft>
              <a:buSzPts val="3700"/>
              <a:buNone/>
              <a:defRPr sz="3700"/>
            </a:lvl1pPr>
            <a:lvl2pPr lvl="1" algn="ctr" rtl="0">
              <a:lnSpc>
                <a:spcPct val="100000"/>
              </a:lnSpc>
              <a:spcBef>
                <a:spcPts val="0"/>
              </a:spcBef>
              <a:spcAft>
                <a:spcPts val="0"/>
              </a:spcAft>
              <a:buSzPts val="3700"/>
              <a:buNone/>
              <a:defRPr sz="3700"/>
            </a:lvl2pPr>
            <a:lvl3pPr lvl="2" algn="ctr" rtl="0">
              <a:lnSpc>
                <a:spcPct val="100000"/>
              </a:lnSpc>
              <a:spcBef>
                <a:spcPts val="0"/>
              </a:spcBef>
              <a:spcAft>
                <a:spcPts val="0"/>
              </a:spcAft>
              <a:buSzPts val="3700"/>
              <a:buNone/>
              <a:defRPr sz="3700"/>
            </a:lvl3pPr>
            <a:lvl4pPr lvl="3" algn="ctr" rtl="0">
              <a:lnSpc>
                <a:spcPct val="100000"/>
              </a:lnSpc>
              <a:spcBef>
                <a:spcPts val="0"/>
              </a:spcBef>
              <a:spcAft>
                <a:spcPts val="0"/>
              </a:spcAft>
              <a:buSzPts val="3700"/>
              <a:buNone/>
              <a:defRPr sz="3700"/>
            </a:lvl4pPr>
            <a:lvl5pPr lvl="4" algn="ctr" rtl="0">
              <a:lnSpc>
                <a:spcPct val="100000"/>
              </a:lnSpc>
              <a:spcBef>
                <a:spcPts val="0"/>
              </a:spcBef>
              <a:spcAft>
                <a:spcPts val="0"/>
              </a:spcAft>
              <a:buSzPts val="3700"/>
              <a:buNone/>
              <a:defRPr sz="3700"/>
            </a:lvl5pPr>
            <a:lvl6pPr lvl="5" algn="ctr" rtl="0">
              <a:lnSpc>
                <a:spcPct val="100000"/>
              </a:lnSpc>
              <a:spcBef>
                <a:spcPts val="0"/>
              </a:spcBef>
              <a:spcAft>
                <a:spcPts val="0"/>
              </a:spcAft>
              <a:buSzPts val="3700"/>
              <a:buNone/>
              <a:defRPr sz="3700"/>
            </a:lvl6pPr>
            <a:lvl7pPr lvl="6" algn="ctr" rtl="0">
              <a:lnSpc>
                <a:spcPct val="100000"/>
              </a:lnSpc>
              <a:spcBef>
                <a:spcPts val="0"/>
              </a:spcBef>
              <a:spcAft>
                <a:spcPts val="0"/>
              </a:spcAft>
              <a:buSzPts val="3700"/>
              <a:buNone/>
              <a:defRPr sz="3700"/>
            </a:lvl7pPr>
            <a:lvl8pPr lvl="7" algn="ctr" rtl="0">
              <a:lnSpc>
                <a:spcPct val="100000"/>
              </a:lnSpc>
              <a:spcBef>
                <a:spcPts val="0"/>
              </a:spcBef>
              <a:spcAft>
                <a:spcPts val="0"/>
              </a:spcAft>
              <a:buSzPts val="3700"/>
              <a:buNone/>
              <a:defRPr sz="3700"/>
            </a:lvl8pPr>
            <a:lvl9pPr lvl="8" algn="ctr" rtl="0">
              <a:lnSpc>
                <a:spcPct val="100000"/>
              </a:lnSpc>
              <a:spcBef>
                <a:spcPts val="0"/>
              </a:spcBef>
              <a:spcAft>
                <a:spcPts val="0"/>
              </a:spcAft>
              <a:buSzPts val="3700"/>
              <a:buNone/>
              <a:defRPr sz="3700"/>
            </a:lvl9pPr>
          </a:lstStyle>
          <a:p>
            <a:endParaRPr/>
          </a:p>
        </p:txBody>
      </p:sp>
      <p:sp>
        <p:nvSpPr>
          <p:cNvPr id="97" name="Google Shape;97;p17"/>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98"/>
        <p:cNvGrpSpPr/>
        <p:nvPr/>
      </p:nvGrpSpPr>
      <p:grpSpPr>
        <a:xfrm>
          <a:off x="0" y="0"/>
          <a:ext cx="0" cy="0"/>
          <a:chOff x="0" y="0"/>
          <a:chExt cx="0" cy="0"/>
        </a:xfrm>
      </p:grpSpPr>
      <p:sp>
        <p:nvSpPr>
          <p:cNvPr id="99" name="Google Shape;99;p18"/>
          <p:cNvSpPr txBox="1">
            <a:spLocks noGrp="1"/>
          </p:cNvSpPr>
          <p:nvPr>
            <p:ph type="title"/>
          </p:nvPr>
        </p:nvSpPr>
        <p:spPr>
          <a:xfrm>
            <a:off x="415600" y="2867800"/>
            <a:ext cx="11360700" cy="1122300"/>
          </a:xfrm>
          <a:prstGeom prst="rect">
            <a:avLst/>
          </a:prstGeom>
        </p:spPr>
        <p:txBody>
          <a:bodyPr spcFirstLastPara="1" wrap="square" lIns="121900" tIns="121900" rIns="121900" bIns="121900" anchor="ctr" anchorCtr="0">
            <a:noAutofit/>
          </a:bodyPr>
          <a:lstStyle>
            <a:lvl1pPr lvl="0" algn="ctr" rtl="0">
              <a:spcBef>
                <a:spcPts val="0"/>
              </a:spcBef>
              <a:spcAft>
                <a:spcPts val="0"/>
              </a:spcAft>
              <a:buSzPts val="4800"/>
              <a:buNone/>
              <a:defRPr sz="4800"/>
            </a:lvl1pPr>
            <a:lvl2pPr lvl="1" algn="ctr" rtl="0">
              <a:spcBef>
                <a:spcPts val="0"/>
              </a:spcBef>
              <a:spcAft>
                <a:spcPts val="0"/>
              </a:spcAft>
              <a:buSzPts val="4800"/>
              <a:buNone/>
              <a:defRPr sz="4800"/>
            </a:lvl2pPr>
            <a:lvl3pPr lvl="2" algn="ctr" rtl="0">
              <a:spcBef>
                <a:spcPts val="0"/>
              </a:spcBef>
              <a:spcAft>
                <a:spcPts val="0"/>
              </a:spcAft>
              <a:buSzPts val="4800"/>
              <a:buNone/>
              <a:defRPr sz="4800"/>
            </a:lvl3pPr>
            <a:lvl4pPr lvl="3" algn="ctr" rtl="0">
              <a:spcBef>
                <a:spcPts val="0"/>
              </a:spcBef>
              <a:spcAft>
                <a:spcPts val="0"/>
              </a:spcAft>
              <a:buSzPts val="4800"/>
              <a:buNone/>
              <a:defRPr sz="4800"/>
            </a:lvl4pPr>
            <a:lvl5pPr lvl="4" algn="ctr" rtl="0">
              <a:spcBef>
                <a:spcPts val="0"/>
              </a:spcBef>
              <a:spcAft>
                <a:spcPts val="0"/>
              </a:spcAft>
              <a:buSzPts val="4800"/>
              <a:buNone/>
              <a:defRPr sz="4800"/>
            </a:lvl5pPr>
            <a:lvl6pPr lvl="5" algn="ctr" rtl="0">
              <a:spcBef>
                <a:spcPts val="0"/>
              </a:spcBef>
              <a:spcAft>
                <a:spcPts val="0"/>
              </a:spcAft>
              <a:buSzPts val="4800"/>
              <a:buNone/>
              <a:defRPr sz="4800"/>
            </a:lvl6pPr>
            <a:lvl7pPr lvl="6" algn="ctr" rtl="0">
              <a:spcBef>
                <a:spcPts val="0"/>
              </a:spcBef>
              <a:spcAft>
                <a:spcPts val="0"/>
              </a:spcAft>
              <a:buSzPts val="4800"/>
              <a:buNone/>
              <a:defRPr sz="4800"/>
            </a:lvl7pPr>
            <a:lvl8pPr lvl="7" algn="ctr" rtl="0">
              <a:spcBef>
                <a:spcPts val="0"/>
              </a:spcBef>
              <a:spcAft>
                <a:spcPts val="0"/>
              </a:spcAft>
              <a:buSzPts val="4800"/>
              <a:buNone/>
              <a:defRPr sz="4800"/>
            </a:lvl8pPr>
            <a:lvl9pPr lvl="8" algn="ctr" rtl="0">
              <a:spcBef>
                <a:spcPts val="0"/>
              </a:spcBef>
              <a:spcAft>
                <a:spcPts val="0"/>
              </a:spcAft>
              <a:buSzPts val="4800"/>
              <a:buNone/>
              <a:defRPr sz="4800"/>
            </a:lvl9pPr>
          </a:lstStyle>
          <a:p>
            <a:endParaRPr/>
          </a:p>
        </p:txBody>
      </p:sp>
      <p:sp>
        <p:nvSpPr>
          <p:cNvPr id="100" name="Google Shape;100;p18"/>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01"/>
        <p:cNvGrpSpPr/>
        <p:nvPr/>
      </p:nvGrpSpPr>
      <p:grpSpPr>
        <a:xfrm>
          <a:off x="0" y="0"/>
          <a:ext cx="0" cy="0"/>
          <a:chOff x="0" y="0"/>
          <a:chExt cx="0" cy="0"/>
        </a:xfrm>
      </p:grpSpPr>
      <p:sp>
        <p:nvSpPr>
          <p:cNvPr id="102" name="Google Shape;102;p19"/>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lvl1pPr lvl="0" rtl="0">
              <a:spcBef>
                <a:spcPts val="0"/>
              </a:spcBef>
              <a:spcAft>
                <a:spcPts val="0"/>
              </a:spcAft>
              <a:buSzPts val="3700"/>
              <a:buNone/>
              <a:defRPr/>
            </a:lvl1pPr>
            <a:lvl2pPr lvl="1" rtl="0">
              <a:spcBef>
                <a:spcPts val="0"/>
              </a:spcBef>
              <a:spcAft>
                <a:spcPts val="0"/>
              </a:spcAft>
              <a:buSzPts val="3700"/>
              <a:buNone/>
              <a:defRPr/>
            </a:lvl2pPr>
            <a:lvl3pPr lvl="2" rtl="0">
              <a:spcBef>
                <a:spcPts val="0"/>
              </a:spcBef>
              <a:spcAft>
                <a:spcPts val="0"/>
              </a:spcAft>
              <a:buSzPts val="3700"/>
              <a:buNone/>
              <a:defRPr/>
            </a:lvl3pPr>
            <a:lvl4pPr lvl="3" rtl="0">
              <a:spcBef>
                <a:spcPts val="0"/>
              </a:spcBef>
              <a:spcAft>
                <a:spcPts val="0"/>
              </a:spcAft>
              <a:buSzPts val="3700"/>
              <a:buNone/>
              <a:defRPr/>
            </a:lvl4pPr>
            <a:lvl5pPr lvl="4" rtl="0">
              <a:spcBef>
                <a:spcPts val="0"/>
              </a:spcBef>
              <a:spcAft>
                <a:spcPts val="0"/>
              </a:spcAft>
              <a:buSzPts val="3700"/>
              <a:buNone/>
              <a:defRPr/>
            </a:lvl5pPr>
            <a:lvl6pPr lvl="5" rtl="0">
              <a:spcBef>
                <a:spcPts val="0"/>
              </a:spcBef>
              <a:spcAft>
                <a:spcPts val="0"/>
              </a:spcAft>
              <a:buSzPts val="3700"/>
              <a:buNone/>
              <a:defRPr/>
            </a:lvl6pPr>
            <a:lvl7pPr lvl="6" rtl="0">
              <a:spcBef>
                <a:spcPts val="0"/>
              </a:spcBef>
              <a:spcAft>
                <a:spcPts val="0"/>
              </a:spcAft>
              <a:buSzPts val="3700"/>
              <a:buNone/>
              <a:defRPr/>
            </a:lvl7pPr>
            <a:lvl8pPr lvl="7" rtl="0">
              <a:spcBef>
                <a:spcPts val="0"/>
              </a:spcBef>
              <a:spcAft>
                <a:spcPts val="0"/>
              </a:spcAft>
              <a:buSzPts val="3700"/>
              <a:buNone/>
              <a:defRPr/>
            </a:lvl8pPr>
            <a:lvl9pPr lvl="8" rtl="0">
              <a:spcBef>
                <a:spcPts val="0"/>
              </a:spcBef>
              <a:spcAft>
                <a:spcPts val="0"/>
              </a:spcAft>
              <a:buSzPts val="3700"/>
              <a:buNone/>
              <a:defRPr/>
            </a:lvl9pPr>
          </a:lstStyle>
          <a:p>
            <a:endParaRPr/>
          </a:p>
        </p:txBody>
      </p:sp>
      <p:sp>
        <p:nvSpPr>
          <p:cNvPr id="103" name="Google Shape;103;p19"/>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lvl1pPr marL="457200" lvl="0" indent="-381000" rtl="0">
              <a:spcBef>
                <a:spcPts val="0"/>
              </a:spcBef>
              <a:spcAft>
                <a:spcPts val="0"/>
              </a:spcAft>
              <a:buSzPts val="2400"/>
              <a:buChar char="●"/>
              <a:defRPr/>
            </a:lvl1pPr>
            <a:lvl2pPr marL="914400" lvl="1" indent="-349250" rtl="0">
              <a:spcBef>
                <a:spcPts val="2100"/>
              </a:spcBef>
              <a:spcAft>
                <a:spcPts val="0"/>
              </a:spcAft>
              <a:buSzPts val="1900"/>
              <a:buChar char="○"/>
              <a:defRPr/>
            </a:lvl2pPr>
            <a:lvl3pPr marL="1371600" lvl="2" indent="-349250" rtl="0">
              <a:spcBef>
                <a:spcPts val="2100"/>
              </a:spcBef>
              <a:spcAft>
                <a:spcPts val="0"/>
              </a:spcAft>
              <a:buSzPts val="1900"/>
              <a:buChar char="■"/>
              <a:defRPr/>
            </a:lvl3pPr>
            <a:lvl4pPr marL="1828800" lvl="3" indent="-349250" rtl="0">
              <a:spcBef>
                <a:spcPts val="2100"/>
              </a:spcBef>
              <a:spcAft>
                <a:spcPts val="0"/>
              </a:spcAft>
              <a:buSzPts val="1900"/>
              <a:buChar char="●"/>
              <a:defRPr/>
            </a:lvl4pPr>
            <a:lvl5pPr marL="2286000" lvl="4" indent="-349250" rtl="0">
              <a:spcBef>
                <a:spcPts val="2100"/>
              </a:spcBef>
              <a:spcAft>
                <a:spcPts val="0"/>
              </a:spcAft>
              <a:buSzPts val="1900"/>
              <a:buChar char="○"/>
              <a:defRPr/>
            </a:lvl5pPr>
            <a:lvl6pPr marL="2743200" lvl="5" indent="-349250" rtl="0">
              <a:spcBef>
                <a:spcPts val="2100"/>
              </a:spcBef>
              <a:spcAft>
                <a:spcPts val="0"/>
              </a:spcAft>
              <a:buSzPts val="1900"/>
              <a:buChar char="■"/>
              <a:defRPr/>
            </a:lvl6pPr>
            <a:lvl7pPr marL="3200400" lvl="6" indent="-349250" rtl="0">
              <a:spcBef>
                <a:spcPts val="2100"/>
              </a:spcBef>
              <a:spcAft>
                <a:spcPts val="0"/>
              </a:spcAft>
              <a:buSzPts val="1900"/>
              <a:buChar char="●"/>
              <a:defRPr/>
            </a:lvl7pPr>
            <a:lvl8pPr marL="3657600" lvl="7" indent="-349250" rtl="0">
              <a:spcBef>
                <a:spcPts val="2100"/>
              </a:spcBef>
              <a:spcAft>
                <a:spcPts val="0"/>
              </a:spcAft>
              <a:buSzPts val="1900"/>
              <a:buChar char="○"/>
              <a:defRPr/>
            </a:lvl8pPr>
            <a:lvl9pPr marL="4114800" lvl="8" indent="-349250" rtl="0">
              <a:spcBef>
                <a:spcPts val="2100"/>
              </a:spcBef>
              <a:spcAft>
                <a:spcPts val="2100"/>
              </a:spcAft>
              <a:buSzPts val="1900"/>
              <a:buChar char="■"/>
              <a:defRPr/>
            </a:lvl9pPr>
          </a:lstStyle>
          <a:p>
            <a:endParaRPr/>
          </a:p>
        </p:txBody>
      </p:sp>
      <p:sp>
        <p:nvSpPr>
          <p:cNvPr id="104" name="Google Shape;104;p19"/>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05"/>
        <p:cNvGrpSpPr/>
        <p:nvPr/>
      </p:nvGrpSpPr>
      <p:grpSpPr>
        <a:xfrm>
          <a:off x="0" y="0"/>
          <a:ext cx="0" cy="0"/>
          <a:chOff x="0" y="0"/>
          <a:chExt cx="0" cy="0"/>
        </a:xfrm>
      </p:grpSpPr>
      <p:sp>
        <p:nvSpPr>
          <p:cNvPr id="106" name="Google Shape;106;p20"/>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lvl1pPr lvl="0" rtl="0">
              <a:spcBef>
                <a:spcPts val="0"/>
              </a:spcBef>
              <a:spcAft>
                <a:spcPts val="0"/>
              </a:spcAft>
              <a:buSzPts val="3700"/>
              <a:buNone/>
              <a:defRPr/>
            </a:lvl1pPr>
            <a:lvl2pPr lvl="1" rtl="0">
              <a:spcBef>
                <a:spcPts val="0"/>
              </a:spcBef>
              <a:spcAft>
                <a:spcPts val="0"/>
              </a:spcAft>
              <a:buSzPts val="3700"/>
              <a:buNone/>
              <a:defRPr/>
            </a:lvl2pPr>
            <a:lvl3pPr lvl="2" rtl="0">
              <a:spcBef>
                <a:spcPts val="0"/>
              </a:spcBef>
              <a:spcAft>
                <a:spcPts val="0"/>
              </a:spcAft>
              <a:buSzPts val="3700"/>
              <a:buNone/>
              <a:defRPr/>
            </a:lvl3pPr>
            <a:lvl4pPr lvl="3" rtl="0">
              <a:spcBef>
                <a:spcPts val="0"/>
              </a:spcBef>
              <a:spcAft>
                <a:spcPts val="0"/>
              </a:spcAft>
              <a:buSzPts val="3700"/>
              <a:buNone/>
              <a:defRPr/>
            </a:lvl4pPr>
            <a:lvl5pPr lvl="4" rtl="0">
              <a:spcBef>
                <a:spcPts val="0"/>
              </a:spcBef>
              <a:spcAft>
                <a:spcPts val="0"/>
              </a:spcAft>
              <a:buSzPts val="3700"/>
              <a:buNone/>
              <a:defRPr/>
            </a:lvl5pPr>
            <a:lvl6pPr lvl="5" rtl="0">
              <a:spcBef>
                <a:spcPts val="0"/>
              </a:spcBef>
              <a:spcAft>
                <a:spcPts val="0"/>
              </a:spcAft>
              <a:buSzPts val="3700"/>
              <a:buNone/>
              <a:defRPr/>
            </a:lvl6pPr>
            <a:lvl7pPr lvl="6" rtl="0">
              <a:spcBef>
                <a:spcPts val="0"/>
              </a:spcBef>
              <a:spcAft>
                <a:spcPts val="0"/>
              </a:spcAft>
              <a:buSzPts val="3700"/>
              <a:buNone/>
              <a:defRPr/>
            </a:lvl7pPr>
            <a:lvl8pPr lvl="7" rtl="0">
              <a:spcBef>
                <a:spcPts val="0"/>
              </a:spcBef>
              <a:spcAft>
                <a:spcPts val="0"/>
              </a:spcAft>
              <a:buSzPts val="3700"/>
              <a:buNone/>
              <a:defRPr/>
            </a:lvl8pPr>
            <a:lvl9pPr lvl="8" rtl="0">
              <a:spcBef>
                <a:spcPts val="0"/>
              </a:spcBef>
              <a:spcAft>
                <a:spcPts val="0"/>
              </a:spcAft>
              <a:buSzPts val="3700"/>
              <a:buNone/>
              <a:defRPr/>
            </a:lvl9pPr>
          </a:lstStyle>
          <a:p>
            <a:endParaRPr/>
          </a:p>
        </p:txBody>
      </p:sp>
      <p:sp>
        <p:nvSpPr>
          <p:cNvPr id="107" name="Google Shape;107;p20"/>
          <p:cNvSpPr txBox="1">
            <a:spLocks noGrp="1"/>
          </p:cNvSpPr>
          <p:nvPr>
            <p:ph type="body" idx="1"/>
          </p:nvPr>
        </p:nvSpPr>
        <p:spPr>
          <a:xfrm>
            <a:off x="415600" y="1536633"/>
            <a:ext cx="5333100" cy="45552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sz="1900"/>
            </a:lvl1pPr>
            <a:lvl2pPr marL="914400" lvl="1" indent="-330200" rtl="0">
              <a:spcBef>
                <a:spcPts val="2100"/>
              </a:spcBef>
              <a:spcAft>
                <a:spcPts val="0"/>
              </a:spcAft>
              <a:buSzPts val="1600"/>
              <a:buChar char="○"/>
              <a:defRPr sz="1600"/>
            </a:lvl2pPr>
            <a:lvl3pPr marL="1371600" lvl="2" indent="-330200" rtl="0">
              <a:spcBef>
                <a:spcPts val="2100"/>
              </a:spcBef>
              <a:spcAft>
                <a:spcPts val="0"/>
              </a:spcAft>
              <a:buSzPts val="1600"/>
              <a:buChar char="■"/>
              <a:defRPr sz="1600"/>
            </a:lvl3pPr>
            <a:lvl4pPr marL="1828800" lvl="3" indent="-330200" rtl="0">
              <a:spcBef>
                <a:spcPts val="2100"/>
              </a:spcBef>
              <a:spcAft>
                <a:spcPts val="0"/>
              </a:spcAft>
              <a:buSzPts val="1600"/>
              <a:buChar char="●"/>
              <a:defRPr sz="1600"/>
            </a:lvl4pPr>
            <a:lvl5pPr marL="2286000" lvl="4" indent="-330200" rtl="0">
              <a:spcBef>
                <a:spcPts val="2100"/>
              </a:spcBef>
              <a:spcAft>
                <a:spcPts val="0"/>
              </a:spcAft>
              <a:buSzPts val="1600"/>
              <a:buChar char="○"/>
              <a:defRPr sz="1600"/>
            </a:lvl5pPr>
            <a:lvl6pPr marL="2743200" lvl="5" indent="-330200" rtl="0">
              <a:spcBef>
                <a:spcPts val="2100"/>
              </a:spcBef>
              <a:spcAft>
                <a:spcPts val="0"/>
              </a:spcAft>
              <a:buSzPts val="1600"/>
              <a:buChar char="■"/>
              <a:defRPr sz="1600"/>
            </a:lvl6pPr>
            <a:lvl7pPr marL="3200400" lvl="6" indent="-330200" rtl="0">
              <a:spcBef>
                <a:spcPts val="2100"/>
              </a:spcBef>
              <a:spcAft>
                <a:spcPts val="0"/>
              </a:spcAft>
              <a:buSzPts val="1600"/>
              <a:buChar char="●"/>
              <a:defRPr sz="1600"/>
            </a:lvl7pPr>
            <a:lvl8pPr marL="3657600" lvl="7" indent="-330200" rtl="0">
              <a:spcBef>
                <a:spcPts val="2100"/>
              </a:spcBef>
              <a:spcAft>
                <a:spcPts val="0"/>
              </a:spcAft>
              <a:buSzPts val="1600"/>
              <a:buChar char="○"/>
              <a:defRPr sz="1600"/>
            </a:lvl8pPr>
            <a:lvl9pPr marL="4114800" lvl="8" indent="-330200" rtl="0">
              <a:spcBef>
                <a:spcPts val="2100"/>
              </a:spcBef>
              <a:spcAft>
                <a:spcPts val="2100"/>
              </a:spcAft>
              <a:buSzPts val="1600"/>
              <a:buChar char="■"/>
              <a:defRPr sz="1600"/>
            </a:lvl9pPr>
          </a:lstStyle>
          <a:p>
            <a:endParaRPr/>
          </a:p>
        </p:txBody>
      </p:sp>
      <p:sp>
        <p:nvSpPr>
          <p:cNvPr id="108" name="Google Shape;108;p20"/>
          <p:cNvSpPr txBox="1">
            <a:spLocks noGrp="1"/>
          </p:cNvSpPr>
          <p:nvPr>
            <p:ph type="body" idx="2"/>
          </p:nvPr>
        </p:nvSpPr>
        <p:spPr>
          <a:xfrm>
            <a:off x="6443200" y="1536633"/>
            <a:ext cx="5333100" cy="45552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sz="1900"/>
            </a:lvl1pPr>
            <a:lvl2pPr marL="914400" lvl="1" indent="-330200" rtl="0">
              <a:spcBef>
                <a:spcPts val="2100"/>
              </a:spcBef>
              <a:spcAft>
                <a:spcPts val="0"/>
              </a:spcAft>
              <a:buSzPts val="1600"/>
              <a:buChar char="○"/>
              <a:defRPr sz="1600"/>
            </a:lvl2pPr>
            <a:lvl3pPr marL="1371600" lvl="2" indent="-330200" rtl="0">
              <a:spcBef>
                <a:spcPts val="2100"/>
              </a:spcBef>
              <a:spcAft>
                <a:spcPts val="0"/>
              </a:spcAft>
              <a:buSzPts val="1600"/>
              <a:buChar char="■"/>
              <a:defRPr sz="1600"/>
            </a:lvl3pPr>
            <a:lvl4pPr marL="1828800" lvl="3" indent="-330200" rtl="0">
              <a:spcBef>
                <a:spcPts val="2100"/>
              </a:spcBef>
              <a:spcAft>
                <a:spcPts val="0"/>
              </a:spcAft>
              <a:buSzPts val="1600"/>
              <a:buChar char="●"/>
              <a:defRPr sz="1600"/>
            </a:lvl4pPr>
            <a:lvl5pPr marL="2286000" lvl="4" indent="-330200" rtl="0">
              <a:spcBef>
                <a:spcPts val="2100"/>
              </a:spcBef>
              <a:spcAft>
                <a:spcPts val="0"/>
              </a:spcAft>
              <a:buSzPts val="1600"/>
              <a:buChar char="○"/>
              <a:defRPr sz="1600"/>
            </a:lvl5pPr>
            <a:lvl6pPr marL="2743200" lvl="5" indent="-330200" rtl="0">
              <a:spcBef>
                <a:spcPts val="2100"/>
              </a:spcBef>
              <a:spcAft>
                <a:spcPts val="0"/>
              </a:spcAft>
              <a:buSzPts val="1600"/>
              <a:buChar char="■"/>
              <a:defRPr sz="1600"/>
            </a:lvl6pPr>
            <a:lvl7pPr marL="3200400" lvl="6" indent="-330200" rtl="0">
              <a:spcBef>
                <a:spcPts val="2100"/>
              </a:spcBef>
              <a:spcAft>
                <a:spcPts val="0"/>
              </a:spcAft>
              <a:buSzPts val="1600"/>
              <a:buChar char="●"/>
              <a:defRPr sz="1600"/>
            </a:lvl7pPr>
            <a:lvl8pPr marL="3657600" lvl="7" indent="-330200" rtl="0">
              <a:spcBef>
                <a:spcPts val="2100"/>
              </a:spcBef>
              <a:spcAft>
                <a:spcPts val="0"/>
              </a:spcAft>
              <a:buSzPts val="1600"/>
              <a:buChar char="○"/>
              <a:defRPr sz="1600"/>
            </a:lvl8pPr>
            <a:lvl9pPr marL="4114800" lvl="8" indent="-330200" rtl="0">
              <a:spcBef>
                <a:spcPts val="2100"/>
              </a:spcBef>
              <a:spcAft>
                <a:spcPts val="2100"/>
              </a:spcAft>
              <a:buSzPts val="1600"/>
              <a:buChar char="■"/>
              <a:defRPr sz="1600"/>
            </a:lvl9pPr>
          </a:lstStyle>
          <a:p>
            <a:endParaRPr/>
          </a:p>
        </p:txBody>
      </p:sp>
      <p:sp>
        <p:nvSpPr>
          <p:cNvPr id="109" name="Google Shape;109;p20"/>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10"/>
        <p:cNvGrpSpPr/>
        <p:nvPr/>
      </p:nvGrpSpPr>
      <p:grpSpPr>
        <a:xfrm>
          <a:off x="0" y="0"/>
          <a:ext cx="0" cy="0"/>
          <a:chOff x="0" y="0"/>
          <a:chExt cx="0" cy="0"/>
        </a:xfrm>
      </p:grpSpPr>
      <p:sp>
        <p:nvSpPr>
          <p:cNvPr id="111" name="Google Shape;111;p21"/>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lvl1pPr lvl="0" rtl="0">
              <a:spcBef>
                <a:spcPts val="0"/>
              </a:spcBef>
              <a:spcAft>
                <a:spcPts val="0"/>
              </a:spcAft>
              <a:buSzPts val="3700"/>
              <a:buNone/>
              <a:defRPr/>
            </a:lvl1pPr>
            <a:lvl2pPr lvl="1" rtl="0">
              <a:spcBef>
                <a:spcPts val="0"/>
              </a:spcBef>
              <a:spcAft>
                <a:spcPts val="0"/>
              </a:spcAft>
              <a:buSzPts val="3700"/>
              <a:buNone/>
              <a:defRPr/>
            </a:lvl2pPr>
            <a:lvl3pPr lvl="2" rtl="0">
              <a:spcBef>
                <a:spcPts val="0"/>
              </a:spcBef>
              <a:spcAft>
                <a:spcPts val="0"/>
              </a:spcAft>
              <a:buSzPts val="3700"/>
              <a:buNone/>
              <a:defRPr/>
            </a:lvl3pPr>
            <a:lvl4pPr lvl="3" rtl="0">
              <a:spcBef>
                <a:spcPts val="0"/>
              </a:spcBef>
              <a:spcAft>
                <a:spcPts val="0"/>
              </a:spcAft>
              <a:buSzPts val="3700"/>
              <a:buNone/>
              <a:defRPr/>
            </a:lvl4pPr>
            <a:lvl5pPr lvl="4" rtl="0">
              <a:spcBef>
                <a:spcPts val="0"/>
              </a:spcBef>
              <a:spcAft>
                <a:spcPts val="0"/>
              </a:spcAft>
              <a:buSzPts val="3700"/>
              <a:buNone/>
              <a:defRPr/>
            </a:lvl5pPr>
            <a:lvl6pPr lvl="5" rtl="0">
              <a:spcBef>
                <a:spcPts val="0"/>
              </a:spcBef>
              <a:spcAft>
                <a:spcPts val="0"/>
              </a:spcAft>
              <a:buSzPts val="3700"/>
              <a:buNone/>
              <a:defRPr/>
            </a:lvl6pPr>
            <a:lvl7pPr lvl="6" rtl="0">
              <a:spcBef>
                <a:spcPts val="0"/>
              </a:spcBef>
              <a:spcAft>
                <a:spcPts val="0"/>
              </a:spcAft>
              <a:buSzPts val="3700"/>
              <a:buNone/>
              <a:defRPr/>
            </a:lvl7pPr>
            <a:lvl8pPr lvl="7" rtl="0">
              <a:spcBef>
                <a:spcPts val="0"/>
              </a:spcBef>
              <a:spcAft>
                <a:spcPts val="0"/>
              </a:spcAft>
              <a:buSzPts val="3700"/>
              <a:buNone/>
              <a:defRPr/>
            </a:lvl8pPr>
            <a:lvl9pPr lvl="8" rtl="0">
              <a:spcBef>
                <a:spcPts val="0"/>
              </a:spcBef>
              <a:spcAft>
                <a:spcPts val="0"/>
              </a:spcAft>
              <a:buSzPts val="3700"/>
              <a:buNone/>
              <a:defRPr/>
            </a:lvl9pPr>
          </a:lstStyle>
          <a:p>
            <a:endParaRPr/>
          </a:p>
        </p:txBody>
      </p:sp>
      <p:sp>
        <p:nvSpPr>
          <p:cNvPr id="112" name="Google Shape;112;p21"/>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13"/>
        <p:cNvGrpSpPr/>
        <p:nvPr/>
      </p:nvGrpSpPr>
      <p:grpSpPr>
        <a:xfrm>
          <a:off x="0" y="0"/>
          <a:ext cx="0" cy="0"/>
          <a:chOff x="0" y="0"/>
          <a:chExt cx="0" cy="0"/>
        </a:xfrm>
      </p:grpSpPr>
      <p:sp>
        <p:nvSpPr>
          <p:cNvPr id="114" name="Google Shape;114;p22"/>
          <p:cNvSpPr txBox="1">
            <a:spLocks noGrp="1"/>
          </p:cNvSpPr>
          <p:nvPr>
            <p:ph type="title"/>
          </p:nvPr>
        </p:nvSpPr>
        <p:spPr>
          <a:xfrm>
            <a:off x="415600" y="740800"/>
            <a:ext cx="3744000" cy="1007700"/>
          </a:xfrm>
          <a:prstGeom prst="rect">
            <a:avLst/>
          </a:prstGeom>
        </p:spPr>
        <p:txBody>
          <a:bodyPr spcFirstLastPara="1" wrap="square" lIns="121900" tIns="121900" rIns="121900" bIns="121900" anchor="b" anchorCtr="0">
            <a:noAutofit/>
          </a:bodyPr>
          <a:lstStyle>
            <a:lvl1pPr lvl="0" rtl="0">
              <a:spcBef>
                <a:spcPts val="0"/>
              </a:spcBef>
              <a:spcAft>
                <a:spcPts val="0"/>
              </a:spcAft>
              <a:buSzPts val="3200"/>
              <a:buNone/>
              <a:defRPr sz="3200"/>
            </a:lvl1pPr>
            <a:lvl2pPr lvl="1" rtl="0">
              <a:spcBef>
                <a:spcPts val="0"/>
              </a:spcBef>
              <a:spcAft>
                <a:spcPts val="0"/>
              </a:spcAft>
              <a:buSzPts val="3200"/>
              <a:buNone/>
              <a:defRPr sz="3200"/>
            </a:lvl2pPr>
            <a:lvl3pPr lvl="2" rtl="0">
              <a:spcBef>
                <a:spcPts val="0"/>
              </a:spcBef>
              <a:spcAft>
                <a:spcPts val="0"/>
              </a:spcAft>
              <a:buSzPts val="3200"/>
              <a:buNone/>
              <a:defRPr sz="3200"/>
            </a:lvl3pPr>
            <a:lvl4pPr lvl="3" rtl="0">
              <a:spcBef>
                <a:spcPts val="0"/>
              </a:spcBef>
              <a:spcAft>
                <a:spcPts val="0"/>
              </a:spcAft>
              <a:buSzPts val="3200"/>
              <a:buNone/>
              <a:defRPr sz="3200"/>
            </a:lvl4pPr>
            <a:lvl5pPr lvl="4" rtl="0">
              <a:spcBef>
                <a:spcPts val="0"/>
              </a:spcBef>
              <a:spcAft>
                <a:spcPts val="0"/>
              </a:spcAft>
              <a:buSzPts val="3200"/>
              <a:buNone/>
              <a:defRPr sz="3200"/>
            </a:lvl5pPr>
            <a:lvl6pPr lvl="5" rtl="0">
              <a:spcBef>
                <a:spcPts val="0"/>
              </a:spcBef>
              <a:spcAft>
                <a:spcPts val="0"/>
              </a:spcAft>
              <a:buSzPts val="3200"/>
              <a:buNone/>
              <a:defRPr sz="3200"/>
            </a:lvl6pPr>
            <a:lvl7pPr lvl="6" rtl="0">
              <a:spcBef>
                <a:spcPts val="0"/>
              </a:spcBef>
              <a:spcAft>
                <a:spcPts val="0"/>
              </a:spcAft>
              <a:buSzPts val="3200"/>
              <a:buNone/>
              <a:defRPr sz="3200"/>
            </a:lvl7pPr>
            <a:lvl8pPr lvl="7" rtl="0">
              <a:spcBef>
                <a:spcPts val="0"/>
              </a:spcBef>
              <a:spcAft>
                <a:spcPts val="0"/>
              </a:spcAft>
              <a:buSzPts val="3200"/>
              <a:buNone/>
              <a:defRPr sz="3200"/>
            </a:lvl8pPr>
            <a:lvl9pPr lvl="8" rtl="0">
              <a:spcBef>
                <a:spcPts val="0"/>
              </a:spcBef>
              <a:spcAft>
                <a:spcPts val="0"/>
              </a:spcAft>
              <a:buSzPts val="3200"/>
              <a:buNone/>
              <a:defRPr sz="3200"/>
            </a:lvl9pPr>
          </a:lstStyle>
          <a:p>
            <a:endParaRPr/>
          </a:p>
        </p:txBody>
      </p:sp>
      <p:sp>
        <p:nvSpPr>
          <p:cNvPr id="115" name="Google Shape;115;p22"/>
          <p:cNvSpPr txBox="1">
            <a:spLocks noGrp="1"/>
          </p:cNvSpPr>
          <p:nvPr>
            <p:ph type="body" idx="1"/>
          </p:nvPr>
        </p:nvSpPr>
        <p:spPr>
          <a:xfrm>
            <a:off x="415600" y="1852800"/>
            <a:ext cx="3744000" cy="4239300"/>
          </a:xfrm>
          <a:prstGeom prst="rect">
            <a:avLst/>
          </a:prstGeom>
        </p:spPr>
        <p:txBody>
          <a:bodyPr spcFirstLastPara="1" wrap="square" lIns="121900" tIns="121900" rIns="121900" bIns="121900" anchor="t" anchorCtr="0">
            <a:noAutofit/>
          </a:bodyPr>
          <a:lstStyle>
            <a:lvl1pPr marL="457200" lvl="0" indent="-330200" rtl="0">
              <a:spcBef>
                <a:spcPts val="0"/>
              </a:spcBef>
              <a:spcAft>
                <a:spcPts val="0"/>
              </a:spcAft>
              <a:buSzPts val="1600"/>
              <a:buChar char="●"/>
              <a:defRPr sz="1600"/>
            </a:lvl1pPr>
            <a:lvl2pPr marL="914400" lvl="1" indent="-330200" rtl="0">
              <a:spcBef>
                <a:spcPts val="2100"/>
              </a:spcBef>
              <a:spcAft>
                <a:spcPts val="0"/>
              </a:spcAft>
              <a:buSzPts val="1600"/>
              <a:buChar char="○"/>
              <a:defRPr sz="1600"/>
            </a:lvl2pPr>
            <a:lvl3pPr marL="1371600" lvl="2" indent="-330200" rtl="0">
              <a:spcBef>
                <a:spcPts val="2100"/>
              </a:spcBef>
              <a:spcAft>
                <a:spcPts val="0"/>
              </a:spcAft>
              <a:buSzPts val="1600"/>
              <a:buChar char="■"/>
              <a:defRPr sz="1600"/>
            </a:lvl3pPr>
            <a:lvl4pPr marL="1828800" lvl="3" indent="-330200" rtl="0">
              <a:spcBef>
                <a:spcPts val="2100"/>
              </a:spcBef>
              <a:spcAft>
                <a:spcPts val="0"/>
              </a:spcAft>
              <a:buSzPts val="1600"/>
              <a:buChar char="●"/>
              <a:defRPr sz="1600"/>
            </a:lvl4pPr>
            <a:lvl5pPr marL="2286000" lvl="4" indent="-330200" rtl="0">
              <a:spcBef>
                <a:spcPts val="2100"/>
              </a:spcBef>
              <a:spcAft>
                <a:spcPts val="0"/>
              </a:spcAft>
              <a:buSzPts val="1600"/>
              <a:buChar char="○"/>
              <a:defRPr sz="1600"/>
            </a:lvl5pPr>
            <a:lvl6pPr marL="2743200" lvl="5" indent="-330200" rtl="0">
              <a:spcBef>
                <a:spcPts val="2100"/>
              </a:spcBef>
              <a:spcAft>
                <a:spcPts val="0"/>
              </a:spcAft>
              <a:buSzPts val="1600"/>
              <a:buChar char="■"/>
              <a:defRPr sz="1600"/>
            </a:lvl6pPr>
            <a:lvl7pPr marL="3200400" lvl="6" indent="-330200" rtl="0">
              <a:spcBef>
                <a:spcPts val="2100"/>
              </a:spcBef>
              <a:spcAft>
                <a:spcPts val="0"/>
              </a:spcAft>
              <a:buSzPts val="1600"/>
              <a:buChar char="●"/>
              <a:defRPr sz="1600"/>
            </a:lvl7pPr>
            <a:lvl8pPr marL="3657600" lvl="7" indent="-330200" rtl="0">
              <a:spcBef>
                <a:spcPts val="2100"/>
              </a:spcBef>
              <a:spcAft>
                <a:spcPts val="0"/>
              </a:spcAft>
              <a:buSzPts val="1600"/>
              <a:buChar char="○"/>
              <a:defRPr sz="1600"/>
            </a:lvl8pPr>
            <a:lvl9pPr marL="4114800" lvl="8" indent="-330200" rtl="0">
              <a:spcBef>
                <a:spcPts val="2100"/>
              </a:spcBef>
              <a:spcAft>
                <a:spcPts val="2100"/>
              </a:spcAft>
              <a:buSzPts val="1600"/>
              <a:buChar char="■"/>
              <a:defRPr sz="1600"/>
            </a:lvl9pPr>
          </a:lstStyle>
          <a:p>
            <a:endParaRPr/>
          </a:p>
        </p:txBody>
      </p:sp>
      <p:sp>
        <p:nvSpPr>
          <p:cNvPr id="116" name="Google Shape;116;p22"/>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117"/>
        <p:cNvGrpSpPr/>
        <p:nvPr/>
      </p:nvGrpSpPr>
      <p:grpSpPr>
        <a:xfrm>
          <a:off x="0" y="0"/>
          <a:ext cx="0" cy="0"/>
          <a:chOff x="0" y="0"/>
          <a:chExt cx="0" cy="0"/>
        </a:xfrm>
      </p:grpSpPr>
      <p:sp>
        <p:nvSpPr>
          <p:cNvPr id="118" name="Google Shape;118;p23"/>
          <p:cNvSpPr txBox="1">
            <a:spLocks noGrp="1"/>
          </p:cNvSpPr>
          <p:nvPr>
            <p:ph type="title"/>
          </p:nvPr>
        </p:nvSpPr>
        <p:spPr>
          <a:xfrm>
            <a:off x="653667" y="600200"/>
            <a:ext cx="8490300" cy="5454300"/>
          </a:xfrm>
          <a:prstGeom prst="rect">
            <a:avLst/>
          </a:prstGeom>
        </p:spPr>
        <p:txBody>
          <a:bodyPr spcFirstLastPara="1" wrap="square" lIns="121900" tIns="121900" rIns="121900" bIns="121900" anchor="ctr" anchorCtr="0">
            <a:noAutofit/>
          </a:bodyPr>
          <a:lstStyle>
            <a:lvl1pPr lvl="0" rtl="0">
              <a:spcBef>
                <a:spcPts val="0"/>
              </a:spcBef>
              <a:spcAft>
                <a:spcPts val="0"/>
              </a:spcAft>
              <a:buSzPts val="6400"/>
              <a:buNone/>
              <a:defRPr sz="6400"/>
            </a:lvl1pPr>
            <a:lvl2pPr lvl="1" rtl="0">
              <a:spcBef>
                <a:spcPts val="0"/>
              </a:spcBef>
              <a:spcAft>
                <a:spcPts val="0"/>
              </a:spcAft>
              <a:buSzPts val="6400"/>
              <a:buNone/>
              <a:defRPr sz="6400"/>
            </a:lvl2pPr>
            <a:lvl3pPr lvl="2" rtl="0">
              <a:spcBef>
                <a:spcPts val="0"/>
              </a:spcBef>
              <a:spcAft>
                <a:spcPts val="0"/>
              </a:spcAft>
              <a:buSzPts val="6400"/>
              <a:buNone/>
              <a:defRPr sz="6400"/>
            </a:lvl3pPr>
            <a:lvl4pPr lvl="3" rtl="0">
              <a:spcBef>
                <a:spcPts val="0"/>
              </a:spcBef>
              <a:spcAft>
                <a:spcPts val="0"/>
              </a:spcAft>
              <a:buSzPts val="6400"/>
              <a:buNone/>
              <a:defRPr sz="6400"/>
            </a:lvl4pPr>
            <a:lvl5pPr lvl="4" rtl="0">
              <a:spcBef>
                <a:spcPts val="0"/>
              </a:spcBef>
              <a:spcAft>
                <a:spcPts val="0"/>
              </a:spcAft>
              <a:buSzPts val="6400"/>
              <a:buNone/>
              <a:defRPr sz="6400"/>
            </a:lvl5pPr>
            <a:lvl6pPr lvl="5" rtl="0">
              <a:spcBef>
                <a:spcPts val="0"/>
              </a:spcBef>
              <a:spcAft>
                <a:spcPts val="0"/>
              </a:spcAft>
              <a:buSzPts val="6400"/>
              <a:buNone/>
              <a:defRPr sz="6400"/>
            </a:lvl6pPr>
            <a:lvl7pPr lvl="6" rtl="0">
              <a:spcBef>
                <a:spcPts val="0"/>
              </a:spcBef>
              <a:spcAft>
                <a:spcPts val="0"/>
              </a:spcAft>
              <a:buSzPts val="6400"/>
              <a:buNone/>
              <a:defRPr sz="6400"/>
            </a:lvl7pPr>
            <a:lvl8pPr lvl="7" rtl="0">
              <a:spcBef>
                <a:spcPts val="0"/>
              </a:spcBef>
              <a:spcAft>
                <a:spcPts val="0"/>
              </a:spcAft>
              <a:buSzPts val="6400"/>
              <a:buNone/>
              <a:defRPr sz="6400"/>
            </a:lvl8pPr>
            <a:lvl9pPr lvl="8" rtl="0">
              <a:spcBef>
                <a:spcPts val="0"/>
              </a:spcBef>
              <a:spcAft>
                <a:spcPts val="0"/>
              </a:spcAft>
              <a:buSzPts val="6400"/>
              <a:buNone/>
              <a:defRPr sz="6400"/>
            </a:lvl9pPr>
          </a:lstStyle>
          <a:p>
            <a:endParaRPr/>
          </a:p>
        </p:txBody>
      </p:sp>
      <p:sp>
        <p:nvSpPr>
          <p:cNvPr id="119" name="Google Shape;119;p23"/>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20"/>
        <p:cNvGrpSpPr/>
        <p:nvPr/>
      </p:nvGrpSpPr>
      <p:grpSpPr>
        <a:xfrm>
          <a:off x="0" y="0"/>
          <a:ext cx="0" cy="0"/>
          <a:chOff x="0" y="0"/>
          <a:chExt cx="0" cy="0"/>
        </a:xfrm>
      </p:grpSpPr>
      <p:sp>
        <p:nvSpPr>
          <p:cNvPr id="121" name="Google Shape;121;p24"/>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22" name="Google Shape;122;p24"/>
          <p:cNvSpPr txBox="1">
            <a:spLocks noGrp="1"/>
          </p:cNvSpPr>
          <p:nvPr>
            <p:ph type="title"/>
          </p:nvPr>
        </p:nvSpPr>
        <p:spPr>
          <a:xfrm>
            <a:off x="354000" y="1644233"/>
            <a:ext cx="5393700" cy="1976400"/>
          </a:xfrm>
          <a:prstGeom prst="rect">
            <a:avLst/>
          </a:prstGeom>
        </p:spPr>
        <p:txBody>
          <a:bodyPr spcFirstLastPara="1" wrap="square" lIns="121900" tIns="121900" rIns="121900" bIns="121900" anchor="b" anchorCtr="0">
            <a:noAutofit/>
          </a:bodyPr>
          <a:lstStyle>
            <a:lvl1pPr lvl="0" algn="ctr" rtl="0">
              <a:spcBef>
                <a:spcPts val="0"/>
              </a:spcBef>
              <a:spcAft>
                <a:spcPts val="0"/>
              </a:spcAft>
              <a:buSzPts val="5600"/>
              <a:buNone/>
              <a:defRPr sz="5600"/>
            </a:lvl1pPr>
            <a:lvl2pPr lvl="1" algn="ctr" rtl="0">
              <a:spcBef>
                <a:spcPts val="0"/>
              </a:spcBef>
              <a:spcAft>
                <a:spcPts val="0"/>
              </a:spcAft>
              <a:buSzPts val="5600"/>
              <a:buNone/>
              <a:defRPr sz="5600"/>
            </a:lvl2pPr>
            <a:lvl3pPr lvl="2" algn="ctr" rtl="0">
              <a:spcBef>
                <a:spcPts val="0"/>
              </a:spcBef>
              <a:spcAft>
                <a:spcPts val="0"/>
              </a:spcAft>
              <a:buSzPts val="5600"/>
              <a:buNone/>
              <a:defRPr sz="5600"/>
            </a:lvl3pPr>
            <a:lvl4pPr lvl="3" algn="ctr" rtl="0">
              <a:spcBef>
                <a:spcPts val="0"/>
              </a:spcBef>
              <a:spcAft>
                <a:spcPts val="0"/>
              </a:spcAft>
              <a:buSzPts val="5600"/>
              <a:buNone/>
              <a:defRPr sz="5600"/>
            </a:lvl4pPr>
            <a:lvl5pPr lvl="4" algn="ctr" rtl="0">
              <a:spcBef>
                <a:spcPts val="0"/>
              </a:spcBef>
              <a:spcAft>
                <a:spcPts val="0"/>
              </a:spcAft>
              <a:buSzPts val="5600"/>
              <a:buNone/>
              <a:defRPr sz="5600"/>
            </a:lvl5pPr>
            <a:lvl6pPr lvl="5" algn="ctr" rtl="0">
              <a:spcBef>
                <a:spcPts val="0"/>
              </a:spcBef>
              <a:spcAft>
                <a:spcPts val="0"/>
              </a:spcAft>
              <a:buSzPts val="5600"/>
              <a:buNone/>
              <a:defRPr sz="5600"/>
            </a:lvl6pPr>
            <a:lvl7pPr lvl="6" algn="ctr" rtl="0">
              <a:spcBef>
                <a:spcPts val="0"/>
              </a:spcBef>
              <a:spcAft>
                <a:spcPts val="0"/>
              </a:spcAft>
              <a:buSzPts val="5600"/>
              <a:buNone/>
              <a:defRPr sz="5600"/>
            </a:lvl7pPr>
            <a:lvl8pPr lvl="7" algn="ctr" rtl="0">
              <a:spcBef>
                <a:spcPts val="0"/>
              </a:spcBef>
              <a:spcAft>
                <a:spcPts val="0"/>
              </a:spcAft>
              <a:buSzPts val="5600"/>
              <a:buNone/>
              <a:defRPr sz="5600"/>
            </a:lvl8pPr>
            <a:lvl9pPr lvl="8" algn="ctr" rtl="0">
              <a:spcBef>
                <a:spcPts val="0"/>
              </a:spcBef>
              <a:spcAft>
                <a:spcPts val="0"/>
              </a:spcAft>
              <a:buSzPts val="5600"/>
              <a:buNone/>
              <a:defRPr sz="5600"/>
            </a:lvl9pPr>
          </a:lstStyle>
          <a:p>
            <a:endParaRPr/>
          </a:p>
        </p:txBody>
      </p:sp>
      <p:sp>
        <p:nvSpPr>
          <p:cNvPr id="123" name="Google Shape;123;p24"/>
          <p:cNvSpPr txBox="1">
            <a:spLocks noGrp="1"/>
          </p:cNvSpPr>
          <p:nvPr>
            <p:ph type="subTitle" idx="1"/>
          </p:nvPr>
        </p:nvSpPr>
        <p:spPr>
          <a:xfrm>
            <a:off x="354000" y="3737433"/>
            <a:ext cx="5393700" cy="1646700"/>
          </a:xfrm>
          <a:prstGeom prst="rect">
            <a:avLst/>
          </a:prstGeom>
        </p:spPr>
        <p:txBody>
          <a:bodyPr spcFirstLastPara="1" wrap="square" lIns="121900" tIns="121900" rIns="121900" bIns="121900"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24" name="Google Shape;124;p24"/>
          <p:cNvSpPr txBox="1">
            <a:spLocks noGrp="1"/>
          </p:cNvSpPr>
          <p:nvPr>
            <p:ph type="body" idx="2"/>
          </p:nvPr>
        </p:nvSpPr>
        <p:spPr>
          <a:xfrm>
            <a:off x="6586000" y="965433"/>
            <a:ext cx="5115900" cy="4926900"/>
          </a:xfrm>
          <a:prstGeom prst="rect">
            <a:avLst/>
          </a:prstGeom>
        </p:spPr>
        <p:txBody>
          <a:bodyPr spcFirstLastPara="1" wrap="square" lIns="121900" tIns="121900" rIns="121900" bIns="121900" anchor="ctr" anchorCtr="0">
            <a:noAutofit/>
          </a:bodyPr>
          <a:lstStyle>
            <a:lvl1pPr marL="457200" lvl="0" indent="-381000" rtl="0">
              <a:spcBef>
                <a:spcPts val="0"/>
              </a:spcBef>
              <a:spcAft>
                <a:spcPts val="0"/>
              </a:spcAft>
              <a:buSzPts val="2400"/>
              <a:buChar char="●"/>
              <a:defRPr/>
            </a:lvl1pPr>
            <a:lvl2pPr marL="914400" lvl="1" indent="-349250" rtl="0">
              <a:spcBef>
                <a:spcPts val="2100"/>
              </a:spcBef>
              <a:spcAft>
                <a:spcPts val="0"/>
              </a:spcAft>
              <a:buSzPts val="1900"/>
              <a:buChar char="○"/>
              <a:defRPr/>
            </a:lvl2pPr>
            <a:lvl3pPr marL="1371600" lvl="2" indent="-349250" rtl="0">
              <a:spcBef>
                <a:spcPts val="2100"/>
              </a:spcBef>
              <a:spcAft>
                <a:spcPts val="0"/>
              </a:spcAft>
              <a:buSzPts val="1900"/>
              <a:buChar char="■"/>
              <a:defRPr/>
            </a:lvl3pPr>
            <a:lvl4pPr marL="1828800" lvl="3" indent="-349250" rtl="0">
              <a:spcBef>
                <a:spcPts val="2100"/>
              </a:spcBef>
              <a:spcAft>
                <a:spcPts val="0"/>
              </a:spcAft>
              <a:buSzPts val="1900"/>
              <a:buChar char="●"/>
              <a:defRPr/>
            </a:lvl4pPr>
            <a:lvl5pPr marL="2286000" lvl="4" indent="-349250" rtl="0">
              <a:spcBef>
                <a:spcPts val="2100"/>
              </a:spcBef>
              <a:spcAft>
                <a:spcPts val="0"/>
              </a:spcAft>
              <a:buSzPts val="1900"/>
              <a:buChar char="○"/>
              <a:defRPr/>
            </a:lvl5pPr>
            <a:lvl6pPr marL="2743200" lvl="5" indent="-349250" rtl="0">
              <a:spcBef>
                <a:spcPts val="2100"/>
              </a:spcBef>
              <a:spcAft>
                <a:spcPts val="0"/>
              </a:spcAft>
              <a:buSzPts val="1900"/>
              <a:buChar char="■"/>
              <a:defRPr/>
            </a:lvl6pPr>
            <a:lvl7pPr marL="3200400" lvl="6" indent="-349250" rtl="0">
              <a:spcBef>
                <a:spcPts val="2100"/>
              </a:spcBef>
              <a:spcAft>
                <a:spcPts val="0"/>
              </a:spcAft>
              <a:buSzPts val="1900"/>
              <a:buChar char="●"/>
              <a:defRPr/>
            </a:lvl7pPr>
            <a:lvl8pPr marL="3657600" lvl="7" indent="-349250" rtl="0">
              <a:spcBef>
                <a:spcPts val="2100"/>
              </a:spcBef>
              <a:spcAft>
                <a:spcPts val="0"/>
              </a:spcAft>
              <a:buSzPts val="1900"/>
              <a:buChar char="○"/>
              <a:defRPr/>
            </a:lvl8pPr>
            <a:lvl9pPr marL="4114800" lvl="8" indent="-349250" rtl="0">
              <a:spcBef>
                <a:spcPts val="2100"/>
              </a:spcBef>
              <a:spcAft>
                <a:spcPts val="2100"/>
              </a:spcAft>
              <a:buSzPts val="1900"/>
              <a:buChar char="■"/>
              <a:defRPr/>
            </a:lvl9pPr>
          </a:lstStyle>
          <a:p>
            <a:endParaRPr/>
          </a:p>
        </p:txBody>
      </p:sp>
      <p:sp>
        <p:nvSpPr>
          <p:cNvPr id="125" name="Google Shape;125;p24"/>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26"/>
        <p:cNvGrpSpPr/>
        <p:nvPr/>
      </p:nvGrpSpPr>
      <p:grpSpPr>
        <a:xfrm>
          <a:off x="0" y="0"/>
          <a:ext cx="0" cy="0"/>
          <a:chOff x="0" y="0"/>
          <a:chExt cx="0" cy="0"/>
        </a:xfrm>
      </p:grpSpPr>
      <p:sp>
        <p:nvSpPr>
          <p:cNvPr id="127" name="Google Shape;127;p25"/>
          <p:cNvSpPr txBox="1">
            <a:spLocks noGrp="1"/>
          </p:cNvSpPr>
          <p:nvPr>
            <p:ph type="body" idx="1"/>
          </p:nvPr>
        </p:nvSpPr>
        <p:spPr>
          <a:xfrm>
            <a:off x="415600" y="5640767"/>
            <a:ext cx="7998300" cy="806700"/>
          </a:xfrm>
          <a:prstGeom prst="rect">
            <a:avLst/>
          </a:prstGeom>
        </p:spPr>
        <p:txBody>
          <a:bodyPr spcFirstLastPara="1" wrap="square" lIns="121900" tIns="121900" rIns="121900" bIns="121900" anchor="ctr" anchorCtr="0">
            <a:noAutofit/>
          </a:bodyPr>
          <a:lstStyle>
            <a:lvl1pPr marL="457200" lvl="0" indent="-228600" rtl="0">
              <a:lnSpc>
                <a:spcPct val="100000"/>
              </a:lnSpc>
              <a:spcBef>
                <a:spcPts val="0"/>
              </a:spcBef>
              <a:spcAft>
                <a:spcPts val="0"/>
              </a:spcAft>
              <a:buSzPts val="2400"/>
              <a:buNone/>
              <a:defRPr/>
            </a:lvl1pPr>
          </a:lstStyle>
          <a:p>
            <a:endParaRPr/>
          </a:p>
        </p:txBody>
      </p:sp>
      <p:sp>
        <p:nvSpPr>
          <p:cNvPr id="128" name="Google Shape;128;p25"/>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129"/>
        <p:cNvGrpSpPr/>
        <p:nvPr/>
      </p:nvGrpSpPr>
      <p:grpSpPr>
        <a:xfrm>
          <a:off x="0" y="0"/>
          <a:ext cx="0" cy="0"/>
          <a:chOff x="0" y="0"/>
          <a:chExt cx="0" cy="0"/>
        </a:xfrm>
      </p:grpSpPr>
      <p:sp>
        <p:nvSpPr>
          <p:cNvPr id="130" name="Google Shape;130;p26"/>
          <p:cNvSpPr txBox="1">
            <a:spLocks noGrp="1"/>
          </p:cNvSpPr>
          <p:nvPr>
            <p:ph type="title" hasCustomPrompt="1"/>
          </p:nvPr>
        </p:nvSpPr>
        <p:spPr>
          <a:xfrm>
            <a:off x="415600" y="1474833"/>
            <a:ext cx="11360700" cy="2618100"/>
          </a:xfrm>
          <a:prstGeom prst="rect">
            <a:avLst/>
          </a:prstGeom>
        </p:spPr>
        <p:txBody>
          <a:bodyPr spcFirstLastPara="1" wrap="square" lIns="121900" tIns="121900" rIns="121900" bIns="121900" anchor="b" anchorCtr="0">
            <a:noAutofit/>
          </a:bodyPr>
          <a:lstStyle>
            <a:lvl1pPr lvl="0" algn="ctr" rtl="0">
              <a:spcBef>
                <a:spcPts val="0"/>
              </a:spcBef>
              <a:spcAft>
                <a:spcPts val="0"/>
              </a:spcAft>
              <a:buSzPts val="16000"/>
              <a:buNone/>
              <a:defRPr sz="16000"/>
            </a:lvl1pPr>
            <a:lvl2pPr lvl="1" algn="ctr" rtl="0">
              <a:spcBef>
                <a:spcPts val="0"/>
              </a:spcBef>
              <a:spcAft>
                <a:spcPts val="0"/>
              </a:spcAft>
              <a:buSzPts val="16000"/>
              <a:buNone/>
              <a:defRPr sz="16000"/>
            </a:lvl2pPr>
            <a:lvl3pPr lvl="2" algn="ctr" rtl="0">
              <a:spcBef>
                <a:spcPts val="0"/>
              </a:spcBef>
              <a:spcAft>
                <a:spcPts val="0"/>
              </a:spcAft>
              <a:buSzPts val="16000"/>
              <a:buNone/>
              <a:defRPr sz="16000"/>
            </a:lvl3pPr>
            <a:lvl4pPr lvl="3" algn="ctr" rtl="0">
              <a:spcBef>
                <a:spcPts val="0"/>
              </a:spcBef>
              <a:spcAft>
                <a:spcPts val="0"/>
              </a:spcAft>
              <a:buSzPts val="16000"/>
              <a:buNone/>
              <a:defRPr sz="16000"/>
            </a:lvl4pPr>
            <a:lvl5pPr lvl="4" algn="ctr" rtl="0">
              <a:spcBef>
                <a:spcPts val="0"/>
              </a:spcBef>
              <a:spcAft>
                <a:spcPts val="0"/>
              </a:spcAft>
              <a:buSzPts val="16000"/>
              <a:buNone/>
              <a:defRPr sz="16000"/>
            </a:lvl5pPr>
            <a:lvl6pPr lvl="5" algn="ctr" rtl="0">
              <a:spcBef>
                <a:spcPts val="0"/>
              </a:spcBef>
              <a:spcAft>
                <a:spcPts val="0"/>
              </a:spcAft>
              <a:buSzPts val="16000"/>
              <a:buNone/>
              <a:defRPr sz="16000"/>
            </a:lvl6pPr>
            <a:lvl7pPr lvl="6" algn="ctr" rtl="0">
              <a:spcBef>
                <a:spcPts val="0"/>
              </a:spcBef>
              <a:spcAft>
                <a:spcPts val="0"/>
              </a:spcAft>
              <a:buSzPts val="16000"/>
              <a:buNone/>
              <a:defRPr sz="16000"/>
            </a:lvl7pPr>
            <a:lvl8pPr lvl="7" algn="ctr" rtl="0">
              <a:spcBef>
                <a:spcPts val="0"/>
              </a:spcBef>
              <a:spcAft>
                <a:spcPts val="0"/>
              </a:spcAft>
              <a:buSzPts val="16000"/>
              <a:buNone/>
              <a:defRPr sz="16000"/>
            </a:lvl8pPr>
            <a:lvl9pPr lvl="8" algn="ctr" rtl="0">
              <a:spcBef>
                <a:spcPts val="0"/>
              </a:spcBef>
              <a:spcAft>
                <a:spcPts val="0"/>
              </a:spcAft>
              <a:buSzPts val="16000"/>
              <a:buNone/>
              <a:defRPr sz="16000"/>
            </a:lvl9pPr>
          </a:lstStyle>
          <a:p>
            <a:r>
              <a:t>xx%</a:t>
            </a:r>
          </a:p>
        </p:txBody>
      </p:sp>
      <p:sp>
        <p:nvSpPr>
          <p:cNvPr id="131" name="Google Shape;131;p26"/>
          <p:cNvSpPr txBox="1">
            <a:spLocks noGrp="1"/>
          </p:cNvSpPr>
          <p:nvPr>
            <p:ph type="body" idx="1"/>
          </p:nvPr>
        </p:nvSpPr>
        <p:spPr>
          <a:xfrm>
            <a:off x="415600" y="4202967"/>
            <a:ext cx="11360700" cy="1734300"/>
          </a:xfrm>
          <a:prstGeom prst="rect">
            <a:avLst/>
          </a:prstGeom>
        </p:spPr>
        <p:txBody>
          <a:bodyPr spcFirstLastPara="1" wrap="square" lIns="121900" tIns="121900" rIns="121900" bIns="121900" anchor="t" anchorCtr="0">
            <a:noAutofit/>
          </a:bodyPr>
          <a:lstStyle>
            <a:lvl1pPr marL="457200" lvl="0" indent="-381000" algn="ctr" rtl="0">
              <a:spcBef>
                <a:spcPts val="0"/>
              </a:spcBef>
              <a:spcAft>
                <a:spcPts val="0"/>
              </a:spcAft>
              <a:buSzPts val="2400"/>
              <a:buChar char="●"/>
              <a:defRPr/>
            </a:lvl1pPr>
            <a:lvl2pPr marL="914400" lvl="1" indent="-349250" algn="ctr" rtl="0">
              <a:spcBef>
                <a:spcPts val="2100"/>
              </a:spcBef>
              <a:spcAft>
                <a:spcPts val="0"/>
              </a:spcAft>
              <a:buSzPts val="1900"/>
              <a:buChar char="○"/>
              <a:defRPr/>
            </a:lvl2pPr>
            <a:lvl3pPr marL="1371600" lvl="2" indent="-349250" algn="ctr" rtl="0">
              <a:spcBef>
                <a:spcPts val="2100"/>
              </a:spcBef>
              <a:spcAft>
                <a:spcPts val="0"/>
              </a:spcAft>
              <a:buSzPts val="1900"/>
              <a:buChar char="■"/>
              <a:defRPr/>
            </a:lvl3pPr>
            <a:lvl4pPr marL="1828800" lvl="3" indent="-349250" algn="ctr" rtl="0">
              <a:spcBef>
                <a:spcPts val="2100"/>
              </a:spcBef>
              <a:spcAft>
                <a:spcPts val="0"/>
              </a:spcAft>
              <a:buSzPts val="1900"/>
              <a:buChar char="●"/>
              <a:defRPr/>
            </a:lvl4pPr>
            <a:lvl5pPr marL="2286000" lvl="4" indent="-349250" algn="ctr" rtl="0">
              <a:spcBef>
                <a:spcPts val="2100"/>
              </a:spcBef>
              <a:spcAft>
                <a:spcPts val="0"/>
              </a:spcAft>
              <a:buSzPts val="1900"/>
              <a:buChar char="○"/>
              <a:defRPr/>
            </a:lvl5pPr>
            <a:lvl6pPr marL="2743200" lvl="5" indent="-349250" algn="ctr" rtl="0">
              <a:spcBef>
                <a:spcPts val="2100"/>
              </a:spcBef>
              <a:spcAft>
                <a:spcPts val="0"/>
              </a:spcAft>
              <a:buSzPts val="1900"/>
              <a:buChar char="■"/>
              <a:defRPr/>
            </a:lvl6pPr>
            <a:lvl7pPr marL="3200400" lvl="6" indent="-349250" algn="ctr" rtl="0">
              <a:spcBef>
                <a:spcPts val="2100"/>
              </a:spcBef>
              <a:spcAft>
                <a:spcPts val="0"/>
              </a:spcAft>
              <a:buSzPts val="1900"/>
              <a:buChar char="●"/>
              <a:defRPr/>
            </a:lvl7pPr>
            <a:lvl8pPr marL="3657600" lvl="7" indent="-349250" algn="ctr" rtl="0">
              <a:spcBef>
                <a:spcPts val="2100"/>
              </a:spcBef>
              <a:spcAft>
                <a:spcPts val="0"/>
              </a:spcAft>
              <a:buSzPts val="1900"/>
              <a:buChar char="○"/>
              <a:defRPr/>
            </a:lvl8pPr>
            <a:lvl9pPr marL="4114800" lvl="8" indent="-349250" algn="ctr" rtl="0">
              <a:spcBef>
                <a:spcPts val="2100"/>
              </a:spcBef>
              <a:spcAft>
                <a:spcPts val="2100"/>
              </a:spcAft>
              <a:buSzPts val="1900"/>
              <a:buChar char="■"/>
              <a:defRPr/>
            </a:lvl9pPr>
          </a:lstStyle>
          <a:p>
            <a:endParaRPr/>
          </a:p>
        </p:txBody>
      </p:sp>
      <p:sp>
        <p:nvSpPr>
          <p:cNvPr id="132" name="Google Shape;132;p26"/>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33"/>
        <p:cNvGrpSpPr/>
        <p:nvPr/>
      </p:nvGrpSpPr>
      <p:grpSpPr>
        <a:xfrm>
          <a:off x="0" y="0"/>
          <a:ext cx="0" cy="0"/>
          <a:chOff x="0" y="0"/>
          <a:chExt cx="0" cy="0"/>
        </a:xfrm>
      </p:grpSpPr>
      <p:sp>
        <p:nvSpPr>
          <p:cNvPr id="134" name="Google Shape;134;p27"/>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CA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CA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CA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90"/>
        <p:cNvGrpSpPr/>
        <p:nvPr/>
      </p:nvGrpSpPr>
      <p:grpSpPr>
        <a:xfrm>
          <a:off x="0" y="0"/>
          <a:ext cx="0" cy="0"/>
          <a:chOff x="0" y="0"/>
          <a:chExt cx="0" cy="0"/>
        </a:xfrm>
      </p:grpSpPr>
      <p:sp>
        <p:nvSpPr>
          <p:cNvPr id="91" name="Google Shape;91;p16"/>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Autofit/>
          </a:bodyPr>
          <a:lstStyle>
            <a:lvl1pPr lvl="0" rtl="0">
              <a:spcBef>
                <a:spcPts val="0"/>
              </a:spcBef>
              <a:spcAft>
                <a:spcPts val="0"/>
              </a:spcAft>
              <a:buClr>
                <a:schemeClr val="dk1"/>
              </a:buClr>
              <a:buSzPts val="3700"/>
              <a:buNone/>
              <a:defRPr sz="3700">
                <a:solidFill>
                  <a:schemeClr val="dk1"/>
                </a:solidFill>
              </a:defRPr>
            </a:lvl1pPr>
            <a:lvl2pPr lvl="1" rtl="0">
              <a:spcBef>
                <a:spcPts val="0"/>
              </a:spcBef>
              <a:spcAft>
                <a:spcPts val="0"/>
              </a:spcAft>
              <a:buClr>
                <a:schemeClr val="dk1"/>
              </a:buClr>
              <a:buSzPts val="3700"/>
              <a:buNone/>
              <a:defRPr sz="3700">
                <a:solidFill>
                  <a:schemeClr val="dk1"/>
                </a:solidFill>
              </a:defRPr>
            </a:lvl2pPr>
            <a:lvl3pPr lvl="2" rtl="0">
              <a:spcBef>
                <a:spcPts val="0"/>
              </a:spcBef>
              <a:spcAft>
                <a:spcPts val="0"/>
              </a:spcAft>
              <a:buClr>
                <a:schemeClr val="dk1"/>
              </a:buClr>
              <a:buSzPts val="3700"/>
              <a:buNone/>
              <a:defRPr sz="3700">
                <a:solidFill>
                  <a:schemeClr val="dk1"/>
                </a:solidFill>
              </a:defRPr>
            </a:lvl3pPr>
            <a:lvl4pPr lvl="3" rtl="0">
              <a:spcBef>
                <a:spcPts val="0"/>
              </a:spcBef>
              <a:spcAft>
                <a:spcPts val="0"/>
              </a:spcAft>
              <a:buClr>
                <a:schemeClr val="dk1"/>
              </a:buClr>
              <a:buSzPts val="3700"/>
              <a:buNone/>
              <a:defRPr sz="3700">
                <a:solidFill>
                  <a:schemeClr val="dk1"/>
                </a:solidFill>
              </a:defRPr>
            </a:lvl4pPr>
            <a:lvl5pPr lvl="4" rtl="0">
              <a:spcBef>
                <a:spcPts val="0"/>
              </a:spcBef>
              <a:spcAft>
                <a:spcPts val="0"/>
              </a:spcAft>
              <a:buClr>
                <a:schemeClr val="dk1"/>
              </a:buClr>
              <a:buSzPts val="3700"/>
              <a:buNone/>
              <a:defRPr sz="3700">
                <a:solidFill>
                  <a:schemeClr val="dk1"/>
                </a:solidFill>
              </a:defRPr>
            </a:lvl5pPr>
            <a:lvl6pPr lvl="5" rtl="0">
              <a:spcBef>
                <a:spcPts val="0"/>
              </a:spcBef>
              <a:spcAft>
                <a:spcPts val="0"/>
              </a:spcAft>
              <a:buClr>
                <a:schemeClr val="dk1"/>
              </a:buClr>
              <a:buSzPts val="3700"/>
              <a:buNone/>
              <a:defRPr sz="3700">
                <a:solidFill>
                  <a:schemeClr val="dk1"/>
                </a:solidFill>
              </a:defRPr>
            </a:lvl6pPr>
            <a:lvl7pPr lvl="6" rtl="0">
              <a:spcBef>
                <a:spcPts val="0"/>
              </a:spcBef>
              <a:spcAft>
                <a:spcPts val="0"/>
              </a:spcAft>
              <a:buClr>
                <a:schemeClr val="dk1"/>
              </a:buClr>
              <a:buSzPts val="3700"/>
              <a:buNone/>
              <a:defRPr sz="3700">
                <a:solidFill>
                  <a:schemeClr val="dk1"/>
                </a:solidFill>
              </a:defRPr>
            </a:lvl7pPr>
            <a:lvl8pPr lvl="7" rtl="0">
              <a:spcBef>
                <a:spcPts val="0"/>
              </a:spcBef>
              <a:spcAft>
                <a:spcPts val="0"/>
              </a:spcAft>
              <a:buClr>
                <a:schemeClr val="dk1"/>
              </a:buClr>
              <a:buSzPts val="3700"/>
              <a:buNone/>
              <a:defRPr sz="3700">
                <a:solidFill>
                  <a:schemeClr val="dk1"/>
                </a:solidFill>
              </a:defRPr>
            </a:lvl8pPr>
            <a:lvl9pPr lvl="8" rtl="0">
              <a:spcBef>
                <a:spcPts val="0"/>
              </a:spcBef>
              <a:spcAft>
                <a:spcPts val="0"/>
              </a:spcAft>
              <a:buClr>
                <a:schemeClr val="dk1"/>
              </a:buClr>
              <a:buSzPts val="3700"/>
              <a:buNone/>
              <a:defRPr sz="3700">
                <a:solidFill>
                  <a:schemeClr val="dk1"/>
                </a:solidFill>
              </a:defRPr>
            </a:lvl9pPr>
          </a:lstStyle>
          <a:p>
            <a:endParaRPr/>
          </a:p>
        </p:txBody>
      </p:sp>
      <p:sp>
        <p:nvSpPr>
          <p:cNvPr id="92" name="Google Shape;92;p16"/>
          <p:cNvSpPr txBox="1">
            <a:spLocks noGrp="1"/>
          </p:cNvSpPr>
          <p:nvPr>
            <p:ph type="body" idx="1"/>
          </p:nvPr>
        </p:nvSpPr>
        <p:spPr>
          <a:xfrm>
            <a:off x="415600" y="1536633"/>
            <a:ext cx="11360700" cy="4555200"/>
          </a:xfrm>
          <a:prstGeom prst="rect">
            <a:avLst/>
          </a:prstGeom>
          <a:noFill/>
          <a:ln>
            <a:noFill/>
          </a:ln>
        </p:spPr>
        <p:txBody>
          <a:bodyPr spcFirstLastPara="1" wrap="square" lIns="121900" tIns="121900" rIns="121900" bIns="121900" anchor="t" anchorCtr="0">
            <a:noAutofit/>
          </a:bodyPr>
          <a:lstStyle>
            <a:lvl1pPr marL="457200" lvl="0" indent="-381000" rtl="0">
              <a:lnSpc>
                <a:spcPct val="115000"/>
              </a:lnSpc>
              <a:spcBef>
                <a:spcPts val="0"/>
              </a:spcBef>
              <a:spcAft>
                <a:spcPts val="0"/>
              </a:spcAft>
              <a:buClr>
                <a:schemeClr val="dk2"/>
              </a:buClr>
              <a:buSzPts val="2400"/>
              <a:buChar char="●"/>
              <a:defRPr sz="2400">
                <a:solidFill>
                  <a:schemeClr val="dk2"/>
                </a:solidFill>
              </a:defRPr>
            </a:lvl1pPr>
            <a:lvl2pPr marL="914400" lvl="1" indent="-349250" rtl="0">
              <a:lnSpc>
                <a:spcPct val="115000"/>
              </a:lnSpc>
              <a:spcBef>
                <a:spcPts val="2100"/>
              </a:spcBef>
              <a:spcAft>
                <a:spcPts val="0"/>
              </a:spcAft>
              <a:buClr>
                <a:schemeClr val="dk2"/>
              </a:buClr>
              <a:buSzPts val="1900"/>
              <a:buChar char="○"/>
              <a:defRPr sz="1900">
                <a:solidFill>
                  <a:schemeClr val="dk2"/>
                </a:solidFill>
              </a:defRPr>
            </a:lvl2pPr>
            <a:lvl3pPr marL="1371600" lvl="2" indent="-349250" rtl="0">
              <a:lnSpc>
                <a:spcPct val="115000"/>
              </a:lnSpc>
              <a:spcBef>
                <a:spcPts val="2100"/>
              </a:spcBef>
              <a:spcAft>
                <a:spcPts val="0"/>
              </a:spcAft>
              <a:buClr>
                <a:schemeClr val="dk2"/>
              </a:buClr>
              <a:buSzPts val="1900"/>
              <a:buChar char="■"/>
              <a:defRPr sz="1900">
                <a:solidFill>
                  <a:schemeClr val="dk2"/>
                </a:solidFill>
              </a:defRPr>
            </a:lvl3pPr>
            <a:lvl4pPr marL="1828800" lvl="3" indent="-349250" rtl="0">
              <a:lnSpc>
                <a:spcPct val="115000"/>
              </a:lnSpc>
              <a:spcBef>
                <a:spcPts val="2100"/>
              </a:spcBef>
              <a:spcAft>
                <a:spcPts val="0"/>
              </a:spcAft>
              <a:buClr>
                <a:schemeClr val="dk2"/>
              </a:buClr>
              <a:buSzPts val="1900"/>
              <a:buChar char="●"/>
              <a:defRPr sz="1900">
                <a:solidFill>
                  <a:schemeClr val="dk2"/>
                </a:solidFill>
              </a:defRPr>
            </a:lvl4pPr>
            <a:lvl5pPr marL="2286000" lvl="4" indent="-349250" rtl="0">
              <a:lnSpc>
                <a:spcPct val="115000"/>
              </a:lnSpc>
              <a:spcBef>
                <a:spcPts val="2100"/>
              </a:spcBef>
              <a:spcAft>
                <a:spcPts val="0"/>
              </a:spcAft>
              <a:buClr>
                <a:schemeClr val="dk2"/>
              </a:buClr>
              <a:buSzPts val="1900"/>
              <a:buChar char="○"/>
              <a:defRPr sz="1900">
                <a:solidFill>
                  <a:schemeClr val="dk2"/>
                </a:solidFill>
              </a:defRPr>
            </a:lvl5pPr>
            <a:lvl6pPr marL="2743200" lvl="5" indent="-349250" rtl="0">
              <a:lnSpc>
                <a:spcPct val="115000"/>
              </a:lnSpc>
              <a:spcBef>
                <a:spcPts val="2100"/>
              </a:spcBef>
              <a:spcAft>
                <a:spcPts val="0"/>
              </a:spcAft>
              <a:buClr>
                <a:schemeClr val="dk2"/>
              </a:buClr>
              <a:buSzPts val="1900"/>
              <a:buChar char="■"/>
              <a:defRPr sz="1900">
                <a:solidFill>
                  <a:schemeClr val="dk2"/>
                </a:solidFill>
              </a:defRPr>
            </a:lvl6pPr>
            <a:lvl7pPr marL="3200400" lvl="6" indent="-349250" rtl="0">
              <a:lnSpc>
                <a:spcPct val="115000"/>
              </a:lnSpc>
              <a:spcBef>
                <a:spcPts val="2100"/>
              </a:spcBef>
              <a:spcAft>
                <a:spcPts val="0"/>
              </a:spcAft>
              <a:buClr>
                <a:schemeClr val="dk2"/>
              </a:buClr>
              <a:buSzPts val="1900"/>
              <a:buChar char="●"/>
              <a:defRPr sz="1900">
                <a:solidFill>
                  <a:schemeClr val="dk2"/>
                </a:solidFill>
              </a:defRPr>
            </a:lvl7pPr>
            <a:lvl8pPr marL="3657600" lvl="7" indent="-349250" rtl="0">
              <a:lnSpc>
                <a:spcPct val="115000"/>
              </a:lnSpc>
              <a:spcBef>
                <a:spcPts val="2100"/>
              </a:spcBef>
              <a:spcAft>
                <a:spcPts val="0"/>
              </a:spcAft>
              <a:buClr>
                <a:schemeClr val="dk2"/>
              </a:buClr>
              <a:buSzPts val="1900"/>
              <a:buChar char="○"/>
              <a:defRPr sz="1900">
                <a:solidFill>
                  <a:schemeClr val="dk2"/>
                </a:solidFill>
              </a:defRPr>
            </a:lvl8pPr>
            <a:lvl9pPr marL="4114800" lvl="8" indent="-349250" rtl="0">
              <a:lnSpc>
                <a:spcPct val="115000"/>
              </a:lnSpc>
              <a:spcBef>
                <a:spcPts val="2100"/>
              </a:spcBef>
              <a:spcAft>
                <a:spcPts val="2100"/>
              </a:spcAft>
              <a:buClr>
                <a:schemeClr val="dk2"/>
              </a:buClr>
              <a:buSzPts val="1900"/>
              <a:buChar char="■"/>
              <a:defRPr sz="1900">
                <a:solidFill>
                  <a:schemeClr val="dk2"/>
                </a:solidFill>
              </a:defRPr>
            </a:lvl9pPr>
          </a:lstStyle>
          <a:p>
            <a:endParaRPr/>
          </a:p>
        </p:txBody>
      </p:sp>
      <p:sp>
        <p:nvSpPr>
          <p:cNvPr id="93" name="Google Shape;93;p16"/>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lgn="r" rtl="0">
              <a:buNone/>
              <a:defRPr sz="1300">
                <a:solidFill>
                  <a:schemeClr val="dk2"/>
                </a:solidFill>
              </a:defRPr>
            </a:lvl1pPr>
            <a:lvl2pPr lvl="1" algn="r" rtl="0">
              <a:buNone/>
              <a:defRPr sz="1300">
                <a:solidFill>
                  <a:schemeClr val="dk2"/>
                </a:solidFill>
              </a:defRPr>
            </a:lvl2pPr>
            <a:lvl3pPr lvl="2" algn="r" rtl="0">
              <a:buNone/>
              <a:defRPr sz="1300">
                <a:solidFill>
                  <a:schemeClr val="dk2"/>
                </a:solidFill>
              </a:defRPr>
            </a:lvl3pPr>
            <a:lvl4pPr lvl="3" algn="r" rtl="0">
              <a:buNone/>
              <a:defRPr sz="1300">
                <a:solidFill>
                  <a:schemeClr val="dk2"/>
                </a:solidFill>
              </a:defRPr>
            </a:lvl4pPr>
            <a:lvl5pPr lvl="4" algn="r" rtl="0">
              <a:buNone/>
              <a:defRPr sz="1300">
                <a:solidFill>
                  <a:schemeClr val="dk2"/>
                </a:solidFill>
              </a:defRPr>
            </a:lvl5pPr>
            <a:lvl6pPr lvl="5" algn="r" rtl="0">
              <a:buNone/>
              <a:defRPr sz="1300">
                <a:solidFill>
                  <a:schemeClr val="dk2"/>
                </a:solidFill>
              </a:defRPr>
            </a:lvl6pPr>
            <a:lvl7pPr lvl="6" algn="r" rtl="0">
              <a:buNone/>
              <a:defRPr sz="1300">
                <a:solidFill>
                  <a:schemeClr val="dk2"/>
                </a:solidFill>
              </a:defRPr>
            </a:lvl7pPr>
            <a:lvl8pPr lvl="7" algn="r" rtl="0">
              <a:buNone/>
              <a:defRPr sz="1300">
                <a:solidFill>
                  <a:schemeClr val="dk2"/>
                </a:solidFill>
              </a:defRPr>
            </a:lvl8pPr>
            <a:lvl9pPr lvl="8" algn="r" rtl="0">
              <a:buNone/>
              <a:defRPr sz="1300">
                <a:solidFill>
                  <a:schemeClr val="dk2"/>
                </a:solidFill>
              </a:defRPr>
            </a:lvl9pPr>
          </a:lstStyle>
          <a:p>
            <a:pPr marL="0" lvl="0" indent="0" algn="r" rtl="0">
              <a:spcBef>
                <a:spcPts val="0"/>
              </a:spcBef>
              <a:spcAft>
                <a:spcPts val="0"/>
              </a:spcAft>
              <a:buNone/>
            </a:pPr>
            <a:fld id="{00000000-1234-1234-1234-123412341234}" type="slidenum">
              <a:rPr lang="fr-CA"/>
              <a:t>‹N°›</a:t>
            </a:fld>
            <a:endParaRPr/>
          </a:p>
        </p:txBody>
      </p:sp>
    </p:spTree>
  </p:cSld>
  <p:clrMap bg1="lt1" tx1="dk1" bg2="dk2" tx2="lt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www.youtube.com/watch?v=I_KxsLtqp2I"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hyperlink" Target="http://www.youtube.com/watch?v=tgvWT7rcAhs"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hyperlink" Target="http://www.youtube.com/watch?v=avAq2jvKEP4"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5.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38"/>
        <p:cNvGrpSpPr/>
        <p:nvPr/>
      </p:nvGrpSpPr>
      <p:grpSpPr>
        <a:xfrm>
          <a:off x="0" y="0"/>
          <a:ext cx="0" cy="0"/>
          <a:chOff x="0" y="0"/>
          <a:chExt cx="0" cy="0"/>
        </a:xfrm>
      </p:grpSpPr>
      <p:sp>
        <p:nvSpPr>
          <p:cNvPr id="139" name="Google Shape;139;p28"/>
          <p:cNvSpPr txBox="1"/>
          <p:nvPr/>
        </p:nvSpPr>
        <p:spPr>
          <a:xfrm>
            <a:off x="1723500" y="833300"/>
            <a:ext cx="8745000" cy="3007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fr-CA" sz="2800" b="1">
                <a:solidFill>
                  <a:schemeClr val="dk1"/>
                </a:solidFill>
                <a:latin typeface="Open Sans"/>
                <a:ea typeface="Open Sans"/>
                <a:cs typeface="Open Sans"/>
                <a:sym typeface="Open Sans"/>
              </a:rPr>
              <a:t>Liturgie de la parole</a:t>
            </a:r>
            <a:endParaRPr sz="2800" b="1">
              <a:solidFill>
                <a:schemeClr val="dk1"/>
              </a:solidFill>
              <a:latin typeface="Open Sans"/>
              <a:ea typeface="Open Sans"/>
              <a:cs typeface="Open Sans"/>
              <a:sym typeface="Open Sans"/>
            </a:endParaRPr>
          </a:p>
          <a:p>
            <a:pPr marL="0" lvl="0" indent="0" algn="ctr" rtl="0">
              <a:spcBef>
                <a:spcPts val="0"/>
              </a:spcBef>
              <a:spcAft>
                <a:spcPts val="0"/>
              </a:spcAft>
              <a:buNone/>
            </a:pPr>
            <a:endParaRPr sz="2800" b="1">
              <a:solidFill>
                <a:schemeClr val="dk1"/>
              </a:solidFill>
              <a:latin typeface="Open Sans"/>
              <a:ea typeface="Open Sans"/>
              <a:cs typeface="Open Sans"/>
              <a:sym typeface="Open Sans"/>
            </a:endParaRPr>
          </a:p>
          <a:p>
            <a:pPr marL="0" lvl="0" indent="0" algn="ctr" rtl="0">
              <a:spcBef>
                <a:spcPts val="0"/>
              </a:spcBef>
              <a:spcAft>
                <a:spcPts val="0"/>
              </a:spcAft>
              <a:buNone/>
            </a:pPr>
            <a:r>
              <a:rPr lang="fr-CA" sz="3300">
                <a:solidFill>
                  <a:schemeClr val="dk1"/>
                </a:solidFill>
                <a:latin typeface="Open Sans"/>
                <a:ea typeface="Open Sans"/>
                <a:cs typeface="Open Sans"/>
                <a:sym typeface="Open Sans"/>
              </a:rPr>
              <a:t>SEC 2024 - l’éducation catholique:</a:t>
            </a:r>
            <a:endParaRPr sz="3300">
              <a:solidFill>
                <a:schemeClr val="dk1"/>
              </a:solidFill>
              <a:latin typeface="Open Sans"/>
              <a:ea typeface="Open Sans"/>
              <a:cs typeface="Open Sans"/>
              <a:sym typeface="Open Sans"/>
            </a:endParaRPr>
          </a:p>
          <a:p>
            <a:pPr marL="0" lvl="0" indent="0" algn="ctr" rtl="0">
              <a:spcBef>
                <a:spcPts val="0"/>
              </a:spcBef>
              <a:spcAft>
                <a:spcPts val="0"/>
              </a:spcAft>
              <a:buNone/>
            </a:pPr>
            <a:endParaRPr sz="2800">
              <a:solidFill>
                <a:schemeClr val="dk1"/>
              </a:solidFill>
              <a:latin typeface="Open Sans"/>
              <a:ea typeface="Open Sans"/>
              <a:cs typeface="Open Sans"/>
              <a:sym typeface="Open Sans"/>
            </a:endParaRPr>
          </a:p>
        </p:txBody>
      </p:sp>
      <p:pic>
        <p:nvPicPr>
          <p:cNvPr id="140" name="Google Shape;140;p28"/>
          <p:cNvPicPr preferRelativeResize="0"/>
          <p:nvPr/>
        </p:nvPicPr>
        <p:blipFill>
          <a:blip r:embed="rId3">
            <a:alphaModFix/>
          </a:blip>
          <a:stretch>
            <a:fillRect/>
          </a:stretch>
        </p:blipFill>
        <p:spPr>
          <a:xfrm>
            <a:off x="4179238" y="2960925"/>
            <a:ext cx="3833525" cy="3258501"/>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44"/>
        <p:cNvGrpSpPr/>
        <p:nvPr/>
      </p:nvGrpSpPr>
      <p:grpSpPr>
        <a:xfrm>
          <a:off x="0" y="0"/>
          <a:ext cx="0" cy="0"/>
          <a:chOff x="0" y="0"/>
          <a:chExt cx="0" cy="0"/>
        </a:xfrm>
      </p:grpSpPr>
      <p:pic>
        <p:nvPicPr>
          <p:cNvPr id="145" name="Google Shape;145;p29" descr="Le chant thème de l'éducation catholique 2023-2024: Appelés à aimer!&#10;Ce chant accompagne la trousse de l'avent 2023, la trousse du carême 2024 et la trousse de la semaine de l'éducation catholique 2024." title="Appelés à aimer - Vidéo officielle">
            <a:hlinkClick r:id="rId3"/>
          </p:cNvPr>
          <p:cNvPicPr preferRelativeResize="0"/>
          <p:nvPr/>
        </p:nvPicPr>
        <p:blipFill>
          <a:blip r:embed="rId4">
            <a:alphaModFix/>
          </a:blip>
          <a:stretch>
            <a:fillRect/>
          </a:stretch>
        </p:blipFill>
        <p:spPr>
          <a:xfrm>
            <a:off x="2347513" y="1512425"/>
            <a:ext cx="7496975" cy="4217050"/>
          </a:xfrm>
          <a:prstGeom prst="rect">
            <a:avLst/>
          </a:prstGeom>
          <a:noFill/>
          <a:ln>
            <a:noFill/>
          </a:ln>
        </p:spPr>
      </p:pic>
      <p:sp>
        <p:nvSpPr>
          <p:cNvPr id="146" name="Google Shape;146;p29"/>
          <p:cNvSpPr txBox="1"/>
          <p:nvPr/>
        </p:nvSpPr>
        <p:spPr>
          <a:xfrm>
            <a:off x="2775450" y="202550"/>
            <a:ext cx="6641100" cy="9114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fr-CA" sz="2800" b="1">
                <a:solidFill>
                  <a:schemeClr val="dk1"/>
                </a:solidFill>
                <a:latin typeface="Open Sans"/>
                <a:ea typeface="Open Sans"/>
                <a:cs typeface="Open Sans"/>
                <a:sym typeface="Open Sans"/>
              </a:rPr>
              <a:t>CHANT D’ENTRÉE</a:t>
            </a:r>
            <a:endParaRPr sz="2800" b="1">
              <a:solidFill>
                <a:schemeClr val="dk1"/>
              </a:solidFill>
              <a:latin typeface="Open Sans"/>
              <a:ea typeface="Open Sans"/>
              <a:cs typeface="Open Sans"/>
              <a:sym typeface="Open San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5"/>
                                        </p:tgtEl>
                                        <p:attrNameLst>
                                          <p:attrName>style.visibility</p:attrName>
                                        </p:attrNameLst>
                                      </p:cBhvr>
                                      <p:to>
                                        <p:strVal val="visible"/>
                                      </p:to>
                                    </p:set>
                                    <p:animEffect transition="in" filter="fade">
                                      <p:cBhvr>
                                        <p:cTn id="7" dur="1000"/>
                                        <p:tgtEl>
                                          <p:spTgt spid="1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50"/>
        <p:cNvGrpSpPr/>
        <p:nvPr/>
      </p:nvGrpSpPr>
      <p:grpSpPr>
        <a:xfrm>
          <a:off x="0" y="0"/>
          <a:ext cx="0" cy="0"/>
          <a:chOff x="0" y="0"/>
          <a:chExt cx="0" cy="0"/>
        </a:xfrm>
      </p:grpSpPr>
      <p:sp>
        <p:nvSpPr>
          <p:cNvPr id="151" name="Google Shape;151;p30"/>
          <p:cNvSpPr txBox="1"/>
          <p:nvPr/>
        </p:nvSpPr>
        <p:spPr>
          <a:xfrm>
            <a:off x="2775450" y="202550"/>
            <a:ext cx="6641100" cy="9114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fr-CA" sz="2800" b="1">
                <a:solidFill>
                  <a:schemeClr val="dk1"/>
                </a:solidFill>
                <a:latin typeface="Open Sans"/>
                <a:ea typeface="Open Sans"/>
                <a:cs typeface="Open Sans"/>
                <a:sym typeface="Open Sans"/>
              </a:rPr>
              <a:t>CHANT D’ENTRÉE (option 2)</a:t>
            </a:r>
            <a:endParaRPr sz="2800" b="1">
              <a:solidFill>
                <a:schemeClr val="dk1"/>
              </a:solidFill>
              <a:latin typeface="Open Sans"/>
              <a:ea typeface="Open Sans"/>
              <a:cs typeface="Open Sans"/>
              <a:sym typeface="Open Sans"/>
            </a:endParaRPr>
          </a:p>
        </p:txBody>
      </p:sp>
      <p:pic>
        <p:nvPicPr>
          <p:cNvPr id="152" name="Google Shape;152;p30" descr="Explorez la vidéo typographique du chant &quot;Appelés à aimer&quot;. Grâce à cette vidéo, vous aurez l'opportunité d'apprendre les paroles et de chanter avec enthousiasme. De plus, vous pouvez envisager une activité pédagogique enrichissante (lien dans les commentaires) en utilisant cette vidéo en classe avec les élèves.&#10;&#10;Composition, paroles, production et direction : Jonathan Roy&#10;Composition, musique et arrangements : Brian St-Pierre&#10;Chant : Rose Létang et Naïka Réjouis&#10;Montage vidéo : Jonathan Roy&#10;© OPÉCO" title="Appelés à aimer : Vidéo typographique">
            <a:hlinkClick r:id="rId3"/>
          </p:cNvPr>
          <p:cNvPicPr preferRelativeResize="0"/>
          <p:nvPr/>
        </p:nvPicPr>
        <p:blipFill>
          <a:blip r:embed="rId4">
            <a:alphaModFix/>
          </a:blip>
          <a:stretch>
            <a:fillRect/>
          </a:stretch>
        </p:blipFill>
        <p:spPr>
          <a:xfrm>
            <a:off x="2553175" y="1729350"/>
            <a:ext cx="7085650" cy="39856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2"/>
                                        </p:tgtEl>
                                        <p:attrNameLst>
                                          <p:attrName>style.visibility</p:attrName>
                                        </p:attrNameLst>
                                      </p:cBhvr>
                                      <p:to>
                                        <p:strVal val="visible"/>
                                      </p:to>
                                    </p:set>
                                    <p:animEffect transition="in" filter="fade">
                                      <p:cBhvr>
                                        <p:cTn id="7" dur="1000"/>
                                        <p:tgtEl>
                                          <p:spTgt spid="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56"/>
        <p:cNvGrpSpPr/>
        <p:nvPr/>
      </p:nvGrpSpPr>
      <p:grpSpPr>
        <a:xfrm>
          <a:off x="0" y="0"/>
          <a:ext cx="0" cy="0"/>
          <a:chOff x="0" y="0"/>
          <a:chExt cx="0" cy="0"/>
        </a:xfrm>
      </p:grpSpPr>
      <p:sp>
        <p:nvSpPr>
          <p:cNvPr id="157" name="Google Shape;157;p31"/>
          <p:cNvSpPr txBox="1"/>
          <p:nvPr/>
        </p:nvSpPr>
        <p:spPr>
          <a:xfrm>
            <a:off x="499675" y="604500"/>
            <a:ext cx="9598800" cy="5876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fr-CA" sz="2800" b="1">
                <a:solidFill>
                  <a:srgbClr val="434343"/>
                </a:solidFill>
                <a:latin typeface="Open Sans"/>
                <a:ea typeface="Open Sans"/>
                <a:cs typeface="Open Sans"/>
                <a:sym typeface="Open Sans"/>
              </a:rPr>
              <a:t>Salutation</a:t>
            </a:r>
            <a:endParaRPr sz="2800" b="1">
              <a:solidFill>
                <a:srgbClr val="434343"/>
              </a:solidFill>
              <a:latin typeface="Open Sans"/>
              <a:ea typeface="Open Sans"/>
              <a:cs typeface="Open Sans"/>
              <a:sym typeface="Open Sans"/>
            </a:endParaRPr>
          </a:p>
          <a:p>
            <a:pPr marL="0" lvl="0" indent="0" algn="l" rtl="0">
              <a:spcBef>
                <a:spcPts val="0"/>
              </a:spcBef>
              <a:spcAft>
                <a:spcPts val="0"/>
              </a:spcAft>
              <a:buNone/>
            </a:pPr>
            <a:endParaRPr sz="2800">
              <a:solidFill>
                <a:srgbClr val="434343"/>
              </a:solidFill>
              <a:latin typeface="Open Sans Medium"/>
              <a:ea typeface="Open Sans Medium"/>
              <a:cs typeface="Open Sans Medium"/>
              <a:sym typeface="Open Sans Medium"/>
            </a:endParaRPr>
          </a:p>
          <a:p>
            <a:pPr marL="0" lvl="0" indent="0" algn="l" rtl="0">
              <a:spcBef>
                <a:spcPts val="0"/>
              </a:spcBef>
              <a:spcAft>
                <a:spcPts val="0"/>
              </a:spcAft>
              <a:buNone/>
            </a:pPr>
            <a:r>
              <a:rPr lang="fr-CA" sz="2800">
                <a:solidFill>
                  <a:srgbClr val="434343"/>
                </a:solidFill>
                <a:latin typeface="Open Sans Medium"/>
                <a:ea typeface="Open Sans Medium"/>
                <a:cs typeface="Open Sans Medium"/>
                <a:sym typeface="Open Sans Medium"/>
              </a:rPr>
              <a:t>Au nom du Père, et du Fils, et du Saint-Esprit. </a:t>
            </a:r>
            <a:endParaRPr sz="2800">
              <a:solidFill>
                <a:srgbClr val="434343"/>
              </a:solidFill>
              <a:latin typeface="Open Sans Medium"/>
              <a:ea typeface="Open Sans Medium"/>
              <a:cs typeface="Open Sans Medium"/>
              <a:sym typeface="Open Sans Medium"/>
            </a:endParaRPr>
          </a:p>
          <a:p>
            <a:pPr marL="0" lvl="0" indent="457200" algn="l" rtl="0">
              <a:spcBef>
                <a:spcPts val="0"/>
              </a:spcBef>
              <a:spcAft>
                <a:spcPts val="0"/>
              </a:spcAft>
              <a:buNone/>
            </a:pPr>
            <a:r>
              <a:rPr lang="fr-CA" sz="2800" b="1">
                <a:solidFill>
                  <a:srgbClr val="980000"/>
                </a:solidFill>
                <a:latin typeface="Open Sans"/>
                <a:ea typeface="Open Sans"/>
                <a:cs typeface="Open Sans"/>
                <a:sym typeface="Open Sans"/>
              </a:rPr>
              <a:t>R.</a:t>
            </a:r>
            <a:r>
              <a:rPr lang="fr-CA" sz="2800" b="1">
                <a:solidFill>
                  <a:schemeClr val="lt1"/>
                </a:solidFill>
                <a:latin typeface="Open Sans"/>
                <a:ea typeface="Open Sans"/>
                <a:cs typeface="Open Sans"/>
                <a:sym typeface="Open Sans"/>
              </a:rPr>
              <a:t> Amen. </a:t>
            </a:r>
            <a:endParaRPr sz="2800" b="1">
              <a:solidFill>
                <a:schemeClr val="lt1"/>
              </a:solidFill>
              <a:latin typeface="Open Sans"/>
              <a:ea typeface="Open Sans"/>
              <a:cs typeface="Open Sans"/>
              <a:sym typeface="Open Sans"/>
            </a:endParaRPr>
          </a:p>
          <a:p>
            <a:pPr marL="0" lvl="0" indent="457200" algn="l" rtl="0">
              <a:spcBef>
                <a:spcPts val="0"/>
              </a:spcBef>
              <a:spcAft>
                <a:spcPts val="0"/>
              </a:spcAft>
              <a:buNone/>
            </a:pPr>
            <a:endParaRPr sz="2800">
              <a:solidFill>
                <a:srgbClr val="434343"/>
              </a:solidFill>
              <a:latin typeface="Open Sans Medium"/>
              <a:ea typeface="Open Sans Medium"/>
              <a:cs typeface="Open Sans Medium"/>
              <a:sym typeface="Open Sans Medium"/>
            </a:endParaRPr>
          </a:p>
          <a:p>
            <a:pPr marL="0" lvl="0" indent="0" algn="l" rtl="0">
              <a:spcBef>
                <a:spcPts val="0"/>
              </a:spcBef>
              <a:spcAft>
                <a:spcPts val="0"/>
              </a:spcAft>
              <a:buNone/>
            </a:pPr>
            <a:r>
              <a:rPr lang="fr-CA" sz="2800">
                <a:solidFill>
                  <a:srgbClr val="434343"/>
                </a:solidFill>
                <a:latin typeface="Open Sans Medium"/>
                <a:ea typeface="Open Sans Medium"/>
                <a:cs typeface="Open Sans Medium"/>
                <a:sym typeface="Open Sans Medium"/>
              </a:rPr>
              <a:t>Seigneur, tu nous rassembles au sein de notre école catholique pour nous apprendre à aimer. Fais que nous soyons sensibles à ta parole au cours de cette célébration et tout au fil de notre vie scolaire. </a:t>
            </a:r>
            <a:endParaRPr sz="2800">
              <a:solidFill>
                <a:srgbClr val="434343"/>
              </a:solidFill>
              <a:latin typeface="Open Sans Medium"/>
              <a:ea typeface="Open Sans Medium"/>
              <a:cs typeface="Open Sans Medium"/>
              <a:sym typeface="Open Sans Medium"/>
            </a:endParaRPr>
          </a:p>
          <a:p>
            <a:pPr marL="0" lvl="0" indent="0" algn="l" rtl="0">
              <a:spcBef>
                <a:spcPts val="0"/>
              </a:spcBef>
              <a:spcAft>
                <a:spcPts val="0"/>
              </a:spcAft>
              <a:buNone/>
            </a:pPr>
            <a:r>
              <a:rPr lang="fr-CA" sz="2800">
                <a:solidFill>
                  <a:srgbClr val="434343"/>
                </a:solidFill>
                <a:latin typeface="Open Sans Medium"/>
                <a:ea typeface="Open Sans Medium"/>
                <a:cs typeface="Open Sans Medium"/>
                <a:sym typeface="Open Sans Medium"/>
              </a:rPr>
              <a:t>Nous te demandons cette grâce par Jésus Christ, ton fils, notre Seigneur.</a:t>
            </a:r>
            <a:endParaRPr sz="2800">
              <a:solidFill>
                <a:srgbClr val="434343"/>
              </a:solidFill>
              <a:latin typeface="Open Sans Medium"/>
              <a:ea typeface="Open Sans Medium"/>
              <a:cs typeface="Open Sans Medium"/>
              <a:sym typeface="Open Sans Medium"/>
            </a:endParaRPr>
          </a:p>
          <a:p>
            <a:pPr marL="0" lvl="0" indent="0" algn="l" rtl="0">
              <a:spcBef>
                <a:spcPts val="0"/>
              </a:spcBef>
              <a:spcAft>
                <a:spcPts val="0"/>
              </a:spcAft>
              <a:buNone/>
            </a:pPr>
            <a:r>
              <a:rPr lang="fr-CA" sz="2800">
                <a:solidFill>
                  <a:srgbClr val="434343"/>
                </a:solidFill>
                <a:latin typeface="Open Sans Medium"/>
                <a:ea typeface="Open Sans Medium"/>
                <a:cs typeface="Open Sans Medium"/>
                <a:sym typeface="Open Sans Medium"/>
              </a:rPr>
              <a:t>   </a:t>
            </a:r>
            <a:endParaRPr sz="2800">
              <a:solidFill>
                <a:srgbClr val="434343"/>
              </a:solidFill>
              <a:latin typeface="Open Sans Medium"/>
              <a:ea typeface="Open Sans Medium"/>
              <a:cs typeface="Open Sans Medium"/>
              <a:sym typeface="Open Sans Medium"/>
            </a:endParaRPr>
          </a:p>
          <a:p>
            <a:pPr marL="0" lvl="0" indent="457200" algn="l" rtl="0">
              <a:spcBef>
                <a:spcPts val="0"/>
              </a:spcBef>
              <a:spcAft>
                <a:spcPts val="0"/>
              </a:spcAft>
              <a:buNone/>
            </a:pPr>
            <a:r>
              <a:rPr lang="fr-CA" sz="2800" b="1">
                <a:solidFill>
                  <a:srgbClr val="980000"/>
                </a:solidFill>
                <a:latin typeface="Open Sans"/>
                <a:ea typeface="Open Sans"/>
                <a:cs typeface="Open Sans"/>
                <a:sym typeface="Open Sans"/>
              </a:rPr>
              <a:t>R.</a:t>
            </a:r>
            <a:r>
              <a:rPr lang="fr-CA" sz="2800" b="1">
                <a:solidFill>
                  <a:schemeClr val="lt1"/>
                </a:solidFill>
                <a:latin typeface="Open Sans"/>
                <a:ea typeface="Open Sans"/>
                <a:cs typeface="Open Sans"/>
                <a:sym typeface="Open Sans"/>
              </a:rPr>
              <a:t> Amen.</a:t>
            </a:r>
            <a:endParaRPr sz="2800" b="1">
              <a:solidFill>
                <a:schemeClr val="lt1"/>
              </a:solidFill>
              <a:latin typeface="Open Sans"/>
              <a:ea typeface="Open Sans"/>
              <a:cs typeface="Open Sans"/>
              <a:sym typeface="Open Sans"/>
            </a:endParaRPr>
          </a:p>
        </p:txBody>
      </p:sp>
      <p:pic>
        <p:nvPicPr>
          <p:cNvPr id="158" name="Google Shape;158;p31"/>
          <p:cNvPicPr preferRelativeResize="0"/>
          <p:nvPr/>
        </p:nvPicPr>
        <p:blipFill>
          <a:blip r:embed="rId3">
            <a:alphaModFix/>
          </a:blip>
          <a:stretch>
            <a:fillRect/>
          </a:stretch>
        </p:blipFill>
        <p:spPr>
          <a:xfrm>
            <a:off x="10057128" y="4977175"/>
            <a:ext cx="2134876" cy="18146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32"/>
          <p:cNvSpPr txBox="1">
            <a:spLocks noGrp="1"/>
          </p:cNvSpPr>
          <p:nvPr>
            <p:ph type="title"/>
          </p:nvPr>
        </p:nvSpPr>
        <p:spPr>
          <a:xfrm>
            <a:off x="415600" y="189933"/>
            <a:ext cx="11360700" cy="7635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fr-CA">
                <a:solidFill>
                  <a:srgbClr val="0B5394"/>
                </a:solidFill>
              </a:rPr>
              <a:t>Première lecture </a:t>
            </a:r>
            <a:r>
              <a:rPr lang="fr-CA" sz="2700">
                <a:solidFill>
                  <a:srgbClr val="0B5394"/>
                </a:solidFill>
              </a:rPr>
              <a:t>(1 Jean 4, 7-10)</a:t>
            </a:r>
            <a:endParaRPr sz="2700">
              <a:solidFill>
                <a:srgbClr val="0B5394"/>
              </a:solidFill>
            </a:endParaRPr>
          </a:p>
        </p:txBody>
      </p:sp>
      <p:sp>
        <p:nvSpPr>
          <p:cNvPr id="164" name="Google Shape;164;p32"/>
          <p:cNvSpPr txBox="1"/>
          <p:nvPr/>
        </p:nvSpPr>
        <p:spPr>
          <a:xfrm>
            <a:off x="891550" y="1044800"/>
            <a:ext cx="10235700" cy="5093100"/>
          </a:xfrm>
          <a:prstGeom prst="rect">
            <a:avLst/>
          </a:prstGeom>
          <a:noFill/>
          <a:ln>
            <a:noFill/>
          </a:ln>
        </p:spPr>
        <p:txBody>
          <a:bodyPr spcFirstLastPara="1" wrap="square" lIns="121900" tIns="121900" rIns="121900" bIns="121900" anchor="t" anchorCtr="0">
            <a:noAutofit/>
          </a:bodyPr>
          <a:lstStyle/>
          <a:p>
            <a:pPr marL="0" lvl="0" indent="0" algn="l" rtl="0">
              <a:lnSpc>
                <a:spcPct val="110000"/>
              </a:lnSpc>
              <a:spcBef>
                <a:spcPts val="0"/>
              </a:spcBef>
              <a:spcAft>
                <a:spcPts val="0"/>
              </a:spcAft>
              <a:buClr>
                <a:schemeClr val="dk1"/>
              </a:buClr>
              <a:buSzPts val="1100"/>
              <a:buFont typeface="Arial"/>
              <a:buNone/>
            </a:pPr>
            <a:r>
              <a:rPr lang="fr-CA" sz="2800" b="1">
                <a:solidFill>
                  <a:srgbClr val="333333"/>
                </a:solidFill>
                <a:latin typeface="Open Sans"/>
                <a:ea typeface="Open Sans"/>
                <a:cs typeface="Open Sans"/>
                <a:sym typeface="Open Sans"/>
              </a:rPr>
              <a:t>« Dieu est amour » </a:t>
            </a:r>
            <a:endParaRPr sz="2800" b="1">
              <a:solidFill>
                <a:srgbClr val="333333"/>
              </a:solidFill>
              <a:latin typeface="Open Sans"/>
              <a:ea typeface="Open Sans"/>
              <a:cs typeface="Open Sans"/>
              <a:sym typeface="Open Sans"/>
            </a:endParaRPr>
          </a:p>
          <a:p>
            <a:pPr marL="0" lvl="0" indent="0" algn="l" rtl="0">
              <a:lnSpc>
                <a:spcPct val="110000"/>
              </a:lnSpc>
              <a:spcBef>
                <a:spcPts val="1100"/>
              </a:spcBef>
              <a:spcAft>
                <a:spcPts val="0"/>
              </a:spcAft>
              <a:buClr>
                <a:schemeClr val="dk1"/>
              </a:buClr>
              <a:buSzPts val="1100"/>
              <a:buFont typeface="Arial"/>
              <a:buNone/>
            </a:pPr>
            <a:r>
              <a:rPr lang="fr-CA" sz="2800">
                <a:solidFill>
                  <a:srgbClr val="333333"/>
                </a:solidFill>
                <a:latin typeface="Open Sans"/>
                <a:ea typeface="Open Sans"/>
                <a:cs typeface="Open Sans"/>
                <a:sym typeface="Open Sans"/>
              </a:rPr>
              <a:t>Lecture de la première lettre de saint Jean</a:t>
            </a:r>
            <a:endParaRPr sz="2800">
              <a:solidFill>
                <a:srgbClr val="333333"/>
              </a:solidFill>
              <a:latin typeface="Open Sans"/>
              <a:ea typeface="Open Sans"/>
              <a:cs typeface="Open Sans"/>
              <a:sym typeface="Open Sans"/>
            </a:endParaRPr>
          </a:p>
          <a:p>
            <a:pPr marL="0" lvl="0" indent="0" algn="l" rtl="0">
              <a:lnSpc>
                <a:spcPct val="115000"/>
              </a:lnSpc>
              <a:spcBef>
                <a:spcPts val="1100"/>
              </a:spcBef>
              <a:spcAft>
                <a:spcPts val="0"/>
              </a:spcAft>
              <a:buClr>
                <a:schemeClr val="dk1"/>
              </a:buClr>
              <a:buSzPts val="1100"/>
              <a:buFont typeface="Arial"/>
              <a:buNone/>
            </a:pPr>
            <a:r>
              <a:rPr lang="fr-CA" sz="2800">
                <a:solidFill>
                  <a:srgbClr val="333333"/>
                </a:solidFill>
                <a:latin typeface="Open Sans"/>
                <a:ea typeface="Open Sans"/>
                <a:cs typeface="Open Sans"/>
                <a:sym typeface="Open Sans"/>
              </a:rPr>
              <a:t>Bien-aimés,</a:t>
            </a:r>
            <a:br>
              <a:rPr lang="fr-CA" sz="2800">
                <a:solidFill>
                  <a:srgbClr val="333333"/>
                </a:solidFill>
                <a:latin typeface="Open Sans"/>
                <a:ea typeface="Open Sans"/>
                <a:cs typeface="Open Sans"/>
                <a:sym typeface="Open Sans"/>
              </a:rPr>
            </a:br>
            <a:r>
              <a:rPr lang="fr-CA" sz="2800">
                <a:solidFill>
                  <a:srgbClr val="333333"/>
                </a:solidFill>
                <a:latin typeface="Open Sans"/>
                <a:ea typeface="Open Sans"/>
                <a:cs typeface="Open Sans"/>
                <a:sym typeface="Open Sans"/>
              </a:rPr>
              <a:t>aimons-nous</a:t>
            </a:r>
            <a:br>
              <a:rPr lang="fr-CA" sz="2800">
                <a:solidFill>
                  <a:srgbClr val="333333"/>
                </a:solidFill>
                <a:latin typeface="Open Sans"/>
                <a:ea typeface="Open Sans"/>
                <a:cs typeface="Open Sans"/>
                <a:sym typeface="Open Sans"/>
              </a:rPr>
            </a:br>
            <a:r>
              <a:rPr lang="fr-CA" sz="2800">
                <a:solidFill>
                  <a:srgbClr val="333333"/>
                </a:solidFill>
                <a:latin typeface="Open Sans"/>
                <a:ea typeface="Open Sans"/>
                <a:cs typeface="Open Sans"/>
                <a:sym typeface="Open Sans"/>
              </a:rPr>
              <a:t>les uns les autres,</a:t>
            </a:r>
            <a:br>
              <a:rPr lang="fr-CA" sz="2800">
                <a:solidFill>
                  <a:srgbClr val="333333"/>
                </a:solidFill>
                <a:latin typeface="Open Sans"/>
                <a:ea typeface="Open Sans"/>
                <a:cs typeface="Open Sans"/>
                <a:sym typeface="Open Sans"/>
              </a:rPr>
            </a:br>
            <a:r>
              <a:rPr lang="fr-CA" sz="2800">
                <a:solidFill>
                  <a:srgbClr val="333333"/>
                </a:solidFill>
                <a:latin typeface="Open Sans"/>
                <a:ea typeface="Open Sans"/>
                <a:cs typeface="Open Sans"/>
                <a:sym typeface="Open Sans"/>
              </a:rPr>
              <a:t>puisque l’amour vient de Dieu.</a:t>
            </a:r>
            <a:br>
              <a:rPr lang="fr-CA" sz="2800">
                <a:solidFill>
                  <a:srgbClr val="333333"/>
                </a:solidFill>
                <a:latin typeface="Open Sans"/>
                <a:ea typeface="Open Sans"/>
                <a:cs typeface="Open Sans"/>
                <a:sym typeface="Open Sans"/>
              </a:rPr>
            </a:br>
            <a:r>
              <a:rPr lang="fr-CA" sz="2800">
                <a:solidFill>
                  <a:srgbClr val="333333"/>
                </a:solidFill>
                <a:latin typeface="Open Sans"/>
                <a:ea typeface="Open Sans"/>
                <a:cs typeface="Open Sans"/>
                <a:sym typeface="Open Sans"/>
              </a:rPr>
              <a:t>Celui qui aime est né de Dieu</a:t>
            </a:r>
            <a:br>
              <a:rPr lang="fr-CA" sz="2800">
                <a:solidFill>
                  <a:srgbClr val="333333"/>
                </a:solidFill>
                <a:latin typeface="Open Sans"/>
                <a:ea typeface="Open Sans"/>
                <a:cs typeface="Open Sans"/>
                <a:sym typeface="Open Sans"/>
              </a:rPr>
            </a:br>
            <a:r>
              <a:rPr lang="fr-CA" sz="2800">
                <a:solidFill>
                  <a:srgbClr val="333333"/>
                </a:solidFill>
                <a:latin typeface="Open Sans"/>
                <a:ea typeface="Open Sans"/>
                <a:cs typeface="Open Sans"/>
                <a:sym typeface="Open Sans"/>
              </a:rPr>
              <a:t>et connaît Dieu.</a:t>
            </a:r>
            <a:br>
              <a:rPr lang="fr-CA" sz="2800">
                <a:solidFill>
                  <a:srgbClr val="333333"/>
                </a:solidFill>
                <a:latin typeface="Open Sans"/>
                <a:ea typeface="Open Sans"/>
                <a:cs typeface="Open Sans"/>
                <a:sym typeface="Open Sans"/>
              </a:rPr>
            </a:br>
            <a:r>
              <a:rPr lang="fr-CA" sz="2800">
                <a:solidFill>
                  <a:srgbClr val="333333"/>
                </a:solidFill>
                <a:latin typeface="Open Sans"/>
                <a:ea typeface="Open Sans"/>
                <a:cs typeface="Open Sans"/>
                <a:sym typeface="Open Sans"/>
              </a:rPr>
              <a:t>Celui qui n’aime pas n’a pas connu Dieu,</a:t>
            </a:r>
            <a:br>
              <a:rPr lang="fr-CA" sz="2800">
                <a:solidFill>
                  <a:srgbClr val="333333"/>
                </a:solidFill>
                <a:latin typeface="Open Sans"/>
                <a:ea typeface="Open Sans"/>
                <a:cs typeface="Open Sans"/>
                <a:sym typeface="Open Sans"/>
              </a:rPr>
            </a:br>
            <a:r>
              <a:rPr lang="fr-CA" sz="2800">
                <a:solidFill>
                  <a:srgbClr val="333333"/>
                </a:solidFill>
                <a:latin typeface="Open Sans"/>
                <a:ea typeface="Open Sans"/>
                <a:cs typeface="Open Sans"/>
                <a:sym typeface="Open Sans"/>
              </a:rPr>
              <a:t>car Dieu est amour.</a:t>
            </a:r>
            <a:endParaRPr sz="2800">
              <a:solidFill>
                <a:srgbClr val="333333"/>
              </a:solidFill>
              <a:latin typeface="Open Sans"/>
              <a:ea typeface="Open Sans"/>
              <a:cs typeface="Open Sans"/>
              <a:sym typeface="Open Sans"/>
            </a:endParaRPr>
          </a:p>
          <a:p>
            <a:pPr marL="0" lvl="0" indent="0" algn="l" rtl="0">
              <a:lnSpc>
                <a:spcPct val="115000"/>
              </a:lnSpc>
              <a:spcBef>
                <a:spcPts val="800"/>
              </a:spcBef>
              <a:spcAft>
                <a:spcPts val="800"/>
              </a:spcAft>
              <a:buNone/>
            </a:pPr>
            <a:endParaRPr sz="2700">
              <a:solidFill>
                <a:srgbClr val="333333"/>
              </a:solidFill>
            </a:endParaRPr>
          </a:p>
        </p:txBody>
      </p:sp>
      <p:pic>
        <p:nvPicPr>
          <p:cNvPr id="165" name="Google Shape;165;p32"/>
          <p:cNvPicPr preferRelativeResize="0"/>
          <p:nvPr/>
        </p:nvPicPr>
        <p:blipFill>
          <a:blip r:embed="rId3">
            <a:alphaModFix/>
          </a:blip>
          <a:stretch>
            <a:fillRect/>
          </a:stretch>
        </p:blipFill>
        <p:spPr>
          <a:xfrm>
            <a:off x="10057128" y="4977175"/>
            <a:ext cx="2134876" cy="18146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33"/>
          <p:cNvSpPr txBox="1">
            <a:spLocks noGrp="1"/>
          </p:cNvSpPr>
          <p:nvPr>
            <p:ph type="title"/>
          </p:nvPr>
        </p:nvSpPr>
        <p:spPr>
          <a:xfrm>
            <a:off x="415600" y="189933"/>
            <a:ext cx="11360700" cy="7635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fr-CA">
                <a:solidFill>
                  <a:srgbClr val="0B5394"/>
                </a:solidFill>
              </a:rPr>
              <a:t>Première lecture </a:t>
            </a:r>
            <a:r>
              <a:rPr lang="fr-CA" sz="2700">
                <a:solidFill>
                  <a:srgbClr val="0B5394"/>
                </a:solidFill>
              </a:rPr>
              <a:t>(Romains 8, 14-17)</a:t>
            </a:r>
            <a:endParaRPr sz="2700">
              <a:solidFill>
                <a:srgbClr val="0B5394"/>
              </a:solidFill>
            </a:endParaRPr>
          </a:p>
        </p:txBody>
      </p:sp>
      <p:sp>
        <p:nvSpPr>
          <p:cNvPr id="171" name="Google Shape;171;p33"/>
          <p:cNvSpPr txBox="1"/>
          <p:nvPr/>
        </p:nvSpPr>
        <p:spPr>
          <a:xfrm>
            <a:off x="891550" y="1044800"/>
            <a:ext cx="10235700" cy="5093100"/>
          </a:xfrm>
          <a:prstGeom prst="rect">
            <a:avLst/>
          </a:prstGeom>
          <a:noFill/>
          <a:ln>
            <a:noFill/>
          </a:ln>
        </p:spPr>
        <p:txBody>
          <a:bodyPr spcFirstLastPara="1" wrap="square" lIns="121900" tIns="121900" rIns="121900" bIns="121900" anchor="t" anchorCtr="0">
            <a:noAutofit/>
          </a:bodyPr>
          <a:lstStyle/>
          <a:p>
            <a:pPr marL="0" lvl="0" indent="0" algn="l" rtl="0">
              <a:lnSpc>
                <a:spcPct val="115000"/>
              </a:lnSpc>
              <a:spcBef>
                <a:spcPts val="0"/>
              </a:spcBef>
              <a:spcAft>
                <a:spcPts val="0"/>
              </a:spcAft>
              <a:buClr>
                <a:schemeClr val="dk1"/>
              </a:buClr>
              <a:buSzPts val="1100"/>
              <a:buFont typeface="Arial"/>
              <a:buNone/>
            </a:pPr>
            <a:r>
              <a:rPr lang="fr-CA" sz="2800">
                <a:solidFill>
                  <a:srgbClr val="333333"/>
                </a:solidFill>
                <a:latin typeface="Open Sans"/>
                <a:ea typeface="Open Sans"/>
                <a:cs typeface="Open Sans"/>
                <a:sym typeface="Open Sans"/>
              </a:rPr>
              <a:t>Voici comment l’amour de Dieu</a:t>
            </a:r>
            <a:br>
              <a:rPr lang="fr-CA" sz="2800">
                <a:solidFill>
                  <a:srgbClr val="333333"/>
                </a:solidFill>
                <a:latin typeface="Open Sans"/>
                <a:ea typeface="Open Sans"/>
                <a:cs typeface="Open Sans"/>
                <a:sym typeface="Open Sans"/>
              </a:rPr>
            </a:br>
            <a:r>
              <a:rPr lang="fr-CA" sz="2800">
                <a:solidFill>
                  <a:srgbClr val="333333"/>
                </a:solidFill>
                <a:latin typeface="Open Sans"/>
                <a:ea typeface="Open Sans"/>
                <a:cs typeface="Open Sans"/>
                <a:sym typeface="Open Sans"/>
              </a:rPr>
              <a:t>s’est manifesté parmi nous :</a:t>
            </a:r>
            <a:br>
              <a:rPr lang="fr-CA" sz="2800">
                <a:solidFill>
                  <a:srgbClr val="333333"/>
                </a:solidFill>
                <a:latin typeface="Open Sans"/>
                <a:ea typeface="Open Sans"/>
                <a:cs typeface="Open Sans"/>
                <a:sym typeface="Open Sans"/>
              </a:rPr>
            </a:br>
            <a:r>
              <a:rPr lang="fr-CA" sz="2800">
                <a:solidFill>
                  <a:srgbClr val="333333"/>
                </a:solidFill>
                <a:latin typeface="Open Sans"/>
                <a:ea typeface="Open Sans"/>
                <a:cs typeface="Open Sans"/>
                <a:sym typeface="Open Sans"/>
              </a:rPr>
              <a:t>Dieu a envoyé son Fils unique dans le monde</a:t>
            </a:r>
            <a:br>
              <a:rPr lang="fr-CA" sz="2800">
                <a:solidFill>
                  <a:srgbClr val="333333"/>
                </a:solidFill>
                <a:latin typeface="Open Sans"/>
                <a:ea typeface="Open Sans"/>
                <a:cs typeface="Open Sans"/>
                <a:sym typeface="Open Sans"/>
              </a:rPr>
            </a:br>
            <a:r>
              <a:rPr lang="fr-CA" sz="2800">
                <a:solidFill>
                  <a:srgbClr val="333333"/>
                </a:solidFill>
                <a:latin typeface="Open Sans"/>
                <a:ea typeface="Open Sans"/>
                <a:cs typeface="Open Sans"/>
                <a:sym typeface="Open Sans"/>
              </a:rPr>
              <a:t>pour que nous vivions par lui.</a:t>
            </a:r>
            <a:br>
              <a:rPr lang="fr-CA" sz="2800">
                <a:solidFill>
                  <a:srgbClr val="333333"/>
                </a:solidFill>
                <a:latin typeface="Open Sans"/>
                <a:ea typeface="Open Sans"/>
                <a:cs typeface="Open Sans"/>
                <a:sym typeface="Open Sans"/>
              </a:rPr>
            </a:br>
            <a:r>
              <a:rPr lang="fr-CA" sz="2800">
                <a:solidFill>
                  <a:srgbClr val="333333"/>
                </a:solidFill>
                <a:latin typeface="Open Sans"/>
                <a:ea typeface="Open Sans"/>
                <a:cs typeface="Open Sans"/>
                <a:sym typeface="Open Sans"/>
              </a:rPr>
              <a:t>Voici en quoi consiste l’amour :</a:t>
            </a:r>
            <a:br>
              <a:rPr lang="fr-CA" sz="2800">
                <a:solidFill>
                  <a:srgbClr val="333333"/>
                </a:solidFill>
                <a:latin typeface="Open Sans"/>
                <a:ea typeface="Open Sans"/>
                <a:cs typeface="Open Sans"/>
                <a:sym typeface="Open Sans"/>
              </a:rPr>
            </a:br>
            <a:r>
              <a:rPr lang="fr-CA" sz="2800">
                <a:solidFill>
                  <a:srgbClr val="333333"/>
                </a:solidFill>
                <a:latin typeface="Open Sans"/>
                <a:ea typeface="Open Sans"/>
                <a:cs typeface="Open Sans"/>
                <a:sym typeface="Open Sans"/>
              </a:rPr>
              <a:t>ce n’est pas nous qui avons aimé Dieu,</a:t>
            </a:r>
            <a:br>
              <a:rPr lang="fr-CA" sz="2800">
                <a:solidFill>
                  <a:srgbClr val="333333"/>
                </a:solidFill>
                <a:latin typeface="Open Sans"/>
                <a:ea typeface="Open Sans"/>
                <a:cs typeface="Open Sans"/>
                <a:sym typeface="Open Sans"/>
              </a:rPr>
            </a:br>
            <a:r>
              <a:rPr lang="fr-CA" sz="2800">
                <a:solidFill>
                  <a:srgbClr val="333333"/>
                </a:solidFill>
                <a:latin typeface="Open Sans"/>
                <a:ea typeface="Open Sans"/>
                <a:cs typeface="Open Sans"/>
                <a:sym typeface="Open Sans"/>
              </a:rPr>
              <a:t>mais c’est lui qui nous a aimés,</a:t>
            </a:r>
            <a:br>
              <a:rPr lang="fr-CA" sz="2800">
                <a:solidFill>
                  <a:srgbClr val="333333"/>
                </a:solidFill>
                <a:latin typeface="Open Sans"/>
                <a:ea typeface="Open Sans"/>
                <a:cs typeface="Open Sans"/>
                <a:sym typeface="Open Sans"/>
              </a:rPr>
            </a:br>
            <a:r>
              <a:rPr lang="fr-CA" sz="2800">
                <a:solidFill>
                  <a:srgbClr val="333333"/>
                </a:solidFill>
                <a:latin typeface="Open Sans"/>
                <a:ea typeface="Open Sans"/>
                <a:cs typeface="Open Sans"/>
                <a:sym typeface="Open Sans"/>
              </a:rPr>
              <a:t>et il a envoyé son Fils</a:t>
            </a:r>
            <a:br>
              <a:rPr lang="fr-CA" sz="2800">
                <a:solidFill>
                  <a:srgbClr val="333333"/>
                </a:solidFill>
                <a:latin typeface="Open Sans"/>
                <a:ea typeface="Open Sans"/>
                <a:cs typeface="Open Sans"/>
                <a:sym typeface="Open Sans"/>
              </a:rPr>
            </a:br>
            <a:r>
              <a:rPr lang="fr-CA" sz="2800">
                <a:solidFill>
                  <a:srgbClr val="333333"/>
                </a:solidFill>
                <a:latin typeface="Open Sans"/>
                <a:ea typeface="Open Sans"/>
                <a:cs typeface="Open Sans"/>
                <a:sym typeface="Open Sans"/>
              </a:rPr>
              <a:t>en sacrifice de pardon pour nos péchés.</a:t>
            </a:r>
            <a:endParaRPr sz="2800">
              <a:solidFill>
                <a:srgbClr val="333333"/>
              </a:solidFill>
            </a:endParaRPr>
          </a:p>
          <a:p>
            <a:pPr marL="0" lvl="0" indent="0" algn="l" rtl="0">
              <a:lnSpc>
                <a:spcPct val="107916"/>
              </a:lnSpc>
              <a:spcBef>
                <a:spcPts val="800"/>
              </a:spcBef>
              <a:spcAft>
                <a:spcPts val="0"/>
              </a:spcAft>
              <a:buNone/>
            </a:pPr>
            <a:r>
              <a:rPr lang="fr-CA" sz="2800">
                <a:solidFill>
                  <a:srgbClr val="0C343D"/>
                </a:solidFill>
              </a:rPr>
              <a:t>Parole du Seigneur.</a:t>
            </a:r>
            <a:r>
              <a:rPr lang="fr-CA" sz="2800" b="1">
                <a:solidFill>
                  <a:srgbClr val="0C343D"/>
                </a:solidFill>
              </a:rPr>
              <a:t>	</a:t>
            </a:r>
            <a:r>
              <a:rPr lang="fr-CA" sz="2800">
                <a:solidFill>
                  <a:srgbClr val="0C343D"/>
                </a:solidFill>
              </a:rPr>
              <a:t>		</a:t>
            </a:r>
            <a:r>
              <a:rPr lang="fr-CA" sz="2800" b="1">
                <a:solidFill>
                  <a:srgbClr val="980000"/>
                </a:solidFill>
              </a:rPr>
              <a:t>R.</a:t>
            </a:r>
            <a:r>
              <a:rPr lang="fr-CA" sz="2800" b="1">
                <a:solidFill>
                  <a:srgbClr val="0C343D"/>
                </a:solidFill>
              </a:rPr>
              <a:t> </a:t>
            </a:r>
            <a:r>
              <a:rPr lang="fr-CA" sz="2800" b="1">
                <a:solidFill>
                  <a:srgbClr val="0B5394"/>
                </a:solidFill>
              </a:rPr>
              <a:t>Nous rendons gloire à Dieu.</a:t>
            </a:r>
            <a:endParaRPr sz="2800" b="1">
              <a:solidFill>
                <a:srgbClr val="0B5394"/>
              </a:solidFill>
            </a:endParaRPr>
          </a:p>
          <a:p>
            <a:pPr marL="0" lvl="0" indent="0" algn="l" rtl="0">
              <a:lnSpc>
                <a:spcPct val="115000"/>
              </a:lnSpc>
              <a:spcBef>
                <a:spcPts val="800"/>
              </a:spcBef>
              <a:spcAft>
                <a:spcPts val="800"/>
              </a:spcAft>
              <a:buNone/>
            </a:pPr>
            <a:endParaRPr sz="2800">
              <a:solidFill>
                <a:srgbClr val="333333"/>
              </a:solidFill>
            </a:endParaRPr>
          </a:p>
        </p:txBody>
      </p:sp>
      <p:pic>
        <p:nvPicPr>
          <p:cNvPr id="172" name="Google Shape;172;p33"/>
          <p:cNvPicPr preferRelativeResize="0"/>
          <p:nvPr/>
        </p:nvPicPr>
        <p:blipFill>
          <a:blip r:embed="rId3">
            <a:alphaModFix/>
          </a:blip>
          <a:stretch>
            <a:fillRect/>
          </a:stretch>
        </p:blipFill>
        <p:spPr>
          <a:xfrm>
            <a:off x="10057128" y="4977175"/>
            <a:ext cx="2134876" cy="18146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34"/>
          <p:cNvSpPr txBox="1">
            <a:spLocks noGrp="1"/>
          </p:cNvSpPr>
          <p:nvPr>
            <p:ph type="body" idx="1"/>
          </p:nvPr>
        </p:nvSpPr>
        <p:spPr>
          <a:xfrm>
            <a:off x="415650" y="182158"/>
            <a:ext cx="11360700" cy="4555200"/>
          </a:xfrm>
          <a:prstGeom prst="rect">
            <a:avLst/>
          </a:prstGeom>
        </p:spPr>
        <p:txBody>
          <a:bodyPr spcFirstLastPara="1" wrap="square" lIns="121900" tIns="121900" rIns="121900" bIns="121900" anchor="t" anchorCtr="0">
            <a:noAutofit/>
          </a:bodyPr>
          <a:lstStyle/>
          <a:p>
            <a:pPr marL="0" lvl="0" indent="0" algn="l" rtl="0">
              <a:lnSpc>
                <a:spcPct val="107916"/>
              </a:lnSpc>
              <a:spcBef>
                <a:spcPts val="0"/>
              </a:spcBef>
              <a:spcAft>
                <a:spcPts val="0"/>
              </a:spcAft>
              <a:buClr>
                <a:schemeClr val="dk1"/>
              </a:buClr>
              <a:buSzPts val="1500"/>
              <a:buFont typeface="Arial"/>
              <a:buNone/>
            </a:pPr>
            <a:br>
              <a:rPr lang="fr-CA" b="1">
                <a:solidFill>
                  <a:srgbClr val="333333"/>
                </a:solidFill>
              </a:rPr>
            </a:br>
            <a:r>
              <a:rPr lang="fr-CA" sz="2800" b="1">
                <a:solidFill>
                  <a:srgbClr val="980000"/>
                </a:solidFill>
              </a:rPr>
              <a:t>PSAUME </a:t>
            </a:r>
            <a:r>
              <a:rPr lang="fr-CA" sz="2800" b="1">
                <a:solidFill>
                  <a:srgbClr val="BF2329"/>
                </a:solidFill>
              </a:rPr>
              <a:t> </a:t>
            </a:r>
            <a:r>
              <a:rPr lang="fr-CA" sz="2800" b="1">
                <a:solidFill>
                  <a:srgbClr val="333333"/>
                </a:solidFill>
                <a:latin typeface="Open Sans"/>
                <a:ea typeface="Open Sans"/>
                <a:cs typeface="Open Sans"/>
                <a:sym typeface="Open Sans"/>
              </a:rPr>
              <a:t>(Ps 97 (98), 1, 2-3ab, 3cd-4)</a:t>
            </a:r>
            <a:endParaRPr sz="2800" b="1">
              <a:solidFill>
                <a:srgbClr val="333333"/>
              </a:solidFill>
            </a:endParaRPr>
          </a:p>
          <a:p>
            <a:pPr marL="0" lvl="0" indent="0" algn="l" rtl="0">
              <a:spcBef>
                <a:spcPts val="1100"/>
              </a:spcBef>
              <a:spcAft>
                <a:spcPts val="0"/>
              </a:spcAft>
              <a:buClr>
                <a:schemeClr val="dk1"/>
              </a:buClr>
              <a:buSzPts val="1100"/>
              <a:buFont typeface="Arial"/>
              <a:buNone/>
            </a:pPr>
            <a:r>
              <a:rPr lang="fr-CA" sz="2800" b="1">
                <a:solidFill>
                  <a:srgbClr val="0B5394"/>
                </a:solidFill>
              </a:rPr>
              <a:t>R. </a:t>
            </a:r>
            <a:r>
              <a:rPr lang="fr-CA" sz="2800" b="1">
                <a:solidFill>
                  <a:srgbClr val="0B5394"/>
                </a:solidFill>
                <a:latin typeface="Open Sans"/>
                <a:ea typeface="Open Sans"/>
                <a:cs typeface="Open Sans"/>
                <a:sym typeface="Open Sans"/>
              </a:rPr>
              <a:t>Le Seigneur a fait connaître sa victoire et révélé sa justice aux nations.</a:t>
            </a:r>
            <a:endParaRPr sz="2800" b="1">
              <a:solidFill>
                <a:srgbClr val="0B5394"/>
              </a:solidFill>
              <a:latin typeface="Open Sans"/>
              <a:ea typeface="Open Sans"/>
              <a:cs typeface="Open Sans"/>
              <a:sym typeface="Open Sans"/>
            </a:endParaRPr>
          </a:p>
          <a:p>
            <a:pPr marL="0" lvl="0" indent="0" algn="l" rtl="0">
              <a:spcBef>
                <a:spcPts val="800"/>
              </a:spcBef>
              <a:spcAft>
                <a:spcPts val="0"/>
              </a:spcAft>
              <a:buClr>
                <a:schemeClr val="dk1"/>
              </a:buClr>
              <a:buSzPts val="1100"/>
              <a:buFont typeface="Arial"/>
              <a:buNone/>
            </a:pPr>
            <a:endParaRPr sz="2800" b="1">
              <a:solidFill>
                <a:srgbClr val="333333"/>
              </a:solidFill>
              <a:latin typeface="Open Sans"/>
              <a:ea typeface="Open Sans"/>
              <a:cs typeface="Open Sans"/>
              <a:sym typeface="Open Sans"/>
            </a:endParaRPr>
          </a:p>
          <a:p>
            <a:pPr marL="0" lvl="0" indent="0" algn="l" rtl="0">
              <a:spcBef>
                <a:spcPts val="800"/>
              </a:spcBef>
              <a:spcAft>
                <a:spcPts val="0"/>
              </a:spcAft>
              <a:buClr>
                <a:schemeClr val="dk1"/>
              </a:buClr>
              <a:buSzPts val="1100"/>
              <a:buFont typeface="Arial"/>
              <a:buNone/>
            </a:pPr>
            <a:r>
              <a:rPr lang="fr-CA" sz="2800">
                <a:solidFill>
                  <a:srgbClr val="333333"/>
                </a:solidFill>
                <a:latin typeface="Open Sans"/>
                <a:ea typeface="Open Sans"/>
                <a:cs typeface="Open Sans"/>
                <a:sym typeface="Open Sans"/>
              </a:rPr>
              <a:t>Chantez au Seigneur un chant nouveau,</a:t>
            </a:r>
            <a:br>
              <a:rPr lang="fr-CA" sz="2800">
                <a:solidFill>
                  <a:srgbClr val="333333"/>
                </a:solidFill>
                <a:latin typeface="Open Sans"/>
                <a:ea typeface="Open Sans"/>
                <a:cs typeface="Open Sans"/>
                <a:sym typeface="Open Sans"/>
              </a:rPr>
            </a:br>
            <a:r>
              <a:rPr lang="fr-CA" sz="2800">
                <a:solidFill>
                  <a:srgbClr val="333333"/>
                </a:solidFill>
                <a:latin typeface="Open Sans"/>
                <a:ea typeface="Open Sans"/>
                <a:cs typeface="Open Sans"/>
                <a:sym typeface="Open Sans"/>
              </a:rPr>
              <a:t>car il a fait des merveilles ;</a:t>
            </a:r>
            <a:br>
              <a:rPr lang="fr-CA" sz="2800">
                <a:solidFill>
                  <a:srgbClr val="333333"/>
                </a:solidFill>
                <a:latin typeface="Open Sans"/>
                <a:ea typeface="Open Sans"/>
                <a:cs typeface="Open Sans"/>
                <a:sym typeface="Open Sans"/>
              </a:rPr>
            </a:br>
            <a:r>
              <a:rPr lang="fr-CA" sz="2800">
                <a:solidFill>
                  <a:srgbClr val="333333"/>
                </a:solidFill>
                <a:latin typeface="Open Sans"/>
                <a:ea typeface="Open Sans"/>
                <a:cs typeface="Open Sans"/>
                <a:sym typeface="Open Sans"/>
              </a:rPr>
              <a:t>par son bras très saint, par sa main puissante,</a:t>
            </a:r>
            <a:br>
              <a:rPr lang="fr-CA" sz="2800">
                <a:solidFill>
                  <a:srgbClr val="333333"/>
                </a:solidFill>
                <a:latin typeface="Open Sans"/>
                <a:ea typeface="Open Sans"/>
                <a:cs typeface="Open Sans"/>
                <a:sym typeface="Open Sans"/>
              </a:rPr>
            </a:br>
            <a:r>
              <a:rPr lang="fr-CA" sz="2800">
                <a:solidFill>
                  <a:srgbClr val="333333"/>
                </a:solidFill>
                <a:latin typeface="Open Sans"/>
                <a:ea typeface="Open Sans"/>
                <a:cs typeface="Open Sans"/>
                <a:sym typeface="Open Sans"/>
              </a:rPr>
              <a:t>il s’est assuré la victoire. </a:t>
            </a:r>
            <a:r>
              <a:rPr lang="fr-CA" sz="2800" b="1">
                <a:solidFill>
                  <a:srgbClr val="0B5394"/>
                </a:solidFill>
              </a:rPr>
              <a:t>R/</a:t>
            </a:r>
            <a:endParaRPr sz="2800">
              <a:solidFill>
                <a:srgbClr val="0B5394"/>
              </a:solidFill>
              <a:latin typeface="Open Sans"/>
              <a:ea typeface="Open Sans"/>
              <a:cs typeface="Open Sans"/>
              <a:sym typeface="Open Sans"/>
            </a:endParaRPr>
          </a:p>
          <a:p>
            <a:pPr marL="0" lvl="0" indent="0" algn="l" rtl="0">
              <a:spcBef>
                <a:spcPts val="800"/>
              </a:spcBef>
              <a:spcAft>
                <a:spcPts val="800"/>
              </a:spcAft>
              <a:buClr>
                <a:schemeClr val="dk1"/>
              </a:buClr>
              <a:buSzPts val="1100"/>
              <a:buFont typeface="Arial"/>
              <a:buNone/>
            </a:pPr>
            <a:endParaRPr b="1">
              <a:solidFill>
                <a:srgbClr val="333333"/>
              </a:solidFill>
              <a:latin typeface="Open Sans"/>
              <a:ea typeface="Open Sans"/>
              <a:cs typeface="Open Sans"/>
              <a:sym typeface="Open Sans"/>
            </a:endParaRPr>
          </a:p>
        </p:txBody>
      </p:sp>
      <p:pic>
        <p:nvPicPr>
          <p:cNvPr id="178" name="Google Shape;178;p34"/>
          <p:cNvPicPr preferRelativeResize="0"/>
          <p:nvPr/>
        </p:nvPicPr>
        <p:blipFill>
          <a:blip r:embed="rId3">
            <a:alphaModFix/>
          </a:blip>
          <a:stretch>
            <a:fillRect/>
          </a:stretch>
        </p:blipFill>
        <p:spPr>
          <a:xfrm>
            <a:off x="10057128" y="4977175"/>
            <a:ext cx="2134876" cy="18146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35"/>
          <p:cNvSpPr txBox="1">
            <a:spLocks noGrp="1"/>
          </p:cNvSpPr>
          <p:nvPr>
            <p:ph type="body" idx="1"/>
          </p:nvPr>
        </p:nvSpPr>
        <p:spPr>
          <a:xfrm>
            <a:off x="415650" y="182158"/>
            <a:ext cx="11360700" cy="4555200"/>
          </a:xfrm>
          <a:prstGeom prst="rect">
            <a:avLst/>
          </a:prstGeom>
        </p:spPr>
        <p:txBody>
          <a:bodyPr spcFirstLastPara="1" wrap="square" lIns="121900" tIns="121900" rIns="121900" bIns="121900" anchor="t" anchorCtr="0">
            <a:noAutofit/>
          </a:bodyPr>
          <a:lstStyle/>
          <a:p>
            <a:pPr marL="0" lvl="0" indent="0" algn="l" rtl="0">
              <a:lnSpc>
                <a:spcPct val="107916"/>
              </a:lnSpc>
              <a:spcBef>
                <a:spcPts val="0"/>
              </a:spcBef>
              <a:spcAft>
                <a:spcPts val="0"/>
              </a:spcAft>
              <a:buClr>
                <a:schemeClr val="dk1"/>
              </a:buClr>
              <a:buSzPts val="1500"/>
              <a:buFont typeface="Arial"/>
              <a:buNone/>
            </a:pPr>
            <a:br>
              <a:rPr lang="fr-CA" sz="2800" b="1">
                <a:solidFill>
                  <a:srgbClr val="333333"/>
                </a:solidFill>
                <a:latin typeface="Open Sans"/>
                <a:ea typeface="Open Sans"/>
                <a:cs typeface="Open Sans"/>
                <a:sym typeface="Open Sans"/>
              </a:rPr>
            </a:br>
            <a:r>
              <a:rPr lang="fr-CA" sz="2800" b="1">
                <a:solidFill>
                  <a:srgbClr val="980000"/>
                </a:solidFill>
                <a:latin typeface="Open Sans"/>
                <a:ea typeface="Open Sans"/>
                <a:cs typeface="Open Sans"/>
                <a:sym typeface="Open Sans"/>
              </a:rPr>
              <a:t>PSAUME </a:t>
            </a:r>
            <a:r>
              <a:rPr lang="fr-CA" sz="2800" b="1">
                <a:solidFill>
                  <a:srgbClr val="BF2329"/>
                </a:solidFill>
                <a:latin typeface="Open Sans"/>
                <a:ea typeface="Open Sans"/>
                <a:cs typeface="Open Sans"/>
                <a:sym typeface="Open Sans"/>
              </a:rPr>
              <a:t> </a:t>
            </a:r>
            <a:r>
              <a:rPr lang="fr-CA" sz="2800" b="1">
                <a:solidFill>
                  <a:srgbClr val="333333"/>
                </a:solidFill>
                <a:latin typeface="Open Sans"/>
                <a:ea typeface="Open Sans"/>
                <a:cs typeface="Open Sans"/>
                <a:sym typeface="Open Sans"/>
              </a:rPr>
              <a:t>(Ps 97 (98), 1, 2-3ab, 3cd-4)</a:t>
            </a:r>
            <a:endParaRPr sz="2800" b="1">
              <a:solidFill>
                <a:srgbClr val="333333"/>
              </a:solidFill>
              <a:latin typeface="Open Sans"/>
              <a:ea typeface="Open Sans"/>
              <a:cs typeface="Open Sans"/>
              <a:sym typeface="Open Sans"/>
            </a:endParaRPr>
          </a:p>
          <a:p>
            <a:pPr marL="0" lvl="0" indent="0" algn="l" rtl="0">
              <a:spcBef>
                <a:spcPts val="1100"/>
              </a:spcBef>
              <a:spcAft>
                <a:spcPts val="0"/>
              </a:spcAft>
              <a:buClr>
                <a:schemeClr val="dk1"/>
              </a:buClr>
              <a:buSzPts val="1100"/>
              <a:buFont typeface="Arial"/>
              <a:buNone/>
            </a:pPr>
            <a:r>
              <a:rPr lang="fr-CA" sz="2800" b="1">
                <a:solidFill>
                  <a:srgbClr val="0B5394"/>
                </a:solidFill>
                <a:latin typeface="Open Sans"/>
                <a:ea typeface="Open Sans"/>
                <a:cs typeface="Open Sans"/>
                <a:sym typeface="Open Sans"/>
              </a:rPr>
              <a:t>R. Le Seigneur a fait connaître sa victoire et révélé sa justice aux nations.</a:t>
            </a:r>
            <a:endParaRPr sz="2800" b="1">
              <a:solidFill>
                <a:srgbClr val="0000FF"/>
              </a:solidFill>
              <a:latin typeface="Open Sans"/>
              <a:ea typeface="Open Sans"/>
              <a:cs typeface="Open Sans"/>
              <a:sym typeface="Open Sans"/>
            </a:endParaRPr>
          </a:p>
          <a:p>
            <a:pPr marL="0" lvl="0" indent="0" algn="l" rtl="0">
              <a:spcBef>
                <a:spcPts val="800"/>
              </a:spcBef>
              <a:spcAft>
                <a:spcPts val="0"/>
              </a:spcAft>
              <a:buClr>
                <a:schemeClr val="dk1"/>
              </a:buClr>
              <a:buSzPts val="1100"/>
              <a:buFont typeface="Arial"/>
              <a:buNone/>
            </a:pPr>
            <a:r>
              <a:rPr lang="fr-CA" sz="2800">
                <a:solidFill>
                  <a:srgbClr val="333333"/>
                </a:solidFill>
                <a:latin typeface="Open Sans"/>
                <a:ea typeface="Open Sans"/>
                <a:cs typeface="Open Sans"/>
                <a:sym typeface="Open Sans"/>
              </a:rPr>
              <a:t>Le Seigneur a fait connaître sa victoire</a:t>
            </a:r>
            <a:br>
              <a:rPr lang="fr-CA" sz="2800">
                <a:solidFill>
                  <a:srgbClr val="333333"/>
                </a:solidFill>
                <a:latin typeface="Open Sans"/>
                <a:ea typeface="Open Sans"/>
                <a:cs typeface="Open Sans"/>
                <a:sym typeface="Open Sans"/>
              </a:rPr>
            </a:br>
            <a:r>
              <a:rPr lang="fr-CA" sz="2800">
                <a:solidFill>
                  <a:srgbClr val="333333"/>
                </a:solidFill>
                <a:latin typeface="Open Sans"/>
                <a:ea typeface="Open Sans"/>
                <a:cs typeface="Open Sans"/>
                <a:sym typeface="Open Sans"/>
              </a:rPr>
              <a:t>et révélé sa justice aux nations ;</a:t>
            </a:r>
            <a:br>
              <a:rPr lang="fr-CA" sz="2800">
                <a:solidFill>
                  <a:srgbClr val="333333"/>
                </a:solidFill>
                <a:latin typeface="Open Sans"/>
                <a:ea typeface="Open Sans"/>
                <a:cs typeface="Open Sans"/>
                <a:sym typeface="Open Sans"/>
              </a:rPr>
            </a:br>
            <a:r>
              <a:rPr lang="fr-CA" sz="2800">
                <a:solidFill>
                  <a:srgbClr val="333333"/>
                </a:solidFill>
                <a:latin typeface="Open Sans"/>
                <a:ea typeface="Open Sans"/>
                <a:cs typeface="Open Sans"/>
                <a:sym typeface="Open Sans"/>
              </a:rPr>
              <a:t>il s’est rappelé sa fidélité, son amour,</a:t>
            </a:r>
            <a:br>
              <a:rPr lang="fr-CA" sz="2800">
                <a:solidFill>
                  <a:srgbClr val="333333"/>
                </a:solidFill>
                <a:latin typeface="Open Sans"/>
                <a:ea typeface="Open Sans"/>
                <a:cs typeface="Open Sans"/>
                <a:sym typeface="Open Sans"/>
              </a:rPr>
            </a:br>
            <a:r>
              <a:rPr lang="fr-CA" sz="2800">
                <a:solidFill>
                  <a:srgbClr val="333333"/>
                </a:solidFill>
                <a:latin typeface="Open Sans"/>
                <a:ea typeface="Open Sans"/>
                <a:cs typeface="Open Sans"/>
                <a:sym typeface="Open Sans"/>
              </a:rPr>
              <a:t>en faveur de la maison d’Israël. </a:t>
            </a:r>
            <a:r>
              <a:rPr lang="fr-CA" sz="2800" b="1">
                <a:solidFill>
                  <a:srgbClr val="0B5394"/>
                </a:solidFill>
                <a:latin typeface="Open Sans"/>
                <a:ea typeface="Open Sans"/>
                <a:cs typeface="Open Sans"/>
                <a:sym typeface="Open Sans"/>
              </a:rPr>
              <a:t>R/</a:t>
            </a:r>
            <a:endParaRPr sz="2800">
              <a:solidFill>
                <a:srgbClr val="333333"/>
              </a:solidFill>
              <a:latin typeface="Open Sans"/>
              <a:ea typeface="Open Sans"/>
              <a:cs typeface="Open Sans"/>
              <a:sym typeface="Open Sans"/>
            </a:endParaRPr>
          </a:p>
          <a:p>
            <a:pPr marL="0" lvl="0" indent="0" algn="l" rtl="0">
              <a:spcBef>
                <a:spcPts val="800"/>
              </a:spcBef>
              <a:spcAft>
                <a:spcPts val="0"/>
              </a:spcAft>
              <a:buClr>
                <a:schemeClr val="dk1"/>
              </a:buClr>
              <a:buSzPts val="1100"/>
              <a:buFont typeface="Arial"/>
              <a:buNone/>
            </a:pPr>
            <a:r>
              <a:rPr lang="fr-CA" sz="2800">
                <a:solidFill>
                  <a:srgbClr val="333333"/>
                </a:solidFill>
                <a:latin typeface="Open Sans"/>
                <a:ea typeface="Open Sans"/>
                <a:cs typeface="Open Sans"/>
                <a:sym typeface="Open Sans"/>
              </a:rPr>
              <a:t>La terre tout entière a vu</a:t>
            </a:r>
            <a:br>
              <a:rPr lang="fr-CA" sz="2800">
                <a:solidFill>
                  <a:srgbClr val="333333"/>
                </a:solidFill>
                <a:latin typeface="Open Sans"/>
                <a:ea typeface="Open Sans"/>
                <a:cs typeface="Open Sans"/>
                <a:sym typeface="Open Sans"/>
              </a:rPr>
            </a:br>
            <a:r>
              <a:rPr lang="fr-CA" sz="2800">
                <a:solidFill>
                  <a:srgbClr val="333333"/>
                </a:solidFill>
                <a:latin typeface="Open Sans"/>
                <a:ea typeface="Open Sans"/>
                <a:cs typeface="Open Sans"/>
                <a:sym typeface="Open Sans"/>
              </a:rPr>
              <a:t>la victoire de notre Dieu.</a:t>
            </a:r>
            <a:br>
              <a:rPr lang="fr-CA" sz="2800">
                <a:solidFill>
                  <a:srgbClr val="333333"/>
                </a:solidFill>
                <a:latin typeface="Open Sans"/>
                <a:ea typeface="Open Sans"/>
                <a:cs typeface="Open Sans"/>
                <a:sym typeface="Open Sans"/>
              </a:rPr>
            </a:br>
            <a:r>
              <a:rPr lang="fr-CA" sz="2800">
                <a:solidFill>
                  <a:srgbClr val="333333"/>
                </a:solidFill>
                <a:latin typeface="Open Sans"/>
                <a:ea typeface="Open Sans"/>
                <a:cs typeface="Open Sans"/>
                <a:sym typeface="Open Sans"/>
              </a:rPr>
              <a:t>Acclamez le Seigneur, terre entière,</a:t>
            </a:r>
            <a:br>
              <a:rPr lang="fr-CA" sz="2800">
                <a:solidFill>
                  <a:srgbClr val="333333"/>
                </a:solidFill>
                <a:latin typeface="Open Sans"/>
                <a:ea typeface="Open Sans"/>
                <a:cs typeface="Open Sans"/>
                <a:sym typeface="Open Sans"/>
              </a:rPr>
            </a:br>
            <a:r>
              <a:rPr lang="fr-CA" sz="2800">
                <a:solidFill>
                  <a:srgbClr val="333333"/>
                </a:solidFill>
                <a:latin typeface="Open Sans"/>
                <a:ea typeface="Open Sans"/>
                <a:cs typeface="Open Sans"/>
                <a:sym typeface="Open Sans"/>
              </a:rPr>
              <a:t>sonnez, chantez, jouez ! </a:t>
            </a:r>
            <a:r>
              <a:rPr lang="fr-CA" sz="2800" b="1">
                <a:solidFill>
                  <a:srgbClr val="0B5394"/>
                </a:solidFill>
                <a:latin typeface="Open Sans"/>
                <a:ea typeface="Open Sans"/>
                <a:cs typeface="Open Sans"/>
                <a:sym typeface="Open Sans"/>
              </a:rPr>
              <a:t>R/</a:t>
            </a:r>
            <a:endParaRPr sz="2800">
              <a:solidFill>
                <a:srgbClr val="0B5394"/>
              </a:solidFill>
              <a:latin typeface="Open Sans"/>
              <a:ea typeface="Open Sans"/>
              <a:cs typeface="Open Sans"/>
              <a:sym typeface="Open Sans"/>
            </a:endParaRPr>
          </a:p>
          <a:p>
            <a:pPr marL="0" lvl="0" indent="0" algn="l" rtl="0">
              <a:spcBef>
                <a:spcPts val="800"/>
              </a:spcBef>
              <a:spcAft>
                <a:spcPts val="800"/>
              </a:spcAft>
              <a:buClr>
                <a:schemeClr val="dk1"/>
              </a:buClr>
              <a:buSzPts val="1100"/>
              <a:buFont typeface="Arial"/>
              <a:buNone/>
            </a:pPr>
            <a:endParaRPr sz="2800" b="1">
              <a:solidFill>
                <a:srgbClr val="333333"/>
              </a:solidFill>
              <a:latin typeface="Open Sans"/>
              <a:ea typeface="Open Sans"/>
              <a:cs typeface="Open Sans"/>
              <a:sym typeface="Open Sans"/>
            </a:endParaRPr>
          </a:p>
        </p:txBody>
      </p:sp>
      <p:pic>
        <p:nvPicPr>
          <p:cNvPr id="184" name="Google Shape;184;p35"/>
          <p:cNvPicPr preferRelativeResize="0"/>
          <p:nvPr/>
        </p:nvPicPr>
        <p:blipFill>
          <a:blip r:embed="rId3">
            <a:alphaModFix/>
          </a:blip>
          <a:stretch>
            <a:fillRect/>
          </a:stretch>
        </p:blipFill>
        <p:spPr>
          <a:xfrm>
            <a:off x="10057128" y="4977175"/>
            <a:ext cx="2134876" cy="18146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36"/>
          <p:cNvSpPr txBox="1">
            <a:spLocks noGrp="1"/>
          </p:cNvSpPr>
          <p:nvPr>
            <p:ph type="title"/>
          </p:nvPr>
        </p:nvSpPr>
        <p:spPr>
          <a:xfrm>
            <a:off x="3869650" y="188875"/>
            <a:ext cx="44526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fr-CA">
                <a:solidFill>
                  <a:srgbClr val="0B5394"/>
                </a:solidFill>
              </a:rPr>
              <a:t>Évangile </a:t>
            </a:r>
            <a:r>
              <a:rPr lang="fr-CA" sz="1900">
                <a:solidFill>
                  <a:srgbClr val="0B5394"/>
                </a:solidFill>
              </a:rPr>
              <a:t>(Jean 15, 9-1&amp;)</a:t>
            </a:r>
            <a:endParaRPr sz="1900">
              <a:solidFill>
                <a:srgbClr val="0B5394"/>
              </a:solidFill>
            </a:endParaRPr>
          </a:p>
        </p:txBody>
      </p:sp>
      <p:sp>
        <p:nvSpPr>
          <p:cNvPr id="190" name="Google Shape;190;p36"/>
          <p:cNvSpPr txBox="1">
            <a:spLocks noGrp="1"/>
          </p:cNvSpPr>
          <p:nvPr>
            <p:ph type="body" idx="1"/>
          </p:nvPr>
        </p:nvSpPr>
        <p:spPr>
          <a:xfrm>
            <a:off x="415600" y="952374"/>
            <a:ext cx="11360700" cy="5239500"/>
          </a:xfrm>
          <a:prstGeom prst="rect">
            <a:avLst/>
          </a:prstGeom>
        </p:spPr>
        <p:txBody>
          <a:bodyPr spcFirstLastPara="1" wrap="square" lIns="121900" tIns="121900" rIns="121900" bIns="121900" anchor="t" anchorCtr="0">
            <a:noAutofit/>
          </a:bodyPr>
          <a:lstStyle/>
          <a:p>
            <a:pPr marL="0" lvl="0" indent="0" algn="l" rtl="0">
              <a:lnSpc>
                <a:spcPct val="107916"/>
              </a:lnSpc>
              <a:spcBef>
                <a:spcPts val="0"/>
              </a:spcBef>
              <a:spcAft>
                <a:spcPts val="0"/>
              </a:spcAft>
              <a:buClr>
                <a:schemeClr val="dk1"/>
              </a:buClr>
              <a:buSzPts val="1500"/>
              <a:buFont typeface="Arial"/>
              <a:buNone/>
            </a:pPr>
            <a:r>
              <a:rPr lang="fr-CA" sz="2800" b="1">
                <a:solidFill>
                  <a:srgbClr val="980000"/>
                </a:solidFill>
                <a:latin typeface="Open Sans"/>
                <a:ea typeface="Open Sans"/>
                <a:cs typeface="Open Sans"/>
                <a:sym typeface="Open Sans"/>
              </a:rPr>
              <a:t>Acclamation</a:t>
            </a:r>
            <a:endParaRPr sz="2800" b="1">
              <a:solidFill>
                <a:srgbClr val="980000"/>
              </a:solidFill>
              <a:latin typeface="Open Sans"/>
              <a:ea typeface="Open Sans"/>
              <a:cs typeface="Open Sans"/>
              <a:sym typeface="Open Sans"/>
            </a:endParaRPr>
          </a:p>
          <a:p>
            <a:pPr marL="0" lvl="0" indent="0" algn="l" rtl="0">
              <a:lnSpc>
                <a:spcPct val="107916"/>
              </a:lnSpc>
              <a:spcBef>
                <a:spcPts val="1000"/>
              </a:spcBef>
              <a:spcAft>
                <a:spcPts val="0"/>
              </a:spcAft>
              <a:buClr>
                <a:schemeClr val="dk1"/>
              </a:buClr>
              <a:buSzPts val="1500"/>
              <a:buFont typeface="Arial"/>
              <a:buNone/>
            </a:pPr>
            <a:r>
              <a:rPr lang="fr-CA" sz="2800">
                <a:solidFill>
                  <a:schemeClr val="dk1"/>
                </a:solidFill>
                <a:latin typeface="Open Sans Medium"/>
                <a:ea typeface="Open Sans Medium"/>
                <a:cs typeface="Open Sans Medium"/>
                <a:sym typeface="Open Sans Medium"/>
              </a:rPr>
              <a:t>Alléluia. Alléluia. Si quelqu’un m’aime, il gardera ma parole dit le Seigneur; mon Père l’aimera, et nous viendrons vers lui. </a:t>
            </a:r>
            <a:endParaRPr sz="2800">
              <a:solidFill>
                <a:schemeClr val="dk1"/>
              </a:solidFill>
              <a:latin typeface="Open Sans Medium"/>
              <a:ea typeface="Open Sans Medium"/>
              <a:cs typeface="Open Sans Medium"/>
              <a:sym typeface="Open Sans Medium"/>
            </a:endParaRPr>
          </a:p>
          <a:p>
            <a:pPr marL="0" lvl="0" indent="0" algn="l" rtl="0">
              <a:lnSpc>
                <a:spcPct val="107916"/>
              </a:lnSpc>
              <a:spcBef>
                <a:spcPts val="1100"/>
              </a:spcBef>
              <a:spcAft>
                <a:spcPts val="0"/>
              </a:spcAft>
              <a:buClr>
                <a:schemeClr val="dk1"/>
              </a:buClr>
              <a:buSzPts val="1500"/>
              <a:buFont typeface="Arial"/>
              <a:buNone/>
            </a:pPr>
            <a:r>
              <a:rPr lang="fr-CA" sz="2800">
                <a:solidFill>
                  <a:schemeClr val="dk1"/>
                </a:solidFill>
                <a:latin typeface="Open Sans Medium"/>
                <a:ea typeface="Open Sans Medium"/>
                <a:cs typeface="Open Sans Medium"/>
                <a:sym typeface="Open Sans Medium"/>
              </a:rPr>
              <a:t>Alléluia. </a:t>
            </a:r>
            <a:endParaRPr sz="2800">
              <a:solidFill>
                <a:schemeClr val="dk1"/>
              </a:solidFill>
              <a:latin typeface="Open Sans Medium"/>
              <a:ea typeface="Open Sans Medium"/>
              <a:cs typeface="Open Sans Medium"/>
              <a:sym typeface="Open Sans Medium"/>
            </a:endParaRPr>
          </a:p>
          <a:p>
            <a:pPr marL="0" lvl="0" indent="0" algn="l" rtl="0">
              <a:lnSpc>
                <a:spcPct val="107916"/>
              </a:lnSpc>
              <a:spcBef>
                <a:spcPts val="1100"/>
              </a:spcBef>
              <a:spcAft>
                <a:spcPts val="0"/>
              </a:spcAft>
              <a:buNone/>
            </a:pPr>
            <a:r>
              <a:rPr lang="fr-CA" sz="2800">
                <a:solidFill>
                  <a:srgbClr val="0C343D"/>
                </a:solidFill>
                <a:latin typeface="Open Sans Medium"/>
                <a:ea typeface="Open Sans Medium"/>
                <a:cs typeface="Open Sans Medium"/>
                <a:sym typeface="Open Sans Medium"/>
              </a:rPr>
              <a:t>Le Seigneur soit avec vous. 				</a:t>
            </a:r>
            <a:endParaRPr sz="2800">
              <a:solidFill>
                <a:srgbClr val="0C343D"/>
              </a:solidFill>
              <a:latin typeface="Open Sans Medium"/>
              <a:ea typeface="Open Sans Medium"/>
              <a:cs typeface="Open Sans Medium"/>
              <a:sym typeface="Open Sans Medium"/>
            </a:endParaRPr>
          </a:p>
          <a:p>
            <a:pPr marL="457200" lvl="0" indent="457200" algn="l" rtl="0">
              <a:lnSpc>
                <a:spcPct val="107916"/>
              </a:lnSpc>
              <a:spcBef>
                <a:spcPts val="1100"/>
              </a:spcBef>
              <a:spcAft>
                <a:spcPts val="0"/>
              </a:spcAft>
              <a:buNone/>
            </a:pPr>
            <a:r>
              <a:rPr lang="fr-CA" sz="2800" b="1">
                <a:solidFill>
                  <a:srgbClr val="980000"/>
                </a:solidFill>
                <a:latin typeface="Open Sans"/>
                <a:ea typeface="Open Sans"/>
                <a:cs typeface="Open Sans"/>
                <a:sym typeface="Open Sans"/>
              </a:rPr>
              <a:t>R.</a:t>
            </a:r>
            <a:r>
              <a:rPr lang="fr-CA" sz="2800" b="1">
                <a:solidFill>
                  <a:srgbClr val="0C343D"/>
                </a:solidFill>
                <a:latin typeface="Open Sans"/>
                <a:ea typeface="Open Sans"/>
                <a:cs typeface="Open Sans"/>
                <a:sym typeface="Open Sans"/>
              </a:rPr>
              <a:t> </a:t>
            </a:r>
            <a:r>
              <a:rPr lang="fr-CA" sz="2800" b="1">
                <a:solidFill>
                  <a:srgbClr val="0B5394"/>
                </a:solidFill>
                <a:latin typeface="Open Sans"/>
                <a:ea typeface="Open Sans"/>
                <a:cs typeface="Open Sans"/>
                <a:sym typeface="Open Sans"/>
              </a:rPr>
              <a:t>Et avec votre esprit.</a:t>
            </a:r>
            <a:endParaRPr sz="2800">
              <a:solidFill>
                <a:srgbClr val="0C343D"/>
              </a:solidFill>
              <a:latin typeface="Open Sans Medium"/>
              <a:ea typeface="Open Sans Medium"/>
              <a:cs typeface="Open Sans Medium"/>
              <a:sym typeface="Open Sans Medium"/>
            </a:endParaRPr>
          </a:p>
          <a:p>
            <a:pPr marL="0" lvl="0" indent="0" algn="l" rtl="0">
              <a:lnSpc>
                <a:spcPct val="107916"/>
              </a:lnSpc>
              <a:spcBef>
                <a:spcPts val="1100"/>
              </a:spcBef>
              <a:spcAft>
                <a:spcPts val="0"/>
              </a:spcAft>
              <a:buNone/>
            </a:pPr>
            <a:r>
              <a:rPr lang="fr-CA" sz="2800">
                <a:solidFill>
                  <a:srgbClr val="0C343D"/>
                </a:solidFill>
                <a:latin typeface="Open Sans Medium"/>
                <a:ea typeface="Open Sans Medium"/>
                <a:cs typeface="Open Sans Medium"/>
                <a:sym typeface="Open Sans Medium"/>
              </a:rPr>
              <a:t>Évangile de Jésus Christ selon saint Jean</a:t>
            </a:r>
            <a:endParaRPr sz="2800">
              <a:solidFill>
                <a:srgbClr val="0C343D"/>
              </a:solidFill>
              <a:latin typeface="Open Sans Medium"/>
              <a:ea typeface="Open Sans Medium"/>
              <a:cs typeface="Open Sans Medium"/>
              <a:sym typeface="Open Sans Medium"/>
            </a:endParaRPr>
          </a:p>
          <a:p>
            <a:pPr marL="0" lvl="0" indent="0" algn="l" rtl="0">
              <a:lnSpc>
                <a:spcPct val="107916"/>
              </a:lnSpc>
              <a:spcBef>
                <a:spcPts val="1100"/>
              </a:spcBef>
              <a:spcAft>
                <a:spcPts val="0"/>
              </a:spcAft>
              <a:buNone/>
            </a:pPr>
            <a:r>
              <a:rPr lang="fr-CA" sz="2800">
                <a:solidFill>
                  <a:srgbClr val="0C343D"/>
                </a:solidFill>
                <a:latin typeface="Open Sans Medium"/>
                <a:ea typeface="Open Sans Medium"/>
                <a:cs typeface="Open Sans Medium"/>
                <a:sym typeface="Open Sans Medium"/>
              </a:rPr>
              <a:t>		</a:t>
            </a:r>
            <a:r>
              <a:rPr lang="fr-CA" sz="2800" b="1">
                <a:solidFill>
                  <a:srgbClr val="980000"/>
                </a:solidFill>
                <a:latin typeface="Open Sans"/>
                <a:ea typeface="Open Sans"/>
                <a:cs typeface="Open Sans"/>
                <a:sym typeface="Open Sans"/>
              </a:rPr>
              <a:t>R.</a:t>
            </a:r>
            <a:r>
              <a:rPr lang="fr-CA" sz="2800" b="1">
                <a:solidFill>
                  <a:srgbClr val="0C343D"/>
                </a:solidFill>
                <a:latin typeface="Open Sans"/>
                <a:ea typeface="Open Sans"/>
                <a:cs typeface="Open Sans"/>
                <a:sym typeface="Open Sans"/>
              </a:rPr>
              <a:t> </a:t>
            </a:r>
            <a:r>
              <a:rPr lang="fr-CA" sz="2800" b="1">
                <a:solidFill>
                  <a:srgbClr val="0B5394"/>
                </a:solidFill>
                <a:latin typeface="Open Sans"/>
                <a:ea typeface="Open Sans"/>
                <a:cs typeface="Open Sans"/>
                <a:sym typeface="Open Sans"/>
              </a:rPr>
              <a:t>Gloire à toi, Seigneur !</a:t>
            </a:r>
            <a:endParaRPr sz="2800" b="1">
              <a:solidFill>
                <a:srgbClr val="0B5394"/>
              </a:solidFill>
              <a:latin typeface="Open Sans"/>
              <a:ea typeface="Open Sans"/>
              <a:cs typeface="Open Sans"/>
              <a:sym typeface="Open Sans"/>
            </a:endParaRPr>
          </a:p>
          <a:p>
            <a:pPr marL="0" lvl="0" indent="0" algn="l" rtl="0">
              <a:lnSpc>
                <a:spcPct val="100000"/>
              </a:lnSpc>
              <a:spcBef>
                <a:spcPts val="1100"/>
              </a:spcBef>
              <a:spcAft>
                <a:spcPts val="0"/>
              </a:spcAft>
              <a:buNone/>
            </a:pPr>
            <a:endParaRPr sz="2800">
              <a:solidFill>
                <a:srgbClr val="0C343D"/>
              </a:solidFill>
              <a:latin typeface="Open Sans Medium"/>
              <a:ea typeface="Open Sans Medium"/>
              <a:cs typeface="Open Sans Medium"/>
              <a:sym typeface="Open Sans Medium"/>
            </a:endParaRPr>
          </a:p>
          <a:p>
            <a:pPr marL="0" lvl="0" indent="0" algn="ctr" rtl="0">
              <a:lnSpc>
                <a:spcPct val="100000"/>
              </a:lnSpc>
              <a:spcBef>
                <a:spcPts val="1100"/>
              </a:spcBef>
              <a:spcAft>
                <a:spcPts val="0"/>
              </a:spcAft>
              <a:buNone/>
            </a:pPr>
            <a:endParaRPr sz="2800">
              <a:solidFill>
                <a:srgbClr val="0B5394"/>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37"/>
          <p:cNvSpPr txBox="1">
            <a:spLocks noGrp="1"/>
          </p:cNvSpPr>
          <p:nvPr>
            <p:ph type="title"/>
          </p:nvPr>
        </p:nvSpPr>
        <p:spPr>
          <a:xfrm>
            <a:off x="3869650" y="188875"/>
            <a:ext cx="44526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fr-CA">
                <a:solidFill>
                  <a:srgbClr val="0B5394"/>
                </a:solidFill>
              </a:rPr>
              <a:t>Évangile </a:t>
            </a:r>
            <a:r>
              <a:rPr lang="fr-CA" sz="1900">
                <a:solidFill>
                  <a:srgbClr val="0B5394"/>
                </a:solidFill>
              </a:rPr>
              <a:t>(Jean 15, 9-15)</a:t>
            </a:r>
            <a:endParaRPr sz="1900">
              <a:solidFill>
                <a:srgbClr val="0B5394"/>
              </a:solidFill>
            </a:endParaRPr>
          </a:p>
        </p:txBody>
      </p:sp>
      <p:sp>
        <p:nvSpPr>
          <p:cNvPr id="196" name="Google Shape;196;p37"/>
          <p:cNvSpPr txBox="1">
            <a:spLocks noGrp="1"/>
          </p:cNvSpPr>
          <p:nvPr>
            <p:ph type="body" idx="1"/>
          </p:nvPr>
        </p:nvSpPr>
        <p:spPr>
          <a:xfrm>
            <a:off x="415600" y="952383"/>
            <a:ext cx="11360700" cy="4555200"/>
          </a:xfrm>
          <a:prstGeom prst="rect">
            <a:avLst/>
          </a:prstGeom>
        </p:spPr>
        <p:txBody>
          <a:bodyPr spcFirstLastPara="1" wrap="square" lIns="121900" tIns="121900" rIns="121900" bIns="121900" anchor="t" anchorCtr="0">
            <a:noAutofit/>
          </a:bodyPr>
          <a:lstStyle/>
          <a:p>
            <a:pPr marL="0" lvl="0" indent="0" algn="l" rtl="0">
              <a:lnSpc>
                <a:spcPct val="100000"/>
              </a:lnSpc>
              <a:spcBef>
                <a:spcPts val="0"/>
              </a:spcBef>
              <a:spcAft>
                <a:spcPts val="0"/>
              </a:spcAft>
              <a:buNone/>
            </a:pPr>
            <a:r>
              <a:rPr lang="fr-CA" sz="2800">
                <a:solidFill>
                  <a:srgbClr val="0B5394"/>
                </a:solidFill>
                <a:latin typeface="Open Sans Medium"/>
                <a:ea typeface="Open Sans Medium"/>
                <a:cs typeface="Open Sans Medium"/>
                <a:sym typeface="Open Sans Medium"/>
              </a:rPr>
              <a:t>Évangile de Jésus Christ selon saint Jean</a:t>
            </a:r>
            <a:endParaRPr sz="2800">
              <a:solidFill>
                <a:srgbClr val="0B5394"/>
              </a:solidFill>
              <a:latin typeface="Open Sans Medium"/>
              <a:ea typeface="Open Sans Medium"/>
              <a:cs typeface="Open Sans Medium"/>
              <a:sym typeface="Open Sans Medium"/>
            </a:endParaRPr>
          </a:p>
          <a:p>
            <a:pPr marL="0" lvl="0" indent="0" algn="l" rtl="0">
              <a:lnSpc>
                <a:spcPct val="100000"/>
              </a:lnSpc>
              <a:spcBef>
                <a:spcPts val="0"/>
              </a:spcBef>
              <a:spcAft>
                <a:spcPts val="0"/>
              </a:spcAft>
              <a:buNone/>
            </a:pPr>
            <a:endParaRPr sz="2800">
              <a:solidFill>
                <a:srgbClr val="0B5394"/>
              </a:solidFill>
              <a:latin typeface="Open Sans Medium"/>
              <a:ea typeface="Open Sans Medium"/>
              <a:cs typeface="Open Sans Medium"/>
              <a:sym typeface="Open Sans Medium"/>
            </a:endParaRPr>
          </a:p>
          <a:p>
            <a:pPr marL="0" lvl="0" indent="0" algn="l" rtl="0">
              <a:lnSpc>
                <a:spcPct val="107916"/>
              </a:lnSpc>
              <a:spcBef>
                <a:spcPts val="0"/>
              </a:spcBef>
              <a:spcAft>
                <a:spcPts val="0"/>
              </a:spcAft>
              <a:buNone/>
            </a:pPr>
            <a:r>
              <a:rPr lang="fr-CA" sz="2800">
                <a:solidFill>
                  <a:srgbClr val="333333"/>
                </a:solidFill>
                <a:latin typeface="Open Sans"/>
                <a:ea typeface="Open Sans"/>
                <a:cs typeface="Open Sans"/>
                <a:sym typeface="Open Sans"/>
              </a:rPr>
              <a:t>En ce temps-là,</a:t>
            </a:r>
            <a:endParaRPr sz="2800">
              <a:solidFill>
                <a:srgbClr val="333333"/>
              </a:solidFill>
              <a:latin typeface="Open Sans"/>
              <a:ea typeface="Open Sans"/>
              <a:cs typeface="Open Sans"/>
              <a:sym typeface="Open Sans"/>
            </a:endParaRPr>
          </a:p>
          <a:p>
            <a:pPr marL="0" lvl="0" indent="0" algn="l" rtl="0">
              <a:lnSpc>
                <a:spcPct val="107916"/>
              </a:lnSpc>
              <a:spcBef>
                <a:spcPts val="1100"/>
              </a:spcBef>
              <a:spcAft>
                <a:spcPts val="0"/>
              </a:spcAft>
              <a:buNone/>
            </a:pPr>
            <a:r>
              <a:rPr lang="fr-CA" sz="2800">
                <a:solidFill>
                  <a:srgbClr val="333333"/>
                </a:solidFill>
                <a:latin typeface="Open Sans"/>
                <a:ea typeface="Open Sans"/>
                <a:cs typeface="Open Sans"/>
                <a:sym typeface="Open Sans"/>
              </a:rPr>
              <a:t>Jésus disait à ses disciples :</a:t>
            </a:r>
            <a:endParaRPr sz="2800">
              <a:solidFill>
                <a:srgbClr val="333333"/>
              </a:solidFill>
              <a:latin typeface="Open Sans"/>
              <a:ea typeface="Open Sans"/>
              <a:cs typeface="Open Sans"/>
              <a:sym typeface="Open Sans"/>
            </a:endParaRPr>
          </a:p>
          <a:p>
            <a:pPr marL="0" lvl="0" indent="0" algn="l" rtl="0">
              <a:lnSpc>
                <a:spcPct val="107916"/>
              </a:lnSpc>
              <a:spcBef>
                <a:spcPts val="1100"/>
              </a:spcBef>
              <a:spcAft>
                <a:spcPts val="0"/>
              </a:spcAft>
              <a:buNone/>
            </a:pPr>
            <a:r>
              <a:rPr lang="fr-CA" sz="2800">
                <a:solidFill>
                  <a:srgbClr val="333333"/>
                </a:solidFill>
                <a:latin typeface="Open Sans"/>
                <a:ea typeface="Open Sans"/>
                <a:cs typeface="Open Sans"/>
                <a:sym typeface="Open Sans"/>
              </a:rPr>
              <a:t>« Comme le Père m’a aimé, moi aussi je vous ai aimés.</a:t>
            </a:r>
            <a:endParaRPr sz="2800">
              <a:solidFill>
                <a:srgbClr val="333333"/>
              </a:solidFill>
              <a:latin typeface="Open Sans"/>
              <a:ea typeface="Open Sans"/>
              <a:cs typeface="Open Sans"/>
              <a:sym typeface="Open Sans"/>
            </a:endParaRPr>
          </a:p>
          <a:p>
            <a:pPr marL="0" lvl="0" indent="0" algn="l" rtl="0">
              <a:lnSpc>
                <a:spcPct val="107916"/>
              </a:lnSpc>
              <a:spcBef>
                <a:spcPts val="1100"/>
              </a:spcBef>
              <a:spcAft>
                <a:spcPts val="0"/>
              </a:spcAft>
              <a:buNone/>
            </a:pPr>
            <a:r>
              <a:rPr lang="fr-CA" sz="2800">
                <a:solidFill>
                  <a:srgbClr val="333333"/>
                </a:solidFill>
                <a:latin typeface="Open Sans"/>
                <a:ea typeface="Open Sans"/>
                <a:cs typeface="Open Sans"/>
                <a:sym typeface="Open Sans"/>
              </a:rPr>
              <a:t>Demeurez dans mon amour.</a:t>
            </a:r>
            <a:endParaRPr sz="2800">
              <a:solidFill>
                <a:srgbClr val="333333"/>
              </a:solidFill>
              <a:latin typeface="Open Sans"/>
              <a:ea typeface="Open Sans"/>
              <a:cs typeface="Open Sans"/>
              <a:sym typeface="Open Sans"/>
            </a:endParaRPr>
          </a:p>
          <a:p>
            <a:pPr marL="0" lvl="0" indent="0" algn="l" rtl="0">
              <a:lnSpc>
                <a:spcPct val="107916"/>
              </a:lnSpc>
              <a:spcBef>
                <a:spcPts val="1100"/>
              </a:spcBef>
              <a:spcAft>
                <a:spcPts val="0"/>
              </a:spcAft>
              <a:buNone/>
            </a:pPr>
            <a:r>
              <a:rPr lang="fr-CA" sz="2800">
                <a:solidFill>
                  <a:srgbClr val="333333"/>
                </a:solidFill>
                <a:latin typeface="Open Sans"/>
                <a:ea typeface="Open Sans"/>
                <a:cs typeface="Open Sans"/>
                <a:sym typeface="Open Sans"/>
              </a:rPr>
              <a:t>Si vous gardez mes commandements, vous demeurerez dans mon amour, comme moi, j’ai gardé les commandements de mon Père, et je demeure dans son amour.</a:t>
            </a:r>
            <a:endParaRPr sz="2800">
              <a:solidFill>
                <a:srgbClr val="333333"/>
              </a:solidFill>
              <a:latin typeface="Open Sans"/>
              <a:ea typeface="Open Sans"/>
              <a:cs typeface="Open Sans"/>
              <a:sym typeface="Open Sans"/>
            </a:endParaRPr>
          </a:p>
          <a:p>
            <a:pPr marL="0" lvl="0" indent="0" algn="r" rtl="0">
              <a:lnSpc>
                <a:spcPct val="107916"/>
              </a:lnSpc>
              <a:spcBef>
                <a:spcPts val="1100"/>
              </a:spcBef>
              <a:spcAft>
                <a:spcPts val="0"/>
              </a:spcAft>
              <a:buNone/>
            </a:pPr>
            <a:r>
              <a:rPr lang="fr-CA" sz="1400">
                <a:solidFill>
                  <a:srgbClr val="333333"/>
                </a:solidFill>
                <a:latin typeface="Open Sans"/>
                <a:ea typeface="Open Sans"/>
                <a:cs typeface="Open Sans"/>
                <a:sym typeface="Open Sans"/>
              </a:rPr>
              <a:t>suite…</a:t>
            </a:r>
            <a:endParaRPr sz="1400">
              <a:solidFill>
                <a:srgbClr val="333333"/>
              </a:solidFill>
              <a:latin typeface="Open Sans"/>
              <a:ea typeface="Open Sans"/>
              <a:cs typeface="Open Sans"/>
              <a:sym typeface="Open Sans"/>
            </a:endParaRPr>
          </a:p>
          <a:p>
            <a:pPr marL="0" lvl="0" indent="0" algn="ctr" rtl="0">
              <a:lnSpc>
                <a:spcPct val="100000"/>
              </a:lnSpc>
              <a:spcBef>
                <a:spcPts val="1100"/>
              </a:spcBef>
              <a:spcAft>
                <a:spcPts val="0"/>
              </a:spcAft>
              <a:buNone/>
            </a:pPr>
            <a:endParaRPr sz="3500">
              <a:solidFill>
                <a:srgbClr val="0B5394"/>
              </a:solidFill>
              <a:latin typeface="Calibri"/>
              <a:ea typeface="Calibri"/>
              <a:cs typeface="Calibri"/>
              <a:sym typeface="Calibri"/>
            </a:endParaRPr>
          </a:p>
        </p:txBody>
      </p:sp>
      <p:pic>
        <p:nvPicPr>
          <p:cNvPr id="197" name="Google Shape;197;p37"/>
          <p:cNvPicPr preferRelativeResize="0"/>
          <p:nvPr/>
        </p:nvPicPr>
        <p:blipFill>
          <a:blip r:embed="rId3">
            <a:alphaModFix/>
          </a:blip>
          <a:stretch>
            <a:fillRect/>
          </a:stretch>
        </p:blipFill>
        <p:spPr>
          <a:xfrm>
            <a:off x="10115003" y="0"/>
            <a:ext cx="2134876" cy="18146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38"/>
          <p:cNvSpPr txBox="1">
            <a:spLocks noGrp="1"/>
          </p:cNvSpPr>
          <p:nvPr>
            <p:ph type="title"/>
          </p:nvPr>
        </p:nvSpPr>
        <p:spPr>
          <a:xfrm>
            <a:off x="3869650" y="188875"/>
            <a:ext cx="44526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fr-CA">
                <a:solidFill>
                  <a:srgbClr val="0B5394"/>
                </a:solidFill>
              </a:rPr>
              <a:t>Évangile </a:t>
            </a:r>
            <a:r>
              <a:rPr lang="fr-CA" sz="1900">
                <a:solidFill>
                  <a:srgbClr val="0B5394"/>
                </a:solidFill>
              </a:rPr>
              <a:t>(Jean 15, 9-15)</a:t>
            </a:r>
            <a:endParaRPr sz="1900">
              <a:solidFill>
                <a:srgbClr val="0B5394"/>
              </a:solidFill>
            </a:endParaRPr>
          </a:p>
        </p:txBody>
      </p:sp>
      <p:sp>
        <p:nvSpPr>
          <p:cNvPr id="203" name="Google Shape;203;p38"/>
          <p:cNvSpPr txBox="1">
            <a:spLocks noGrp="1"/>
          </p:cNvSpPr>
          <p:nvPr>
            <p:ph type="body" idx="1"/>
          </p:nvPr>
        </p:nvSpPr>
        <p:spPr>
          <a:xfrm>
            <a:off x="415600" y="952383"/>
            <a:ext cx="11360700" cy="4555200"/>
          </a:xfrm>
          <a:prstGeom prst="rect">
            <a:avLst/>
          </a:prstGeom>
        </p:spPr>
        <p:txBody>
          <a:bodyPr spcFirstLastPara="1" wrap="square" lIns="121900" tIns="121900" rIns="121900" bIns="121900" anchor="t" anchorCtr="0">
            <a:noAutofit/>
          </a:bodyPr>
          <a:lstStyle/>
          <a:p>
            <a:pPr marL="0" lvl="0" indent="0" algn="l" rtl="0">
              <a:lnSpc>
                <a:spcPct val="107916"/>
              </a:lnSpc>
              <a:spcBef>
                <a:spcPts val="0"/>
              </a:spcBef>
              <a:spcAft>
                <a:spcPts val="0"/>
              </a:spcAft>
              <a:buNone/>
            </a:pPr>
            <a:r>
              <a:rPr lang="fr-CA" sz="2600">
                <a:solidFill>
                  <a:schemeClr val="dk1"/>
                </a:solidFill>
                <a:latin typeface="Open Sans"/>
                <a:ea typeface="Open Sans"/>
                <a:cs typeface="Open Sans"/>
                <a:sym typeface="Open Sans"/>
              </a:rPr>
              <a:t>Je vous ai dit cela pour que ma joie soit en vous,</a:t>
            </a:r>
            <a:endParaRPr sz="2600">
              <a:solidFill>
                <a:schemeClr val="dk1"/>
              </a:solidFill>
              <a:latin typeface="Open Sans"/>
              <a:ea typeface="Open Sans"/>
              <a:cs typeface="Open Sans"/>
              <a:sym typeface="Open Sans"/>
            </a:endParaRPr>
          </a:p>
          <a:p>
            <a:pPr marL="0" lvl="0" indent="0" algn="l" rtl="0">
              <a:lnSpc>
                <a:spcPct val="107916"/>
              </a:lnSpc>
              <a:spcBef>
                <a:spcPts val="1100"/>
              </a:spcBef>
              <a:spcAft>
                <a:spcPts val="0"/>
              </a:spcAft>
              <a:buNone/>
            </a:pPr>
            <a:r>
              <a:rPr lang="fr-CA" sz="2600">
                <a:solidFill>
                  <a:schemeClr val="dk1"/>
                </a:solidFill>
                <a:latin typeface="Open Sans"/>
                <a:ea typeface="Open Sans"/>
                <a:cs typeface="Open Sans"/>
                <a:sym typeface="Open Sans"/>
              </a:rPr>
              <a:t>et que votre joie soit parfaite.</a:t>
            </a:r>
            <a:endParaRPr sz="2600">
              <a:solidFill>
                <a:schemeClr val="dk1"/>
              </a:solidFill>
              <a:latin typeface="Open Sans"/>
              <a:ea typeface="Open Sans"/>
              <a:cs typeface="Open Sans"/>
              <a:sym typeface="Open Sans"/>
            </a:endParaRPr>
          </a:p>
          <a:p>
            <a:pPr marL="0" lvl="0" indent="0" algn="l" rtl="0">
              <a:lnSpc>
                <a:spcPct val="107916"/>
              </a:lnSpc>
              <a:spcBef>
                <a:spcPts val="1100"/>
              </a:spcBef>
              <a:spcAft>
                <a:spcPts val="0"/>
              </a:spcAft>
              <a:buNone/>
            </a:pPr>
            <a:r>
              <a:rPr lang="fr-CA" sz="2600">
                <a:solidFill>
                  <a:schemeClr val="dk1"/>
                </a:solidFill>
                <a:latin typeface="Open Sans"/>
                <a:ea typeface="Open Sans"/>
                <a:cs typeface="Open Sans"/>
                <a:sym typeface="Open Sans"/>
              </a:rPr>
              <a:t>Mon commandement, le voici :</a:t>
            </a:r>
            <a:endParaRPr sz="2600">
              <a:solidFill>
                <a:schemeClr val="dk1"/>
              </a:solidFill>
              <a:latin typeface="Open Sans"/>
              <a:ea typeface="Open Sans"/>
              <a:cs typeface="Open Sans"/>
              <a:sym typeface="Open Sans"/>
            </a:endParaRPr>
          </a:p>
          <a:p>
            <a:pPr marL="0" lvl="0" indent="0" algn="l" rtl="0">
              <a:lnSpc>
                <a:spcPct val="107916"/>
              </a:lnSpc>
              <a:spcBef>
                <a:spcPts val="1100"/>
              </a:spcBef>
              <a:spcAft>
                <a:spcPts val="0"/>
              </a:spcAft>
              <a:buNone/>
            </a:pPr>
            <a:r>
              <a:rPr lang="fr-CA" sz="2600">
                <a:solidFill>
                  <a:schemeClr val="dk1"/>
                </a:solidFill>
                <a:latin typeface="Open Sans"/>
                <a:ea typeface="Open Sans"/>
                <a:cs typeface="Open Sans"/>
                <a:sym typeface="Open Sans"/>
              </a:rPr>
              <a:t>Aimez-vous les uns les autres comme je vous ai aimés.</a:t>
            </a:r>
            <a:endParaRPr sz="2600">
              <a:solidFill>
                <a:schemeClr val="dk1"/>
              </a:solidFill>
              <a:latin typeface="Open Sans"/>
              <a:ea typeface="Open Sans"/>
              <a:cs typeface="Open Sans"/>
              <a:sym typeface="Open Sans"/>
            </a:endParaRPr>
          </a:p>
          <a:p>
            <a:pPr marL="0" lvl="0" indent="0" algn="l" rtl="0">
              <a:lnSpc>
                <a:spcPct val="107916"/>
              </a:lnSpc>
              <a:spcBef>
                <a:spcPts val="1100"/>
              </a:spcBef>
              <a:spcAft>
                <a:spcPts val="0"/>
              </a:spcAft>
              <a:buNone/>
            </a:pPr>
            <a:r>
              <a:rPr lang="fr-CA" sz="2600">
                <a:solidFill>
                  <a:schemeClr val="dk1"/>
                </a:solidFill>
                <a:latin typeface="Open Sans"/>
                <a:ea typeface="Open Sans"/>
                <a:cs typeface="Open Sans"/>
                <a:sym typeface="Open Sans"/>
              </a:rPr>
              <a:t>Il n’y a pas de plus grand amour que de donner sa vie pour ceux qu’on aime. Vous êtes mes amis si vous faites ce que je vous commande.</a:t>
            </a:r>
            <a:endParaRPr sz="2600">
              <a:solidFill>
                <a:schemeClr val="dk1"/>
              </a:solidFill>
              <a:latin typeface="Open Sans"/>
              <a:ea typeface="Open Sans"/>
              <a:cs typeface="Open Sans"/>
              <a:sym typeface="Open Sans"/>
            </a:endParaRPr>
          </a:p>
          <a:p>
            <a:pPr marL="0" lvl="0" indent="0" algn="l" rtl="0">
              <a:lnSpc>
                <a:spcPct val="107916"/>
              </a:lnSpc>
              <a:spcBef>
                <a:spcPts val="1100"/>
              </a:spcBef>
              <a:spcAft>
                <a:spcPts val="0"/>
              </a:spcAft>
              <a:buNone/>
            </a:pPr>
            <a:r>
              <a:rPr lang="fr-CA" sz="2600">
                <a:solidFill>
                  <a:schemeClr val="dk1"/>
                </a:solidFill>
                <a:latin typeface="Open Sans"/>
                <a:ea typeface="Open Sans"/>
                <a:cs typeface="Open Sans"/>
                <a:sym typeface="Open Sans"/>
              </a:rPr>
              <a:t>Je ne vous appelle plus serviteurs, car le serviteur ne sait pas ce que fait son maître ; je vous appelle mes amis, car tout ce que j’ai entendu de mon Père, je vous l’ai fait connaître. »</a:t>
            </a:r>
            <a:endParaRPr sz="2600">
              <a:solidFill>
                <a:schemeClr val="dk1"/>
              </a:solidFill>
              <a:latin typeface="Open Sans"/>
              <a:ea typeface="Open Sans"/>
              <a:cs typeface="Open Sans"/>
              <a:sym typeface="Open Sans"/>
            </a:endParaRPr>
          </a:p>
          <a:p>
            <a:pPr marL="0" lvl="0" indent="0" algn="l" rtl="0">
              <a:lnSpc>
                <a:spcPct val="107916"/>
              </a:lnSpc>
              <a:spcBef>
                <a:spcPts val="1100"/>
              </a:spcBef>
              <a:spcAft>
                <a:spcPts val="0"/>
              </a:spcAft>
              <a:buClr>
                <a:schemeClr val="dk1"/>
              </a:buClr>
              <a:buSzPts val="1100"/>
              <a:buFont typeface="Arial"/>
              <a:buNone/>
            </a:pPr>
            <a:r>
              <a:rPr lang="fr-CA" sz="2600">
                <a:solidFill>
                  <a:schemeClr val="dk1"/>
                </a:solidFill>
                <a:latin typeface="Open Sans Medium"/>
                <a:ea typeface="Open Sans Medium"/>
                <a:cs typeface="Open Sans Medium"/>
                <a:sym typeface="Open Sans Medium"/>
              </a:rPr>
              <a:t>Acclamons la Parole de Dieu.</a:t>
            </a:r>
            <a:r>
              <a:rPr lang="fr-CA" sz="2600">
                <a:solidFill>
                  <a:srgbClr val="0C343D"/>
                </a:solidFill>
                <a:latin typeface="Open Sans Medium"/>
                <a:ea typeface="Open Sans Medium"/>
                <a:cs typeface="Open Sans Medium"/>
                <a:sym typeface="Open Sans Medium"/>
              </a:rPr>
              <a:t>			</a:t>
            </a:r>
            <a:r>
              <a:rPr lang="fr-CA" sz="2600" b="1">
                <a:solidFill>
                  <a:srgbClr val="980000"/>
                </a:solidFill>
                <a:latin typeface="Open Sans"/>
                <a:ea typeface="Open Sans"/>
                <a:cs typeface="Open Sans"/>
                <a:sym typeface="Open Sans"/>
              </a:rPr>
              <a:t>R. </a:t>
            </a:r>
            <a:r>
              <a:rPr lang="fr-CA" sz="2600" b="1">
                <a:solidFill>
                  <a:srgbClr val="0B5394"/>
                </a:solidFill>
                <a:latin typeface="Open Sans"/>
                <a:ea typeface="Open Sans"/>
                <a:cs typeface="Open Sans"/>
                <a:sym typeface="Open Sans"/>
              </a:rPr>
              <a:t>Louange à toi, Seigneur Jésus.</a:t>
            </a:r>
            <a:endParaRPr sz="2600" b="1">
              <a:solidFill>
                <a:srgbClr val="0B5394"/>
              </a:solidFill>
              <a:latin typeface="Open Sans"/>
              <a:ea typeface="Open Sans"/>
              <a:cs typeface="Open Sans"/>
              <a:sym typeface="Open Sans"/>
            </a:endParaRPr>
          </a:p>
          <a:p>
            <a:pPr marL="0" lvl="0" indent="0" algn="ctr" rtl="0">
              <a:lnSpc>
                <a:spcPct val="100000"/>
              </a:lnSpc>
              <a:spcBef>
                <a:spcPts val="1100"/>
              </a:spcBef>
              <a:spcAft>
                <a:spcPts val="0"/>
              </a:spcAft>
              <a:buNone/>
            </a:pPr>
            <a:endParaRPr sz="2600">
              <a:solidFill>
                <a:srgbClr val="0B5394"/>
              </a:solidFill>
              <a:latin typeface="Calibri"/>
              <a:ea typeface="Calibri"/>
              <a:cs typeface="Calibri"/>
              <a:sym typeface="Calibri"/>
            </a:endParaRPr>
          </a:p>
        </p:txBody>
      </p:sp>
      <p:pic>
        <p:nvPicPr>
          <p:cNvPr id="204" name="Google Shape;204;p38"/>
          <p:cNvPicPr preferRelativeResize="0"/>
          <p:nvPr/>
        </p:nvPicPr>
        <p:blipFill>
          <a:blip r:embed="rId3">
            <a:alphaModFix/>
          </a:blip>
          <a:stretch>
            <a:fillRect/>
          </a:stretch>
        </p:blipFill>
        <p:spPr>
          <a:xfrm>
            <a:off x="10057128" y="0"/>
            <a:ext cx="2134876" cy="18146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39"/>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fr-CA">
                <a:solidFill>
                  <a:srgbClr val="1C4587"/>
                </a:solidFill>
              </a:rPr>
              <a:t>Réflexion</a:t>
            </a:r>
            <a:endParaRPr>
              <a:solidFill>
                <a:srgbClr val="1C4587"/>
              </a:solidFill>
            </a:endParaRPr>
          </a:p>
        </p:txBody>
      </p:sp>
      <p:pic>
        <p:nvPicPr>
          <p:cNvPr id="210" name="Google Shape;210;p39"/>
          <p:cNvPicPr preferRelativeResize="0"/>
          <p:nvPr/>
        </p:nvPicPr>
        <p:blipFill>
          <a:blip r:embed="rId3">
            <a:alphaModFix/>
          </a:blip>
          <a:stretch>
            <a:fillRect/>
          </a:stretch>
        </p:blipFill>
        <p:spPr>
          <a:xfrm>
            <a:off x="4071248" y="1892975"/>
            <a:ext cx="4049500" cy="344207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p40"/>
          <p:cNvSpPr txBox="1">
            <a:spLocks noGrp="1"/>
          </p:cNvSpPr>
          <p:nvPr>
            <p:ph type="title"/>
          </p:nvPr>
        </p:nvSpPr>
        <p:spPr>
          <a:xfrm>
            <a:off x="415600" y="593367"/>
            <a:ext cx="11360700" cy="1405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fr-CA">
                <a:solidFill>
                  <a:srgbClr val="0B5394"/>
                </a:solidFill>
              </a:rPr>
              <a:t>Prière universelle</a:t>
            </a:r>
            <a:endParaRPr/>
          </a:p>
        </p:txBody>
      </p:sp>
      <p:sp>
        <p:nvSpPr>
          <p:cNvPr id="216" name="Google Shape;216;p40"/>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0" lvl="0" indent="0" algn="l" rtl="0">
              <a:lnSpc>
                <a:spcPct val="107916"/>
              </a:lnSpc>
              <a:spcBef>
                <a:spcPts val="0"/>
              </a:spcBef>
              <a:spcAft>
                <a:spcPts val="0"/>
              </a:spcAft>
              <a:buClr>
                <a:schemeClr val="dk1"/>
              </a:buClr>
              <a:buSzPts val="1500"/>
              <a:buFont typeface="Arial"/>
              <a:buNone/>
            </a:pPr>
            <a:r>
              <a:rPr lang="fr-CA" sz="2800" b="1">
                <a:solidFill>
                  <a:srgbClr val="C00000"/>
                </a:solidFill>
              </a:rPr>
              <a:t>Introduction</a:t>
            </a:r>
            <a:endParaRPr sz="2800" b="1">
              <a:solidFill>
                <a:srgbClr val="C00000"/>
              </a:solidFill>
            </a:endParaRPr>
          </a:p>
          <a:p>
            <a:pPr marL="0" lvl="0" indent="0" algn="l" rtl="0">
              <a:lnSpc>
                <a:spcPct val="107916"/>
              </a:lnSpc>
              <a:spcBef>
                <a:spcPts val="1100"/>
              </a:spcBef>
              <a:spcAft>
                <a:spcPts val="0"/>
              </a:spcAft>
              <a:buClr>
                <a:schemeClr val="dk1"/>
              </a:buClr>
              <a:buSzPts val="1500"/>
              <a:buFont typeface="Arial"/>
              <a:buNone/>
            </a:pPr>
            <a:r>
              <a:rPr lang="fr-CA" sz="2800">
                <a:solidFill>
                  <a:schemeClr val="dk1"/>
                </a:solidFill>
              </a:rPr>
              <a:t>Demandons au Seigneur de nous combler de sa grâce en lui présentant nos demandes pour le bien de notre communauté et du monde entier.</a:t>
            </a:r>
            <a:endParaRPr sz="2800">
              <a:solidFill>
                <a:schemeClr val="dk1"/>
              </a:solidFill>
            </a:endParaRPr>
          </a:p>
          <a:p>
            <a:pPr marL="0" lvl="0" indent="0" algn="l" rtl="0">
              <a:lnSpc>
                <a:spcPct val="107916"/>
              </a:lnSpc>
              <a:spcBef>
                <a:spcPts val="1100"/>
              </a:spcBef>
              <a:spcAft>
                <a:spcPts val="0"/>
              </a:spcAft>
              <a:buClr>
                <a:schemeClr val="dk1"/>
              </a:buClr>
              <a:buSzPts val="1500"/>
              <a:buFont typeface="Arial"/>
              <a:buNone/>
            </a:pPr>
            <a:endParaRPr sz="2800">
              <a:solidFill>
                <a:srgbClr val="C00000"/>
              </a:solidFill>
            </a:endParaRPr>
          </a:p>
          <a:p>
            <a:pPr marL="0" lvl="0" indent="0" algn="l" rtl="0">
              <a:lnSpc>
                <a:spcPct val="107916"/>
              </a:lnSpc>
              <a:spcBef>
                <a:spcPts val="1100"/>
              </a:spcBef>
              <a:spcAft>
                <a:spcPts val="0"/>
              </a:spcAft>
              <a:buClr>
                <a:schemeClr val="dk1"/>
              </a:buClr>
              <a:buSzPts val="1500"/>
              <a:buFont typeface="Arial"/>
              <a:buNone/>
            </a:pPr>
            <a:r>
              <a:rPr lang="fr-CA" sz="2800" b="1">
                <a:solidFill>
                  <a:srgbClr val="C00000"/>
                </a:solidFill>
              </a:rPr>
              <a:t>R. </a:t>
            </a:r>
            <a:r>
              <a:rPr lang="fr-CA" sz="2800" b="1">
                <a:solidFill>
                  <a:srgbClr val="0B5394"/>
                </a:solidFill>
              </a:rPr>
              <a:t>Seigneur, rassemble-nous dans ton amour.</a:t>
            </a:r>
            <a:endParaRPr sz="2800" b="1">
              <a:solidFill>
                <a:srgbClr val="0B5394"/>
              </a:solidFill>
            </a:endParaRPr>
          </a:p>
          <a:p>
            <a:pPr marL="0" lvl="0" indent="0" algn="l" rtl="0">
              <a:lnSpc>
                <a:spcPct val="107916"/>
              </a:lnSpc>
              <a:spcBef>
                <a:spcPts val="1100"/>
              </a:spcBef>
              <a:spcAft>
                <a:spcPts val="0"/>
              </a:spcAft>
              <a:buClr>
                <a:schemeClr val="dk1"/>
              </a:buClr>
              <a:buSzPts val="1500"/>
              <a:buFont typeface="Arial"/>
              <a:buNone/>
            </a:pPr>
            <a:endParaRPr sz="2800" b="1">
              <a:solidFill>
                <a:schemeClr val="dk1"/>
              </a:solidFill>
            </a:endParaRPr>
          </a:p>
          <a:p>
            <a:pPr marL="0" lvl="0" indent="0" algn="l" rtl="0">
              <a:lnSpc>
                <a:spcPct val="100000"/>
              </a:lnSpc>
              <a:spcBef>
                <a:spcPts val="1100"/>
              </a:spcBef>
              <a:spcAft>
                <a:spcPts val="0"/>
              </a:spcAft>
              <a:buClr>
                <a:schemeClr val="dk1"/>
              </a:buClr>
              <a:buSzPts val="1500"/>
              <a:buFont typeface="Arial"/>
              <a:buNone/>
            </a:pPr>
            <a:r>
              <a:rPr lang="fr-CA" sz="2800">
                <a:solidFill>
                  <a:schemeClr val="dk1"/>
                </a:solidFill>
              </a:rPr>
              <a:t>(Nous partageons nos intentions)</a:t>
            </a:r>
            <a:endParaRPr sz="2800">
              <a:solidFill>
                <a:schemeClr val="dk1"/>
              </a:solidFill>
            </a:endParaRPr>
          </a:p>
          <a:p>
            <a:pPr marL="0" lvl="0" indent="0" algn="l" rtl="0">
              <a:lnSpc>
                <a:spcPct val="100000"/>
              </a:lnSpc>
              <a:spcBef>
                <a:spcPts val="0"/>
              </a:spcBef>
              <a:spcAft>
                <a:spcPts val="0"/>
              </a:spcAft>
              <a:buClr>
                <a:schemeClr val="dk1"/>
              </a:buClr>
              <a:buSzPts val="1500"/>
              <a:buFont typeface="Arial"/>
              <a:buNone/>
            </a:pPr>
            <a:endParaRPr sz="2800">
              <a:solidFill>
                <a:schemeClr val="dk1"/>
              </a:solidFill>
            </a:endParaRPr>
          </a:p>
          <a:p>
            <a:pPr marL="0" lvl="0" indent="0" algn="l" rtl="0">
              <a:lnSpc>
                <a:spcPct val="100000"/>
              </a:lnSpc>
              <a:spcBef>
                <a:spcPts val="0"/>
              </a:spcBef>
              <a:spcAft>
                <a:spcPts val="0"/>
              </a:spcAft>
              <a:buClr>
                <a:schemeClr val="dk1"/>
              </a:buClr>
              <a:buSzPts val="1500"/>
              <a:buFont typeface="Arial"/>
              <a:buNone/>
            </a:pPr>
            <a:endParaRPr sz="2800">
              <a:solidFill>
                <a:schemeClr val="dk1"/>
              </a:solidFill>
            </a:endParaRPr>
          </a:p>
          <a:p>
            <a:pPr marL="0" lvl="0" indent="0" algn="l" rtl="0">
              <a:spcBef>
                <a:spcPts val="0"/>
              </a:spcBef>
              <a:spcAft>
                <a:spcPts val="2100"/>
              </a:spcAft>
              <a:buNone/>
            </a:pPr>
            <a:endParaRPr sz="2800"/>
          </a:p>
        </p:txBody>
      </p:sp>
      <p:pic>
        <p:nvPicPr>
          <p:cNvPr id="217" name="Google Shape;217;p40"/>
          <p:cNvPicPr preferRelativeResize="0"/>
          <p:nvPr/>
        </p:nvPicPr>
        <p:blipFill>
          <a:blip r:embed="rId3">
            <a:alphaModFix/>
          </a:blip>
          <a:stretch>
            <a:fillRect/>
          </a:stretch>
        </p:blipFill>
        <p:spPr>
          <a:xfrm>
            <a:off x="10057128" y="4977175"/>
            <a:ext cx="2134876" cy="18146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41"/>
          <p:cNvSpPr txBox="1">
            <a:spLocks noGrp="1"/>
          </p:cNvSpPr>
          <p:nvPr>
            <p:ph type="title"/>
          </p:nvPr>
        </p:nvSpPr>
        <p:spPr>
          <a:xfrm>
            <a:off x="415600" y="131117"/>
            <a:ext cx="11360700" cy="1405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fr-CA">
                <a:solidFill>
                  <a:srgbClr val="0B5394"/>
                </a:solidFill>
              </a:rPr>
              <a:t>Prière universelle</a:t>
            </a:r>
            <a:endParaRPr/>
          </a:p>
        </p:txBody>
      </p:sp>
      <p:sp>
        <p:nvSpPr>
          <p:cNvPr id="223" name="Google Shape;223;p41"/>
          <p:cNvSpPr txBox="1">
            <a:spLocks noGrp="1"/>
          </p:cNvSpPr>
          <p:nvPr>
            <p:ph type="body" idx="1"/>
          </p:nvPr>
        </p:nvSpPr>
        <p:spPr>
          <a:xfrm>
            <a:off x="415650" y="924633"/>
            <a:ext cx="11360700" cy="4555200"/>
          </a:xfrm>
          <a:prstGeom prst="rect">
            <a:avLst/>
          </a:prstGeom>
        </p:spPr>
        <p:txBody>
          <a:bodyPr spcFirstLastPara="1" wrap="square" lIns="121900" tIns="121900" rIns="121900" bIns="121900" anchor="t" anchorCtr="0">
            <a:noAutofit/>
          </a:bodyPr>
          <a:lstStyle/>
          <a:p>
            <a:pPr marL="0" lvl="0" indent="0" algn="l" rtl="0">
              <a:lnSpc>
                <a:spcPct val="107916"/>
              </a:lnSpc>
              <a:spcBef>
                <a:spcPts val="0"/>
              </a:spcBef>
              <a:spcAft>
                <a:spcPts val="0"/>
              </a:spcAft>
              <a:buClr>
                <a:schemeClr val="dk1"/>
              </a:buClr>
              <a:buSzPts val="1500"/>
              <a:buFont typeface="Arial"/>
              <a:buNone/>
            </a:pPr>
            <a:r>
              <a:rPr lang="fr-CA" sz="2600" b="1">
                <a:solidFill>
                  <a:srgbClr val="C00000"/>
                </a:solidFill>
              </a:rPr>
              <a:t>R. </a:t>
            </a:r>
            <a:r>
              <a:rPr lang="fr-CA" sz="2600" b="1">
                <a:solidFill>
                  <a:srgbClr val="0B5394"/>
                </a:solidFill>
              </a:rPr>
              <a:t>Seigneur, rassemble-nous dans ton amour.</a:t>
            </a:r>
            <a:endParaRPr sz="2600" b="1">
              <a:solidFill>
                <a:srgbClr val="0B5394"/>
              </a:solidFill>
            </a:endParaRPr>
          </a:p>
          <a:p>
            <a:pPr marL="457200" lvl="0" indent="-393700" algn="l" rtl="0">
              <a:spcBef>
                <a:spcPts val="1200"/>
              </a:spcBef>
              <a:spcAft>
                <a:spcPts val="0"/>
              </a:spcAft>
              <a:buClr>
                <a:schemeClr val="dk1"/>
              </a:buClr>
              <a:buSzPts val="2600"/>
              <a:buChar char="➢"/>
            </a:pPr>
            <a:r>
              <a:rPr lang="fr-CA" sz="2600">
                <a:solidFill>
                  <a:schemeClr val="dk1"/>
                </a:solidFill>
              </a:rPr>
              <a:t>Pour que toute personne reconnaisse que Dieu est source d’espérance, prions. </a:t>
            </a:r>
            <a:r>
              <a:rPr lang="fr-CA" sz="2600" b="1">
                <a:solidFill>
                  <a:srgbClr val="C00000"/>
                </a:solidFill>
              </a:rPr>
              <a:t>R. </a:t>
            </a:r>
            <a:endParaRPr sz="2600">
              <a:solidFill>
                <a:schemeClr val="dk1"/>
              </a:solidFill>
            </a:endParaRPr>
          </a:p>
          <a:p>
            <a:pPr marL="457200" lvl="0" indent="-393700" algn="l" rtl="0">
              <a:spcBef>
                <a:spcPts val="0"/>
              </a:spcBef>
              <a:spcAft>
                <a:spcPts val="0"/>
              </a:spcAft>
              <a:buClr>
                <a:schemeClr val="dk1"/>
              </a:buClr>
              <a:buSzPts val="2600"/>
              <a:buChar char="➢"/>
            </a:pPr>
            <a:r>
              <a:rPr lang="fr-CA" sz="2600">
                <a:solidFill>
                  <a:schemeClr val="dk1"/>
                </a:solidFill>
              </a:rPr>
              <a:t>Pour que les écoles catholiques manifestent la foi en Dieu qui est amour, prions. </a:t>
            </a:r>
            <a:r>
              <a:rPr lang="fr-CA" sz="2600" b="1">
                <a:solidFill>
                  <a:srgbClr val="C00000"/>
                </a:solidFill>
              </a:rPr>
              <a:t>R. </a:t>
            </a:r>
            <a:endParaRPr sz="2600">
              <a:solidFill>
                <a:schemeClr val="dk1"/>
              </a:solidFill>
            </a:endParaRPr>
          </a:p>
          <a:p>
            <a:pPr marL="457200" lvl="0" indent="-393700" algn="l" rtl="0">
              <a:spcBef>
                <a:spcPts val="0"/>
              </a:spcBef>
              <a:spcAft>
                <a:spcPts val="0"/>
              </a:spcAft>
              <a:buClr>
                <a:schemeClr val="dk1"/>
              </a:buClr>
              <a:buSzPts val="2600"/>
              <a:buChar char="➢"/>
            </a:pPr>
            <a:r>
              <a:rPr lang="fr-CA" sz="2600">
                <a:solidFill>
                  <a:schemeClr val="dk1"/>
                </a:solidFill>
              </a:rPr>
              <a:t>Pour que nous sachions faire preuve de compassion envers notre prochain, comme nous invite Jésus, prions. </a:t>
            </a:r>
            <a:r>
              <a:rPr lang="fr-CA" sz="2600" b="1">
                <a:solidFill>
                  <a:srgbClr val="C00000"/>
                </a:solidFill>
              </a:rPr>
              <a:t>R. </a:t>
            </a:r>
            <a:endParaRPr sz="2600">
              <a:solidFill>
                <a:schemeClr val="dk1"/>
              </a:solidFill>
            </a:endParaRPr>
          </a:p>
          <a:p>
            <a:pPr marL="457200" lvl="0" indent="-393700" algn="l" rtl="0">
              <a:spcBef>
                <a:spcPts val="0"/>
              </a:spcBef>
              <a:spcAft>
                <a:spcPts val="0"/>
              </a:spcAft>
              <a:buClr>
                <a:schemeClr val="dk1"/>
              </a:buClr>
              <a:buSzPts val="2600"/>
              <a:buChar char="➢"/>
            </a:pPr>
            <a:r>
              <a:rPr lang="fr-CA" sz="2600">
                <a:solidFill>
                  <a:schemeClr val="dk1"/>
                </a:solidFill>
              </a:rPr>
              <a:t>Pour que tous les croyants agissent en assoiffés de justice, pour le bien des personnes dont les droits sont bafouées, prions. </a:t>
            </a:r>
            <a:r>
              <a:rPr lang="fr-CA" sz="2600" b="1">
                <a:solidFill>
                  <a:srgbClr val="C00000"/>
                </a:solidFill>
              </a:rPr>
              <a:t>R. </a:t>
            </a:r>
            <a:endParaRPr sz="2600">
              <a:solidFill>
                <a:schemeClr val="dk1"/>
              </a:solidFill>
            </a:endParaRPr>
          </a:p>
          <a:p>
            <a:pPr marL="457200" lvl="0" indent="-393700" algn="l" rtl="0">
              <a:spcBef>
                <a:spcPts val="1200"/>
              </a:spcBef>
              <a:spcAft>
                <a:spcPts val="0"/>
              </a:spcAft>
              <a:buClr>
                <a:schemeClr val="dk1"/>
              </a:buClr>
              <a:buSzPts val="2600"/>
              <a:buChar char="➢"/>
            </a:pPr>
            <a:r>
              <a:rPr lang="fr-CA" sz="2600">
                <a:solidFill>
                  <a:schemeClr val="dk1"/>
                </a:solidFill>
              </a:rPr>
              <a:t>Pour que nous ressentions la joie profonde </a:t>
            </a:r>
            <a:endParaRPr sz="2600">
              <a:solidFill>
                <a:schemeClr val="dk1"/>
              </a:solidFill>
            </a:endParaRPr>
          </a:p>
          <a:p>
            <a:pPr marL="457200" lvl="0" indent="0" algn="l" rtl="0">
              <a:spcBef>
                <a:spcPts val="0"/>
              </a:spcBef>
              <a:spcAft>
                <a:spcPts val="1200"/>
              </a:spcAft>
              <a:buNone/>
            </a:pPr>
            <a:r>
              <a:rPr lang="fr-CA" sz="2600">
                <a:solidFill>
                  <a:schemeClr val="dk1"/>
                </a:solidFill>
              </a:rPr>
              <a:t>de vivre en enfants de Dieu, prions. </a:t>
            </a:r>
            <a:r>
              <a:rPr lang="fr-CA" sz="2600" b="1">
                <a:solidFill>
                  <a:srgbClr val="C00000"/>
                </a:solidFill>
              </a:rPr>
              <a:t>R. </a:t>
            </a:r>
            <a:endParaRPr sz="2600"/>
          </a:p>
        </p:txBody>
      </p:sp>
      <p:pic>
        <p:nvPicPr>
          <p:cNvPr id="224" name="Google Shape;224;p41"/>
          <p:cNvPicPr preferRelativeResize="0"/>
          <p:nvPr/>
        </p:nvPicPr>
        <p:blipFill>
          <a:blip r:embed="rId3">
            <a:alphaModFix/>
          </a:blip>
          <a:stretch>
            <a:fillRect/>
          </a:stretch>
        </p:blipFill>
        <p:spPr>
          <a:xfrm>
            <a:off x="10057128" y="4977175"/>
            <a:ext cx="2134876" cy="18146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42"/>
          <p:cNvSpPr txBox="1">
            <a:spLocks noGrp="1"/>
          </p:cNvSpPr>
          <p:nvPr>
            <p:ph type="title"/>
          </p:nvPr>
        </p:nvSpPr>
        <p:spPr>
          <a:xfrm>
            <a:off x="415600" y="593367"/>
            <a:ext cx="11360700" cy="1405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fr-CA" dirty="0">
                <a:solidFill>
                  <a:srgbClr val="0B5394"/>
                </a:solidFill>
              </a:rPr>
              <a:t>Prière universelle</a:t>
            </a:r>
            <a:endParaRPr dirty="0"/>
          </a:p>
        </p:txBody>
      </p:sp>
      <p:sp>
        <p:nvSpPr>
          <p:cNvPr id="230" name="Google Shape;230;p42"/>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0" lvl="0" indent="0" algn="l" rtl="0">
              <a:lnSpc>
                <a:spcPct val="107916"/>
              </a:lnSpc>
              <a:spcBef>
                <a:spcPts val="0"/>
              </a:spcBef>
              <a:spcAft>
                <a:spcPts val="0"/>
              </a:spcAft>
              <a:buNone/>
            </a:pPr>
            <a:r>
              <a:rPr lang="fr-CA" sz="2800" b="1">
                <a:solidFill>
                  <a:srgbClr val="C00000"/>
                </a:solidFill>
              </a:rPr>
              <a:t>Prière de conclusion</a:t>
            </a:r>
            <a:endParaRPr sz="2800" b="1">
              <a:solidFill>
                <a:srgbClr val="C00000"/>
              </a:solidFill>
            </a:endParaRPr>
          </a:p>
          <a:p>
            <a:pPr marL="0" lvl="0" indent="0" algn="l" rtl="0">
              <a:lnSpc>
                <a:spcPct val="107916"/>
              </a:lnSpc>
              <a:spcBef>
                <a:spcPts val="1100"/>
              </a:spcBef>
              <a:spcAft>
                <a:spcPts val="0"/>
              </a:spcAft>
              <a:buNone/>
            </a:pPr>
            <a:r>
              <a:rPr lang="fr-CA" sz="2800">
                <a:solidFill>
                  <a:schemeClr val="dk1"/>
                </a:solidFill>
              </a:rPr>
              <a:t>Dieu notre Père, à travers nos intentions, nous te confions toutes les personnes qui cherchent à être aimés avec bienveillance et celles qui ne demandent qu’à partager l’amour qui habite leur coeur. </a:t>
            </a:r>
            <a:endParaRPr sz="2800">
              <a:solidFill>
                <a:schemeClr val="dk1"/>
              </a:solidFill>
            </a:endParaRPr>
          </a:p>
          <a:p>
            <a:pPr marL="0" lvl="0" indent="0" algn="l" rtl="0">
              <a:lnSpc>
                <a:spcPct val="107916"/>
              </a:lnSpc>
              <a:spcBef>
                <a:spcPts val="1100"/>
              </a:spcBef>
              <a:spcAft>
                <a:spcPts val="0"/>
              </a:spcAft>
              <a:buNone/>
            </a:pPr>
            <a:r>
              <a:rPr lang="fr-CA" sz="2800">
                <a:solidFill>
                  <a:schemeClr val="dk1"/>
                </a:solidFill>
              </a:rPr>
              <a:t>Accueille ces intentions alors que nous disons avec confiance la prière que Jésus nous a apprise… </a:t>
            </a:r>
            <a:r>
              <a:rPr lang="fr-CA" sz="2800" b="1">
                <a:solidFill>
                  <a:schemeClr val="dk1"/>
                </a:solidFill>
              </a:rPr>
              <a:t>							     </a:t>
            </a:r>
            <a:endParaRPr sz="2800" b="1">
              <a:solidFill>
                <a:schemeClr val="dk1"/>
              </a:solidFill>
            </a:endParaRPr>
          </a:p>
          <a:p>
            <a:pPr marL="0" lvl="0" indent="0" algn="l" rtl="0">
              <a:lnSpc>
                <a:spcPct val="107916"/>
              </a:lnSpc>
              <a:spcBef>
                <a:spcPts val="1100"/>
              </a:spcBef>
              <a:spcAft>
                <a:spcPts val="0"/>
              </a:spcAft>
              <a:buNone/>
            </a:pPr>
            <a:endParaRPr sz="2800" b="1">
              <a:solidFill>
                <a:srgbClr val="0B5394"/>
              </a:solidFill>
            </a:endParaRPr>
          </a:p>
          <a:p>
            <a:pPr marL="0" lvl="0" indent="0" algn="l" rtl="0">
              <a:lnSpc>
                <a:spcPct val="100000"/>
              </a:lnSpc>
              <a:spcBef>
                <a:spcPts val="1100"/>
              </a:spcBef>
              <a:spcAft>
                <a:spcPts val="0"/>
              </a:spcAft>
              <a:buNone/>
            </a:pPr>
            <a:endParaRPr sz="2800">
              <a:solidFill>
                <a:srgbClr val="C00000"/>
              </a:solidFill>
            </a:endParaRPr>
          </a:p>
          <a:p>
            <a:pPr marL="0" lvl="0" indent="0" algn="l" rtl="0">
              <a:spcBef>
                <a:spcPts val="0"/>
              </a:spcBef>
              <a:spcAft>
                <a:spcPts val="2100"/>
              </a:spcAft>
              <a:buNone/>
            </a:pPr>
            <a:endParaRPr sz="2800"/>
          </a:p>
        </p:txBody>
      </p:sp>
      <p:pic>
        <p:nvPicPr>
          <p:cNvPr id="231" name="Google Shape;231;p42"/>
          <p:cNvPicPr preferRelativeResize="0"/>
          <p:nvPr/>
        </p:nvPicPr>
        <p:blipFill>
          <a:blip r:embed="rId3">
            <a:alphaModFix/>
          </a:blip>
          <a:stretch>
            <a:fillRect/>
          </a:stretch>
        </p:blipFill>
        <p:spPr>
          <a:xfrm>
            <a:off x="10057128" y="4977175"/>
            <a:ext cx="2134876" cy="18146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43"/>
          <p:cNvSpPr txBox="1"/>
          <p:nvPr/>
        </p:nvSpPr>
        <p:spPr>
          <a:xfrm>
            <a:off x="603400" y="0"/>
            <a:ext cx="11588700" cy="6368100"/>
          </a:xfrm>
          <a:prstGeom prst="rect">
            <a:avLst/>
          </a:prstGeom>
          <a:noFill/>
          <a:ln>
            <a:noFill/>
          </a:ln>
        </p:spPr>
        <p:txBody>
          <a:bodyPr spcFirstLastPara="1" wrap="square" lIns="121900" tIns="121900" rIns="121900" bIns="121900" anchor="t" anchorCtr="0">
            <a:noAutofit/>
          </a:bodyPr>
          <a:lstStyle/>
          <a:p>
            <a:pPr marL="0" lvl="0" indent="0" algn="l" rtl="0">
              <a:lnSpc>
                <a:spcPct val="107916"/>
              </a:lnSpc>
              <a:spcBef>
                <a:spcPts val="0"/>
              </a:spcBef>
              <a:spcAft>
                <a:spcPts val="0"/>
              </a:spcAft>
              <a:buNone/>
            </a:pPr>
            <a:endParaRPr sz="2400" b="1" dirty="0">
              <a:solidFill>
                <a:schemeClr val="dk1"/>
              </a:solidFill>
            </a:endParaRPr>
          </a:p>
          <a:p>
            <a:pPr marL="0" lvl="0" indent="0" algn="l" rtl="0">
              <a:lnSpc>
                <a:spcPct val="107916"/>
              </a:lnSpc>
              <a:spcBef>
                <a:spcPts val="1100"/>
              </a:spcBef>
              <a:spcAft>
                <a:spcPts val="0"/>
              </a:spcAft>
              <a:buNone/>
            </a:pPr>
            <a:r>
              <a:rPr lang="fr-CA" sz="3700" dirty="0">
                <a:solidFill>
                  <a:srgbClr val="C00000"/>
                </a:solidFill>
              </a:rPr>
              <a:t>Notre Père</a:t>
            </a:r>
            <a:endParaRPr sz="3700" dirty="0">
              <a:solidFill>
                <a:srgbClr val="C00000"/>
              </a:solidFill>
            </a:endParaRPr>
          </a:p>
          <a:p>
            <a:pPr marL="0" lvl="0" indent="0" algn="l" rtl="0">
              <a:lnSpc>
                <a:spcPct val="107916"/>
              </a:lnSpc>
              <a:spcBef>
                <a:spcPts val="1100"/>
              </a:spcBef>
              <a:spcAft>
                <a:spcPts val="0"/>
              </a:spcAft>
              <a:buNone/>
            </a:pPr>
            <a:endParaRPr sz="2400" dirty="0">
              <a:solidFill>
                <a:srgbClr val="C00000"/>
              </a:solidFill>
            </a:endParaRPr>
          </a:p>
          <a:p>
            <a:pPr marL="609600" lvl="0" indent="0" algn="l" rtl="0">
              <a:spcBef>
                <a:spcPts val="1100"/>
              </a:spcBef>
              <a:spcAft>
                <a:spcPts val="0"/>
              </a:spcAft>
              <a:buNone/>
            </a:pPr>
            <a:r>
              <a:rPr lang="fr-CA" sz="2800" b="1" dirty="0">
                <a:solidFill>
                  <a:srgbClr val="0B5394"/>
                </a:solidFill>
              </a:rPr>
              <a:t>Notre Père, qui es aux cieux,</a:t>
            </a:r>
            <a:br>
              <a:rPr lang="fr-CA" sz="2800" b="1" dirty="0">
                <a:solidFill>
                  <a:srgbClr val="0B5394"/>
                </a:solidFill>
              </a:rPr>
            </a:br>
            <a:r>
              <a:rPr lang="fr-CA" sz="2800" b="1" dirty="0">
                <a:solidFill>
                  <a:srgbClr val="0B5394"/>
                </a:solidFill>
              </a:rPr>
              <a:t>que ton nom soit sanctifié,</a:t>
            </a:r>
            <a:br>
              <a:rPr lang="fr-CA" sz="2800" b="1" dirty="0">
                <a:solidFill>
                  <a:srgbClr val="0B5394"/>
                </a:solidFill>
              </a:rPr>
            </a:br>
            <a:r>
              <a:rPr lang="fr-CA" sz="2800" b="1" dirty="0">
                <a:solidFill>
                  <a:srgbClr val="0B5394"/>
                </a:solidFill>
              </a:rPr>
              <a:t>que ton règne vienne,</a:t>
            </a:r>
            <a:br>
              <a:rPr lang="fr-CA" sz="2800" b="1" dirty="0">
                <a:solidFill>
                  <a:srgbClr val="0B5394"/>
                </a:solidFill>
              </a:rPr>
            </a:br>
            <a:r>
              <a:rPr lang="fr-CA" sz="2800" b="1" dirty="0">
                <a:solidFill>
                  <a:srgbClr val="0B5394"/>
                </a:solidFill>
              </a:rPr>
              <a:t>que ta volonté soit faite sur la terre comme au ciel.</a:t>
            </a:r>
            <a:br>
              <a:rPr lang="fr-CA" sz="2800" b="1" dirty="0">
                <a:solidFill>
                  <a:srgbClr val="0B5394"/>
                </a:solidFill>
              </a:rPr>
            </a:br>
            <a:r>
              <a:rPr lang="fr-CA" sz="2800" b="1" dirty="0">
                <a:solidFill>
                  <a:srgbClr val="0B5394"/>
                </a:solidFill>
              </a:rPr>
              <a:t>Donne-nous aujourd’hui notre pain de ce jour.</a:t>
            </a:r>
            <a:br>
              <a:rPr lang="fr-CA" sz="2800" b="1" dirty="0">
                <a:solidFill>
                  <a:srgbClr val="0B5394"/>
                </a:solidFill>
              </a:rPr>
            </a:br>
            <a:r>
              <a:rPr lang="fr-CA" sz="2800" b="1" dirty="0">
                <a:solidFill>
                  <a:srgbClr val="0B5394"/>
                </a:solidFill>
              </a:rPr>
              <a:t>Pardonne-nous nos offenses,</a:t>
            </a:r>
            <a:br>
              <a:rPr lang="fr-CA" sz="2800" b="1" dirty="0">
                <a:solidFill>
                  <a:srgbClr val="0B5394"/>
                </a:solidFill>
              </a:rPr>
            </a:br>
            <a:r>
              <a:rPr lang="fr-CA" sz="2800" b="1" dirty="0">
                <a:solidFill>
                  <a:srgbClr val="0B5394"/>
                </a:solidFill>
              </a:rPr>
              <a:t>comme nous pardonnons aussi à ceux qui nous ont offensés.</a:t>
            </a:r>
            <a:br>
              <a:rPr lang="fr-CA" sz="2800" b="1" dirty="0">
                <a:solidFill>
                  <a:srgbClr val="0B5394"/>
                </a:solidFill>
              </a:rPr>
            </a:br>
            <a:r>
              <a:rPr lang="fr-CA" sz="2800" b="1" dirty="0">
                <a:solidFill>
                  <a:srgbClr val="0B5394"/>
                </a:solidFill>
              </a:rPr>
              <a:t>Et ne nous laisse pas entrer en tentation</a:t>
            </a:r>
            <a:br>
              <a:rPr lang="fr-CA" sz="2800" b="1" dirty="0">
                <a:solidFill>
                  <a:srgbClr val="0B5394"/>
                </a:solidFill>
              </a:rPr>
            </a:br>
            <a:r>
              <a:rPr lang="fr-CA" sz="2800" b="1" dirty="0">
                <a:solidFill>
                  <a:srgbClr val="0B5394"/>
                </a:solidFill>
              </a:rPr>
              <a:t>mais délivre-nous du mal.</a:t>
            </a:r>
            <a:endParaRPr sz="2800" b="1" dirty="0">
              <a:solidFill>
                <a:srgbClr val="0B5394"/>
              </a:solidFill>
            </a:endParaRPr>
          </a:p>
        </p:txBody>
      </p:sp>
      <p:pic>
        <p:nvPicPr>
          <p:cNvPr id="237" name="Google Shape;237;p43"/>
          <p:cNvPicPr preferRelativeResize="0"/>
          <p:nvPr/>
        </p:nvPicPr>
        <p:blipFill>
          <a:blip r:embed="rId3">
            <a:alphaModFix/>
          </a:blip>
          <a:stretch>
            <a:fillRect/>
          </a:stretch>
        </p:blipFill>
        <p:spPr>
          <a:xfrm>
            <a:off x="10057128" y="4977175"/>
            <a:ext cx="2134876" cy="18146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44"/>
          <p:cNvSpPr txBox="1"/>
          <p:nvPr/>
        </p:nvSpPr>
        <p:spPr>
          <a:xfrm>
            <a:off x="581067" y="0"/>
            <a:ext cx="10856400" cy="6546900"/>
          </a:xfrm>
          <a:prstGeom prst="rect">
            <a:avLst/>
          </a:prstGeom>
          <a:noFill/>
          <a:ln>
            <a:noFill/>
          </a:ln>
        </p:spPr>
        <p:txBody>
          <a:bodyPr spcFirstLastPara="1" wrap="square" lIns="121900" tIns="121900" rIns="121900" bIns="121900" anchor="t" anchorCtr="0">
            <a:noAutofit/>
          </a:bodyPr>
          <a:lstStyle/>
          <a:p>
            <a:pPr marL="0" lvl="0" indent="0" algn="ctr" rtl="0">
              <a:lnSpc>
                <a:spcPct val="107916"/>
              </a:lnSpc>
              <a:spcBef>
                <a:spcPts val="0"/>
              </a:spcBef>
              <a:spcAft>
                <a:spcPts val="0"/>
              </a:spcAft>
              <a:buNone/>
            </a:pPr>
            <a:endParaRPr lang="fr-CA" sz="2600" b="1" dirty="0">
              <a:solidFill>
                <a:srgbClr val="1C4587"/>
              </a:solidFill>
            </a:endParaRPr>
          </a:p>
          <a:p>
            <a:pPr marL="0" lvl="0" indent="0" rtl="0">
              <a:lnSpc>
                <a:spcPct val="107916"/>
              </a:lnSpc>
              <a:spcBef>
                <a:spcPts val="0"/>
              </a:spcBef>
              <a:spcAft>
                <a:spcPts val="0"/>
              </a:spcAft>
              <a:buNone/>
            </a:pPr>
            <a:r>
              <a:rPr lang="fr-CA" sz="3700" dirty="0">
                <a:solidFill>
                  <a:srgbClr val="1C4587"/>
                </a:solidFill>
              </a:rPr>
              <a:t>Rite de conclusion et envoi</a:t>
            </a:r>
            <a:endParaRPr sz="3700" i="1" dirty="0">
              <a:solidFill>
                <a:schemeClr val="dk1"/>
              </a:solidFill>
            </a:endParaRPr>
          </a:p>
          <a:p>
            <a:pPr marL="0" lvl="0" indent="0" algn="l" rtl="0">
              <a:lnSpc>
                <a:spcPct val="107916"/>
              </a:lnSpc>
              <a:spcBef>
                <a:spcPts val="1100"/>
              </a:spcBef>
              <a:spcAft>
                <a:spcPts val="0"/>
              </a:spcAft>
              <a:buNone/>
            </a:pPr>
            <a:r>
              <a:rPr lang="fr-CA" sz="2600" dirty="0">
                <a:solidFill>
                  <a:schemeClr val="dk1"/>
                </a:solidFill>
              </a:rPr>
              <a:t>Dieu très bon, nous te rendons grâce car dans ton amour tu nous montres comment aimer notre prochain. Aide-nous à reconnaître ton appel à aimer chaque jour. Donne-nous de reconnaître que lorsque nous vivons dans l’espérance, la foi, la miséricorde et la justice, nous portons la joie de ton amour au monde. Par Jésus Christ, ton fils, notre Seigneur.</a:t>
            </a:r>
            <a:endParaRPr sz="2600" dirty="0">
              <a:solidFill>
                <a:schemeClr val="dk1"/>
              </a:solidFill>
            </a:endParaRPr>
          </a:p>
          <a:p>
            <a:pPr marL="0" lvl="0" indent="0" algn="l" rtl="0">
              <a:lnSpc>
                <a:spcPct val="107916"/>
              </a:lnSpc>
              <a:spcBef>
                <a:spcPts val="1100"/>
              </a:spcBef>
              <a:spcAft>
                <a:spcPts val="0"/>
              </a:spcAft>
              <a:buClr>
                <a:schemeClr val="dk1"/>
              </a:buClr>
              <a:buSzPts val="1100"/>
              <a:buFont typeface="Arial"/>
              <a:buNone/>
            </a:pPr>
            <a:r>
              <a:rPr lang="fr-CA" sz="2600" b="1" dirty="0">
                <a:solidFill>
                  <a:srgbClr val="C00000"/>
                </a:solidFill>
              </a:rPr>
              <a:t>R. </a:t>
            </a:r>
            <a:r>
              <a:rPr lang="fr-CA" sz="2600" b="1" dirty="0">
                <a:solidFill>
                  <a:srgbClr val="0B5394"/>
                </a:solidFill>
              </a:rPr>
              <a:t>Amen.</a:t>
            </a:r>
            <a:endParaRPr sz="2600" dirty="0">
              <a:solidFill>
                <a:srgbClr val="0B5394"/>
              </a:solidFill>
            </a:endParaRPr>
          </a:p>
          <a:p>
            <a:pPr marL="0" lvl="0" indent="0" algn="l" rtl="0">
              <a:lnSpc>
                <a:spcPct val="107916"/>
              </a:lnSpc>
              <a:spcBef>
                <a:spcPts val="1100"/>
              </a:spcBef>
              <a:spcAft>
                <a:spcPts val="0"/>
              </a:spcAft>
              <a:buNone/>
            </a:pPr>
            <a:r>
              <a:rPr lang="fr-CA" sz="2600" dirty="0">
                <a:solidFill>
                  <a:schemeClr val="dk1"/>
                </a:solidFill>
              </a:rPr>
              <a:t>Que Dieu tout puissant nous bénisse : le Père, le Fils, et le Saint-Esprit.</a:t>
            </a:r>
            <a:endParaRPr sz="2600" dirty="0">
              <a:solidFill>
                <a:schemeClr val="dk1"/>
              </a:solidFill>
            </a:endParaRPr>
          </a:p>
          <a:p>
            <a:pPr marL="0" lvl="0" indent="0" algn="l" rtl="0">
              <a:lnSpc>
                <a:spcPct val="107916"/>
              </a:lnSpc>
              <a:spcBef>
                <a:spcPts val="1100"/>
              </a:spcBef>
              <a:spcAft>
                <a:spcPts val="0"/>
              </a:spcAft>
              <a:buNone/>
            </a:pPr>
            <a:r>
              <a:rPr lang="fr-CA" sz="2600" b="1" dirty="0">
                <a:solidFill>
                  <a:srgbClr val="C00000"/>
                </a:solidFill>
              </a:rPr>
              <a:t>R. </a:t>
            </a:r>
            <a:r>
              <a:rPr lang="fr-CA" sz="2600" b="1" dirty="0">
                <a:solidFill>
                  <a:srgbClr val="0B5394"/>
                </a:solidFill>
              </a:rPr>
              <a:t>Amen.</a:t>
            </a:r>
            <a:endParaRPr sz="2600" b="1" dirty="0">
              <a:solidFill>
                <a:srgbClr val="0B5394"/>
              </a:solidFill>
            </a:endParaRPr>
          </a:p>
          <a:p>
            <a:pPr marL="0" lvl="0" indent="0" algn="l" rtl="0">
              <a:lnSpc>
                <a:spcPct val="107916"/>
              </a:lnSpc>
              <a:spcBef>
                <a:spcPts val="1100"/>
              </a:spcBef>
              <a:spcAft>
                <a:spcPts val="0"/>
              </a:spcAft>
              <a:buNone/>
            </a:pPr>
            <a:r>
              <a:rPr lang="fr-CA" sz="2600" dirty="0">
                <a:solidFill>
                  <a:schemeClr val="dk1"/>
                </a:solidFill>
              </a:rPr>
              <a:t>Allons dans la paix et la joie du Christ.</a:t>
            </a:r>
            <a:endParaRPr sz="2600" dirty="0">
              <a:solidFill>
                <a:schemeClr val="dk1"/>
              </a:solidFill>
            </a:endParaRPr>
          </a:p>
          <a:p>
            <a:pPr marL="0" lvl="0" indent="0" algn="l" rtl="0">
              <a:lnSpc>
                <a:spcPct val="107916"/>
              </a:lnSpc>
              <a:spcBef>
                <a:spcPts val="1100"/>
              </a:spcBef>
              <a:spcAft>
                <a:spcPts val="0"/>
              </a:spcAft>
              <a:buNone/>
            </a:pPr>
            <a:r>
              <a:rPr lang="fr-CA" sz="2600" b="1" dirty="0">
                <a:solidFill>
                  <a:srgbClr val="C00000"/>
                </a:solidFill>
              </a:rPr>
              <a:t>R. </a:t>
            </a:r>
            <a:r>
              <a:rPr lang="fr-CA" sz="2600" b="1" dirty="0">
                <a:solidFill>
                  <a:srgbClr val="0B5394"/>
                </a:solidFill>
              </a:rPr>
              <a:t>Nous rendons grâce à Dieu !</a:t>
            </a:r>
            <a:endParaRPr sz="2600" b="1" dirty="0">
              <a:solidFill>
                <a:srgbClr val="0B5394"/>
              </a:solidFill>
            </a:endParaRPr>
          </a:p>
          <a:p>
            <a:pPr marL="0" lvl="0" indent="0" algn="l" rtl="0">
              <a:lnSpc>
                <a:spcPct val="107916"/>
              </a:lnSpc>
              <a:spcBef>
                <a:spcPts val="1100"/>
              </a:spcBef>
              <a:spcAft>
                <a:spcPts val="1100"/>
              </a:spcAft>
              <a:buNone/>
            </a:pPr>
            <a:endParaRPr sz="2600" b="1" u="sng" dirty="0">
              <a:solidFill>
                <a:srgbClr val="C00000"/>
              </a:solidFill>
            </a:endParaRPr>
          </a:p>
        </p:txBody>
      </p:sp>
      <p:pic>
        <p:nvPicPr>
          <p:cNvPr id="243" name="Google Shape;243;p44"/>
          <p:cNvPicPr preferRelativeResize="0"/>
          <p:nvPr/>
        </p:nvPicPr>
        <p:blipFill>
          <a:blip r:embed="rId3">
            <a:alphaModFix/>
          </a:blip>
          <a:stretch>
            <a:fillRect/>
          </a:stretch>
        </p:blipFill>
        <p:spPr>
          <a:xfrm>
            <a:off x="10057128" y="4977175"/>
            <a:ext cx="2134876" cy="181465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247"/>
        <p:cNvGrpSpPr/>
        <p:nvPr/>
      </p:nvGrpSpPr>
      <p:grpSpPr>
        <a:xfrm>
          <a:off x="0" y="0"/>
          <a:ext cx="0" cy="0"/>
          <a:chOff x="0" y="0"/>
          <a:chExt cx="0" cy="0"/>
        </a:xfrm>
      </p:grpSpPr>
      <p:pic>
        <p:nvPicPr>
          <p:cNvPr id="248" name="Google Shape;248;p45" descr="// iTunes : http://bit.ly/SCRIPTURA //&#10;&#10;@2015 IMPACT&#10;Musique : Sébastien Corn&#10;Paroles : Emmanuel Robin &amp; Stéphane Hoareau&#10;www.impactmusique.com&#10;&#10;Enregistré live et mixé à Montréal au studio PM par Pascal Shefteshy." title="IMPACT - Tu es notre Dieu _ Mat.5 (Acoustic Session)">
            <a:hlinkClick r:id="rId3"/>
          </p:cNvPr>
          <p:cNvPicPr preferRelativeResize="0"/>
          <p:nvPr/>
        </p:nvPicPr>
        <p:blipFill>
          <a:blip r:embed="rId4">
            <a:alphaModFix/>
          </a:blip>
          <a:stretch>
            <a:fillRect/>
          </a:stretch>
        </p:blipFill>
        <p:spPr>
          <a:xfrm>
            <a:off x="2574635" y="1448237"/>
            <a:ext cx="7042725" cy="3961525"/>
          </a:xfrm>
          <a:prstGeom prst="rect">
            <a:avLst/>
          </a:prstGeom>
          <a:noFill/>
          <a:ln>
            <a:noFill/>
          </a:ln>
        </p:spPr>
      </p:pic>
      <p:pic>
        <p:nvPicPr>
          <p:cNvPr id="249" name="Google Shape;249;p45"/>
          <p:cNvPicPr preferRelativeResize="0"/>
          <p:nvPr/>
        </p:nvPicPr>
        <p:blipFill>
          <a:blip r:embed="rId5">
            <a:alphaModFix/>
          </a:blip>
          <a:stretch>
            <a:fillRect/>
          </a:stretch>
        </p:blipFill>
        <p:spPr>
          <a:xfrm>
            <a:off x="10057128" y="4977175"/>
            <a:ext cx="2134876" cy="1814650"/>
          </a:xfrm>
          <a:prstGeom prst="rect">
            <a:avLst/>
          </a:prstGeom>
          <a:noFill/>
          <a:ln>
            <a:noFill/>
          </a:ln>
        </p:spPr>
      </p:pic>
      <p:sp>
        <p:nvSpPr>
          <p:cNvPr id="250" name="Google Shape;250;p45"/>
          <p:cNvSpPr txBox="1"/>
          <p:nvPr/>
        </p:nvSpPr>
        <p:spPr>
          <a:xfrm>
            <a:off x="2775450" y="202550"/>
            <a:ext cx="6641100" cy="9114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fr-CA" sz="3700" dirty="0">
                <a:solidFill>
                  <a:schemeClr val="dk1"/>
                </a:solidFill>
                <a:latin typeface="Open Sans"/>
                <a:ea typeface="Open Sans"/>
                <a:cs typeface="Open Sans"/>
                <a:sym typeface="Open Sans"/>
              </a:rPr>
              <a:t>CHANT D’ENVOI</a:t>
            </a:r>
            <a:endParaRPr sz="3700" dirty="0">
              <a:solidFill>
                <a:schemeClr val="dk1"/>
              </a:solidFill>
              <a:latin typeface="Open Sans"/>
              <a:ea typeface="Open Sans"/>
              <a:cs typeface="Open Sans"/>
              <a:sym typeface="Open San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8"/>
                                        </p:tgtEl>
                                        <p:attrNameLst>
                                          <p:attrName>style.visibility</p:attrName>
                                        </p:attrNameLst>
                                      </p:cBhvr>
                                      <p:to>
                                        <p:strVal val="visible"/>
                                      </p:to>
                                    </p:set>
                                    <p:animEffect transition="in" filter="fade">
                                      <p:cBhvr>
                                        <p:cTn id="7" dur="1000"/>
                                        <p:tgtEl>
                                          <p:spTgt spid="2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Thème pastorale 2021-2022">
      <a:dk1>
        <a:srgbClr val="0D2C6C"/>
      </a:dk1>
      <a:lt1>
        <a:srgbClr val="1E4E79"/>
      </a:lt1>
      <a:dk2>
        <a:srgbClr val="FFFFFF"/>
      </a:dk2>
      <a:lt2>
        <a:srgbClr val="FFFFFF"/>
      </a:lt2>
      <a:accent1>
        <a:srgbClr val="00A6D3"/>
      </a:accent1>
      <a:accent2>
        <a:srgbClr val="F47B29"/>
      </a:accent2>
      <a:accent3>
        <a:srgbClr val="FCB53E"/>
      </a:accent3>
      <a:accent4>
        <a:srgbClr val="CC0000"/>
      </a:accent4>
      <a:accent5>
        <a:srgbClr val="000000"/>
      </a:accent5>
      <a:accent6>
        <a:srgbClr val="7030A0"/>
      </a:accent6>
      <a:hlink>
        <a:srgbClr val="0D2C6C"/>
      </a:hlink>
      <a:folHlink>
        <a:srgbClr val="1E4E7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TotalTime>
  <Words>1183</Words>
  <Application>Microsoft Office PowerPoint</Application>
  <PresentationFormat>Grand écran</PresentationFormat>
  <Paragraphs>96</Paragraphs>
  <Slides>18</Slides>
  <Notes>18</Notes>
  <HiddenSlides>0</HiddenSlides>
  <MMClips>0</MMClips>
  <ScaleCrop>false</ScaleCrop>
  <HeadingPairs>
    <vt:vector size="6" baseType="variant">
      <vt:variant>
        <vt:lpstr>Polices utilisées</vt:lpstr>
      </vt:variant>
      <vt:variant>
        <vt:i4>6</vt:i4>
      </vt:variant>
      <vt:variant>
        <vt:lpstr>Thème</vt:lpstr>
      </vt:variant>
      <vt:variant>
        <vt:i4>2</vt:i4>
      </vt:variant>
      <vt:variant>
        <vt:lpstr>Titres des diapositives</vt:lpstr>
      </vt:variant>
      <vt:variant>
        <vt:i4>18</vt:i4>
      </vt:variant>
    </vt:vector>
  </HeadingPairs>
  <TitlesOfParts>
    <vt:vector size="26" baseType="lpstr">
      <vt:lpstr>Open Sans Medium</vt:lpstr>
      <vt:lpstr>Calibri</vt:lpstr>
      <vt:lpstr>Times New Roman</vt:lpstr>
      <vt:lpstr>Garamond</vt:lpstr>
      <vt:lpstr>Open Sans</vt:lpstr>
      <vt:lpstr>Arial</vt:lpstr>
      <vt:lpstr>Thème Office</vt:lpstr>
      <vt:lpstr>Simple Light</vt:lpstr>
      <vt:lpstr>Présentation PowerPoint</vt:lpstr>
      <vt:lpstr>Présentation PowerPoint</vt:lpstr>
      <vt:lpstr>Présentation PowerPoint</vt:lpstr>
      <vt:lpstr>Présentation PowerPoint</vt:lpstr>
      <vt:lpstr>Première lecture (1 Jean 4, 7-10)</vt:lpstr>
      <vt:lpstr>Première lecture (Romains 8, 14-17)</vt:lpstr>
      <vt:lpstr>Présentation PowerPoint</vt:lpstr>
      <vt:lpstr>Présentation PowerPoint</vt:lpstr>
      <vt:lpstr>Évangile (Jean 15, 9-1&amp;)</vt:lpstr>
      <vt:lpstr>Évangile (Jean 15, 9-15)</vt:lpstr>
      <vt:lpstr>Évangile (Jean 15, 9-15)</vt:lpstr>
      <vt:lpstr>Réflexion</vt:lpstr>
      <vt:lpstr>Prière universelle</vt:lpstr>
      <vt:lpstr>Prière universelle</vt:lpstr>
      <vt:lpstr>Prière universelle</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Lacroix, Sebastien</dc:creator>
  <cp:lastModifiedBy>Lacroix, Sebastien</cp:lastModifiedBy>
  <cp:revision>2</cp:revision>
  <dcterms:modified xsi:type="dcterms:W3CDTF">2024-04-04T17:10:53Z</dcterms:modified>
</cp:coreProperties>
</file>