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1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</p:sldIdLst>
  <p:sldSz cy="5143500" cx="9144000"/>
  <p:notesSz cx="6858000" cy="9144000"/>
  <p:embeddedFontLst>
    <p:embeddedFont>
      <p:font typeface="Lexend Deca Medium"/>
      <p:regular r:id="rId24"/>
      <p:bold r:id="rId25"/>
    </p:embeddedFont>
    <p:embeddedFont>
      <p:font typeface="Metrophobic"/>
      <p:regular r:id="rId26"/>
    </p:embeddedFont>
    <p:embeddedFont>
      <p:font typeface="Lexend Deca"/>
      <p:regular r:id="rId27"/>
      <p:bold r:id="rId2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font" Target="fonts/LexendDecaMedium-regular.fntdata"/><Relationship Id="rId23" Type="http://schemas.openxmlformats.org/officeDocument/2006/relationships/slide" Target="slides/slide19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Metrophobic-regular.fntdata"/><Relationship Id="rId25" Type="http://schemas.openxmlformats.org/officeDocument/2006/relationships/font" Target="fonts/LexendDecaMedium-bold.fntdata"/><Relationship Id="rId28" Type="http://schemas.openxmlformats.org/officeDocument/2006/relationships/font" Target="fonts/LexendDeca-bold.fntdata"/><Relationship Id="rId27" Type="http://schemas.openxmlformats.org/officeDocument/2006/relationships/font" Target="fonts/LexendDeca-regular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11a27d4059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11a27d4059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239af35782e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" name="Google Shape;281;g239af35782e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239af35782e_0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3" name="Google Shape;313;g239af35782e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g239af35782e_0_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5" name="Google Shape;345;g239af35782e_0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g239af35782e_0_2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3" name="Google Shape;393;g239af35782e_0_2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g239af35782e_0_2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8" name="Google Shape;428;g239af35782e_0_2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g239af35782e_0_2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3" name="Google Shape;463;g239af35782e_0_2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3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g239af35782e_0_3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5" name="Google Shape;495;g239af35782e_0_3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g239af35782e_0_3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7" name="Google Shape;527;g239af35782e_0_3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0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g239af35782e_0_7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2" name="Google Shape;562;g239af35782e_0_7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8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g239af35782e_0_4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0" name="Google Shape;610;g239af35782e_0_4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Google Shape;642;g239af35782e_0_4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3" name="Google Shape;643;g239af35782e_0_4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3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" name="Google Shape;674;g239af35782e_0_4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5" name="Google Shape;675;g239af35782e_0_4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8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Google Shape;709;g239af35782e_0_7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0" name="Google Shape;710;g239af35782e_0_7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6" name="Shape 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" name="Google Shape;757;g239af35782e_0_5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8" name="Google Shape;758;g239af35782e_0_5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1" name="Shape 7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" name="Google Shape;792;g239af35782e_0_6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3" name="Google Shape;793;g239af35782e_0_6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6" name="Shape 8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7" name="Google Shape;847;g11d64e80a0f_0_285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8" name="Google Shape;848;g11d64e80a0f_0_285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1" name="Shape 9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" name="Google Shape;942;g239af35782e_0_8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3" name="Google Shape;943;g239af35782e_0_8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://bit.ly/2Tynxth" TargetMode="External"/><Relationship Id="rId3" Type="http://schemas.openxmlformats.org/officeDocument/2006/relationships/hyperlink" Target="http://bit.ly/2TyoMsr" TargetMode="External"/><Relationship Id="rId4" Type="http://schemas.openxmlformats.org/officeDocument/2006/relationships/hyperlink" Target="http://bit.ly/2TtBDfr" TargetMode="Externa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390275" y="367175"/>
            <a:ext cx="8411700" cy="4409100"/>
          </a:xfrm>
          <a:prstGeom prst="roundRect">
            <a:avLst>
              <a:gd fmla="val 7484" name="adj"/>
            </a:avLst>
          </a:prstGeom>
          <a:solidFill>
            <a:schemeClr val="lt1"/>
          </a:solidFill>
          <a:ln>
            <a:noFill/>
          </a:ln>
          <a:effectLst>
            <a:outerShdw blurRad="57150" rotWithShape="0" algn="bl" dir="5400000" dist="19050">
              <a:schemeClr val="lt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" name="Google Shape;10;p2"/>
          <p:cNvSpPr txBox="1"/>
          <p:nvPr>
            <p:ph type="ctrTitle"/>
          </p:nvPr>
        </p:nvSpPr>
        <p:spPr>
          <a:xfrm>
            <a:off x="2321700" y="1104000"/>
            <a:ext cx="6102300" cy="2172300"/>
          </a:xfrm>
          <a:prstGeom prst="rect">
            <a:avLst/>
          </a:prstGeom>
        </p:spPr>
        <p:txBody>
          <a:bodyPr anchorCtr="0" anchor="b" bIns="0" lIns="91425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2321700" y="3313225"/>
            <a:ext cx="4764300" cy="4821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9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/>
          <p:nvPr/>
        </p:nvSpPr>
        <p:spPr>
          <a:xfrm rot="-5400000">
            <a:off x="-952675" y="1711850"/>
            <a:ext cx="4407000" cy="1716600"/>
          </a:xfrm>
          <a:prstGeom prst="round2SameRect">
            <a:avLst>
              <a:gd fmla="val 20360" name="adj1"/>
              <a:gd fmla="val 0" name="adj2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/>
          <p:nvPr/>
        </p:nvSpPr>
        <p:spPr>
          <a:xfrm>
            <a:off x="390275" y="367175"/>
            <a:ext cx="8411700" cy="4409100"/>
          </a:xfrm>
          <a:prstGeom prst="roundRect">
            <a:avLst>
              <a:gd fmla="val 7484" name="adj"/>
            </a:avLst>
          </a:prstGeom>
          <a:solidFill>
            <a:schemeClr val="lt1"/>
          </a:solidFill>
          <a:ln>
            <a:noFill/>
          </a:ln>
          <a:effectLst>
            <a:outerShdw blurRad="57150" rotWithShape="0" algn="bl" dir="5400000" dist="19050">
              <a:schemeClr val="lt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" name="Google Shape;15;p3"/>
          <p:cNvSpPr/>
          <p:nvPr/>
        </p:nvSpPr>
        <p:spPr>
          <a:xfrm rot="-5400000">
            <a:off x="-952675" y="1711850"/>
            <a:ext cx="4407000" cy="1716600"/>
          </a:xfrm>
          <a:prstGeom prst="round2SameRect">
            <a:avLst>
              <a:gd fmla="val 20360" name="adj1"/>
              <a:gd fmla="val 0" name="adj2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" name="Google Shape;16;p3"/>
          <p:cNvSpPr txBox="1"/>
          <p:nvPr>
            <p:ph type="title"/>
          </p:nvPr>
        </p:nvSpPr>
        <p:spPr>
          <a:xfrm>
            <a:off x="2567450" y="3246946"/>
            <a:ext cx="4170300" cy="6162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7" name="Google Shape;17;p3"/>
          <p:cNvSpPr txBox="1"/>
          <p:nvPr>
            <p:ph hasCustomPrompt="1" idx="2" type="title"/>
          </p:nvPr>
        </p:nvSpPr>
        <p:spPr>
          <a:xfrm>
            <a:off x="2567450" y="1167600"/>
            <a:ext cx="2154900" cy="1735500"/>
          </a:xfrm>
          <a:prstGeom prst="rect">
            <a:avLst/>
          </a:prstGeom>
        </p:spPr>
        <p:txBody>
          <a:bodyPr anchorCtr="0" anchor="b" bIns="0" lIns="91425" spcFirstLastPara="1" rIns="91425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8" name="Google Shape;18;p3"/>
          <p:cNvSpPr txBox="1"/>
          <p:nvPr>
            <p:ph idx="1" type="subTitle"/>
          </p:nvPr>
        </p:nvSpPr>
        <p:spPr>
          <a:xfrm>
            <a:off x="2567450" y="3960200"/>
            <a:ext cx="4170300" cy="288900"/>
          </a:xfrm>
          <a:prstGeom prst="rect">
            <a:avLst/>
          </a:prstGeom>
        </p:spPr>
        <p:txBody>
          <a:bodyPr anchorCtr="0" anchor="b" bIns="0" lIns="91425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390275" y="367175"/>
            <a:ext cx="8411700" cy="4409100"/>
          </a:xfrm>
          <a:prstGeom prst="roundRect">
            <a:avLst>
              <a:gd fmla="val 7484" name="adj"/>
            </a:avLst>
          </a:prstGeom>
          <a:solidFill>
            <a:schemeClr val="lt1"/>
          </a:solidFill>
          <a:ln>
            <a:noFill/>
          </a:ln>
          <a:effectLst>
            <a:outerShdw blurRad="57150" rotWithShape="0" algn="bl" dir="5400000" dist="19050">
              <a:schemeClr val="lt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4"/>
          <p:cNvSpPr txBox="1"/>
          <p:nvPr>
            <p:ph type="title"/>
          </p:nvPr>
        </p:nvSpPr>
        <p:spPr>
          <a:xfrm>
            <a:off x="1998350" y="540000"/>
            <a:ext cx="6425700" cy="4776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4"/>
          <p:cNvSpPr/>
          <p:nvPr/>
        </p:nvSpPr>
        <p:spPr>
          <a:xfrm rot="-5400000">
            <a:off x="-1387975" y="2147150"/>
            <a:ext cx="4407000" cy="846000"/>
          </a:xfrm>
          <a:prstGeom prst="round2SameRect">
            <a:avLst>
              <a:gd fmla="val 38579" name="adj1"/>
              <a:gd fmla="val 0" name="adj2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1650550" y="1152475"/>
            <a:ext cx="6773400" cy="34164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/>
          <p:nvPr/>
        </p:nvSpPr>
        <p:spPr>
          <a:xfrm>
            <a:off x="390275" y="367175"/>
            <a:ext cx="8411700" cy="4409100"/>
          </a:xfrm>
          <a:prstGeom prst="roundRect">
            <a:avLst>
              <a:gd fmla="val 7484" name="adj"/>
            </a:avLst>
          </a:prstGeom>
          <a:solidFill>
            <a:schemeClr val="lt1"/>
          </a:solidFill>
          <a:ln>
            <a:noFill/>
          </a:ln>
          <a:effectLst>
            <a:outerShdw blurRad="57150" rotWithShape="0" algn="bl" dir="5400000" dist="19050">
              <a:schemeClr val="lt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" name="Google Shape;26;p5"/>
          <p:cNvSpPr txBox="1"/>
          <p:nvPr>
            <p:ph type="title"/>
          </p:nvPr>
        </p:nvSpPr>
        <p:spPr>
          <a:xfrm>
            <a:off x="1998350" y="540000"/>
            <a:ext cx="6425700" cy="4776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" type="subTitle"/>
          </p:nvPr>
        </p:nvSpPr>
        <p:spPr>
          <a:xfrm>
            <a:off x="1588576" y="3421225"/>
            <a:ext cx="3163500" cy="10236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2" type="subTitle"/>
          </p:nvPr>
        </p:nvSpPr>
        <p:spPr>
          <a:xfrm>
            <a:off x="4857907" y="3421225"/>
            <a:ext cx="3163500" cy="10236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3" type="subTitle"/>
          </p:nvPr>
        </p:nvSpPr>
        <p:spPr>
          <a:xfrm>
            <a:off x="2380426" y="2833825"/>
            <a:ext cx="1579800" cy="3528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4" type="subTitle"/>
          </p:nvPr>
        </p:nvSpPr>
        <p:spPr>
          <a:xfrm>
            <a:off x="5649757" y="2833825"/>
            <a:ext cx="1579800" cy="3528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9pPr>
          </a:lstStyle>
          <a:p/>
        </p:txBody>
      </p:sp>
      <p:sp>
        <p:nvSpPr>
          <p:cNvPr id="31" name="Google Shape;31;p5"/>
          <p:cNvSpPr/>
          <p:nvPr/>
        </p:nvSpPr>
        <p:spPr>
          <a:xfrm rot="-5400000">
            <a:off x="-1387975" y="2147150"/>
            <a:ext cx="4407000" cy="846000"/>
          </a:xfrm>
          <a:prstGeom prst="round2SameRect">
            <a:avLst>
              <a:gd fmla="val 38579" name="adj1"/>
              <a:gd fmla="val 0" name="adj2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6"/>
          <p:cNvSpPr/>
          <p:nvPr/>
        </p:nvSpPr>
        <p:spPr>
          <a:xfrm>
            <a:off x="390275" y="367175"/>
            <a:ext cx="8411700" cy="4409100"/>
          </a:xfrm>
          <a:prstGeom prst="roundRect">
            <a:avLst>
              <a:gd fmla="val 7484" name="adj"/>
            </a:avLst>
          </a:prstGeom>
          <a:solidFill>
            <a:schemeClr val="lt1"/>
          </a:solidFill>
          <a:ln>
            <a:noFill/>
          </a:ln>
          <a:effectLst>
            <a:outerShdw blurRad="57150" rotWithShape="0" algn="bl" dir="5400000" dist="19050">
              <a:schemeClr val="lt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6"/>
          <p:cNvSpPr txBox="1"/>
          <p:nvPr>
            <p:ph type="title"/>
          </p:nvPr>
        </p:nvSpPr>
        <p:spPr>
          <a:xfrm>
            <a:off x="1998350" y="540000"/>
            <a:ext cx="6425700" cy="4776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5" name="Google Shape;35;p6"/>
          <p:cNvSpPr/>
          <p:nvPr/>
        </p:nvSpPr>
        <p:spPr>
          <a:xfrm rot="-5400000">
            <a:off x="-1387975" y="2147150"/>
            <a:ext cx="4407000" cy="846000"/>
          </a:xfrm>
          <a:prstGeom prst="round2SameRect">
            <a:avLst>
              <a:gd fmla="val 38579" name="adj1"/>
              <a:gd fmla="val 0" name="adj2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/>
          <p:nvPr/>
        </p:nvSpPr>
        <p:spPr>
          <a:xfrm>
            <a:off x="390275" y="367175"/>
            <a:ext cx="8411700" cy="4409100"/>
          </a:xfrm>
          <a:prstGeom prst="roundRect">
            <a:avLst>
              <a:gd fmla="val 7484" name="adj"/>
            </a:avLst>
          </a:prstGeom>
          <a:solidFill>
            <a:schemeClr val="lt1"/>
          </a:solidFill>
          <a:ln>
            <a:noFill/>
          </a:ln>
          <a:effectLst>
            <a:outerShdw blurRad="57150" rotWithShape="0" algn="bl" dir="5400000" dist="19050">
              <a:schemeClr val="lt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7"/>
          <p:cNvSpPr/>
          <p:nvPr/>
        </p:nvSpPr>
        <p:spPr>
          <a:xfrm rot="-5400000">
            <a:off x="-1387975" y="2147150"/>
            <a:ext cx="4407000" cy="846000"/>
          </a:xfrm>
          <a:prstGeom prst="round2SameRect">
            <a:avLst>
              <a:gd fmla="val 38579" name="adj1"/>
              <a:gd fmla="val 0" name="adj2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p7"/>
          <p:cNvSpPr txBox="1"/>
          <p:nvPr>
            <p:ph idx="1" type="body"/>
          </p:nvPr>
        </p:nvSpPr>
        <p:spPr>
          <a:xfrm>
            <a:off x="4068900" y="1479850"/>
            <a:ext cx="4355100" cy="25509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indent="-330200" lvl="0" marL="457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type="title"/>
          </p:nvPr>
        </p:nvSpPr>
        <p:spPr>
          <a:xfrm>
            <a:off x="1998350" y="540000"/>
            <a:ext cx="6425700" cy="4776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/>
          <p:nvPr/>
        </p:nvSpPr>
        <p:spPr>
          <a:xfrm>
            <a:off x="390275" y="367175"/>
            <a:ext cx="8411700" cy="4409100"/>
          </a:xfrm>
          <a:prstGeom prst="roundRect">
            <a:avLst>
              <a:gd fmla="val 7484" name="adj"/>
            </a:avLst>
          </a:prstGeom>
          <a:solidFill>
            <a:schemeClr val="lt1"/>
          </a:solidFill>
          <a:ln>
            <a:noFill/>
          </a:ln>
          <a:effectLst>
            <a:outerShdw blurRad="57150" rotWithShape="0" algn="bl" dir="5400000" dist="19050">
              <a:schemeClr val="lt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" name="Google Shape;43;p8"/>
          <p:cNvSpPr/>
          <p:nvPr/>
        </p:nvSpPr>
        <p:spPr>
          <a:xfrm rot="-5400000">
            <a:off x="-952675" y="1711850"/>
            <a:ext cx="4407000" cy="1716600"/>
          </a:xfrm>
          <a:prstGeom prst="round2SameRect">
            <a:avLst>
              <a:gd fmla="val 20360" name="adj1"/>
              <a:gd fmla="val 0" name="adj2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8"/>
          <p:cNvSpPr txBox="1"/>
          <p:nvPr>
            <p:ph type="title"/>
          </p:nvPr>
        </p:nvSpPr>
        <p:spPr>
          <a:xfrm>
            <a:off x="2336200" y="941150"/>
            <a:ext cx="5928000" cy="29067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86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>
            <a:off x="390275" y="367175"/>
            <a:ext cx="8411700" cy="4409100"/>
          </a:xfrm>
          <a:prstGeom prst="roundRect">
            <a:avLst>
              <a:gd fmla="val 7484" name="adj"/>
            </a:avLst>
          </a:prstGeom>
          <a:solidFill>
            <a:schemeClr val="lt1"/>
          </a:solidFill>
          <a:ln>
            <a:noFill/>
          </a:ln>
          <a:effectLst>
            <a:outerShdw blurRad="57150" rotWithShape="0" algn="bl" dir="5400000" dist="19050">
              <a:schemeClr val="lt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" name="Google Shape;47;p9"/>
          <p:cNvSpPr/>
          <p:nvPr/>
        </p:nvSpPr>
        <p:spPr>
          <a:xfrm rot="-5400000">
            <a:off x="-952675" y="1711850"/>
            <a:ext cx="4407000" cy="1716600"/>
          </a:xfrm>
          <a:prstGeom prst="round2SameRect">
            <a:avLst>
              <a:gd fmla="val 20360" name="adj1"/>
              <a:gd fmla="val 0" name="adj2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" name="Google Shape;48;p9"/>
          <p:cNvSpPr txBox="1"/>
          <p:nvPr>
            <p:ph type="title"/>
          </p:nvPr>
        </p:nvSpPr>
        <p:spPr>
          <a:xfrm>
            <a:off x="5071250" y="1478163"/>
            <a:ext cx="3352800" cy="1275900"/>
          </a:xfrm>
          <a:prstGeom prst="rect">
            <a:avLst/>
          </a:prstGeom>
        </p:spPr>
        <p:txBody>
          <a:bodyPr anchorCtr="0" anchor="b" bIns="0" lIns="91425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9" name="Google Shape;49;p9"/>
          <p:cNvSpPr txBox="1"/>
          <p:nvPr>
            <p:ph idx="1" type="subTitle"/>
          </p:nvPr>
        </p:nvSpPr>
        <p:spPr>
          <a:xfrm>
            <a:off x="5071250" y="2841588"/>
            <a:ext cx="3352800" cy="10767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6A92">
              <a:alpha val="391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p10"/>
          <p:cNvSpPr txBox="1"/>
          <p:nvPr>
            <p:ph idx="1" type="body"/>
          </p:nvPr>
        </p:nvSpPr>
        <p:spPr>
          <a:xfrm>
            <a:off x="5587500" y="1205970"/>
            <a:ext cx="2659500" cy="1066500"/>
          </a:xfrm>
          <a:prstGeom prst="rect">
            <a:avLst/>
          </a:prstGeom>
        </p:spPr>
        <p:txBody>
          <a:bodyPr anchorCtr="0" anchor="ctr" bIns="0" lIns="91425" spcFirstLastPara="1" rIns="91425" wrap="square" tIns="0">
            <a:no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Font typeface="Lexend Deca Medium"/>
              <a:buNone/>
              <a:defRPr sz="2300">
                <a:latin typeface="Lexend Deca Medium"/>
                <a:ea typeface="Lexend Deca Medium"/>
                <a:cs typeface="Lexend Deca Medium"/>
                <a:sym typeface="Lexend Deca Medium"/>
              </a:defRPr>
            </a:lvl1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1"/>
          <p:cNvSpPr/>
          <p:nvPr/>
        </p:nvSpPr>
        <p:spPr>
          <a:xfrm>
            <a:off x="390275" y="367175"/>
            <a:ext cx="8411700" cy="4409100"/>
          </a:xfrm>
          <a:prstGeom prst="roundRect">
            <a:avLst>
              <a:gd fmla="val 7484" name="adj"/>
            </a:avLst>
          </a:prstGeom>
          <a:solidFill>
            <a:schemeClr val="lt1"/>
          </a:solidFill>
          <a:ln>
            <a:noFill/>
          </a:ln>
          <a:effectLst>
            <a:outerShdw blurRad="57150" rotWithShape="0" algn="bl" dir="5400000" dist="19050">
              <a:schemeClr val="lt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1"/>
          <p:cNvSpPr/>
          <p:nvPr/>
        </p:nvSpPr>
        <p:spPr>
          <a:xfrm rot="-5400000">
            <a:off x="-952675" y="1711850"/>
            <a:ext cx="4407000" cy="1716600"/>
          </a:xfrm>
          <a:prstGeom prst="round2SameRect">
            <a:avLst>
              <a:gd fmla="val 20360" name="adj1"/>
              <a:gd fmla="val 0" name="adj2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" name="Google Shape;56;p11"/>
          <p:cNvSpPr txBox="1"/>
          <p:nvPr>
            <p:ph hasCustomPrompt="1" type="title"/>
          </p:nvPr>
        </p:nvSpPr>
        <p:spPr>
          <a:xfrm>
            <a:off x="2402125" y="1330163"/>
            <a:ext cx="5728500" cy="1641000"/>
          </a:xfrm>
          <a:prstGeom prst="rect">
            <a:avLst/>
          </a:prstGeom>
        </p:spPr>
        <p:txBody>
          <a:bodyPr anchorCtr="0" anchor="b" bIns="0" lIns="91425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0"/>
              <a:buNone/>
              <a:defRPr sz="10800"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7" name="Google Shape;57;p11"/>
          <p:cNvSpPr txBox="1"/>
          <p:nvPr>
            <p:ph idx="1" type="subTitle"/>
          </p:nvPr>
        </p:nvSpPr>
        <p:spPr>
          <a:xfrm>
            <a:off x="2402125" y="3100638"/>
            <a:ext cx="4850100" cy="279600"/>
          </a:xfrm>
          <a:prstGeom prst="rect">
            <a:avLst/>
          </a:prstGeom>
        </p:spPr>
        <p:txBody>
          <a:bodyPr anchorCtr="0" anchor="b" bIns="0" lIns="91425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rgbClr val="FFFFFF"/>
        </a:solid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TITLE_ONLY_1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3"/>
          <p:cNvSpPr/>
          <p:nvPr/>
        </p:nvSpPr>
        <p:spPr>
          <a:xfrm>
            <a:off x="390275" y="367175"/>
            <a:ext cx="8411700" cy="4409100"/>
          </a:xfrm>
          <a:prstGeom prst="roundRect">
            <a:avLst>
              <a:gd fmla="val 7484" name="adj"/>
            </a:avLst>
          </a:prstGeom>
          <a:solidFill>
            <a:schemeClr val="lt1"/>
          </a:solidFill>
          <a:ln>
            <a:noFill/>
          </a:ln>
          <a:effectLst>
            <a:outerShdw blurRad="57150" rotWithShape="0" algn="bl" dir="5400000" dist="19050">
              <a:schemeClr val="lt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" name="Google Shape;61;p13"/>
          <p:cNvSpPr txBox="1"/>
          <p:nvPr>
            <p:ph idx="1" type="subTitle"/>
          </p:nvPr>
        </p:nvSpPr>
        <p:spPr>
          <a:xfrm>
            <a:off x="2785388" y="1959950"/>
            <a:ext cx="1984800" cy="7647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62" name="Google Shape;62;p13"/>
          <p:cNvSpPr txBox="1"/>
          <p:nvPr>
            <p:ph idx="2" type="subTitle"/>
          </p:nvPr>
        </p:nvSpPr>
        <p:spPr>
          <a:xfrm>
            <a:off x="2785388" y="1574850"/>
            <a:ext cx="1984800" cy="4173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9pPr>
          </a:lstStyle>
          <a:p/>
        </p:txBody>
      </p:sp>
      <p:sp>
        <p:nvSpPr>
          <p:cNvPr id="63" name="Google Shape;63;p13"/>
          <p:cNvSpPr txBox="1"/>
          <p:nvPr>
            <p:ph idx="3" type="subTitle"/>
          </p:nvPr>
        </p:nvSpPr>
        <p:spPr>
          <a:xfrm>
            <a:off x="6210575" y="1959950"/>
            <a:ext cx="1984800" cy="7647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64" name="Google Shape;64;p13"/>
          <p:cNvSpPr txBox="1"/>
          <p:nvPr>
            <p:ph idx="4" type="subTitle"/>
          </p:nvPr>
        </p:nvSpPr>
        <p:spPr>
          <a:xfrm>
            <a:off x="6210575" y="1574850"/>
            <a:ext cx="1984800" cy="4173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9pPr>
          </a:lstStyle>
          <a:p/>
        </p:txBody>
      </p:sp>
      <p:sp>
        <p:nvSpPr>
          <p:cNvPr id="65" name="Google Shape;65;p13"/>
          <p:cNvSpPr txBox="1"/>
          <p:nvPr>
            <p:ph idx="5" type="subTitle"/>
          </p:nvPr>
        </p:nvSpPr>
        <p:spPr>
          <a:xfrm>
            <a:off x="2785388" y="3610100"/>
            <a:ext cx="1984800" cy="7647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66" name="Google Shape;66;p13"/>
          <p:cNvSpPr txBox="1"/>
          <p:nvPr>
            <p:ph idx="6" type="subTitle"/>
          </p:nvPr>
        </p:nvSpPr>
        <p:spPr>
          <a:xfrm>
            <a:off x="2785388" y="3225000"/>
            <a:ext cx="1984800" cy="4173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9pPr>
          </a:lstStyle>
          <a:p/>
        </p:txBody>
      </p:sp>
      <p:sp>
        <p:nvSpPr>
          <p:cNvPr id="67" name="Google Shape;67;p13"/>
          <p:cNvSpPr txBox="1"/>
          <p:nvPr>
            <p:ph idx="7" type="subTitle"/>
          </p:nvPr>
        </p:nvSpPr>
        <p:spPr>
          <a:xfrm>
            <a:off x="6210575" y="3610100"/>
            <a:ext cx="1984800" cy="7647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68" name="Google Shape;68;p13"/>
          <p:cNvSpPr txBox="1"/>
          <p:nvPr>
            <p:ph idx="8" type="subTitle"/>
          </p:nvPr>
        </p:nvSpPr>
        <p:spPr>
          <a:xfrm>
            <a:off x="6210575" y="3225000"/>
            <a:ext cx="1984800" cy="4173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9pPr>
          </a:lstStyle>
          <a:p/>
        </p:txBody>
      </p:sp>
      <p:sp>
        <p:nvSpPr>
          <p:cNvPr id="69" name="Google Shape;69;p13"/>
          <p:cNvSpPr txBox="1"/>
          <p:nvPr>
            <p:ph hasCustomPrompt="1" type="title"/>
          </p:nvPr>
        </p:nvSpPr>
        <p:spPr>
          <a:xfrm>
            <a:off x="1666963" y="1574850"/>
            <a:ext cx="961800" cy="509700"/>
          </a:xfrm>
          <a:prstGeom prst="rect">
            <a:avLst/>
          </a:prstGeom>
        </p:spPr>
        <p:txBody>
          <a:bodyPr anchorCtr="0" anchor="b" bIns="0" lIns="91425" spcFirstLastPara="1" rIns="91425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4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70" name="Google Shape;70;p13"/>
          <p:cNvSpPr txBox="1"/>
          <p:nvPr>
            <p:ph hasCustomPrompt="1" idx="9" type="title"/>
          </p:nvPr>
        </p:nvSpPr>
        <p:spPr>
          <a:xfrm>
            <a:off x="5092175" y="1574850"/>
            <a:ext cx="961800" cy="509700"/>
          </a:xfrm>
          <a:prstGeom prst="rect">
            <a:avLst/>
          </a:prstGeom>
        </p:spPr>
        <p:txBody>
          <a:bodyPr anchorCtr="0" anchor="b" bIns="0" lIns="91425" spcFirstLastPara="1" rIns="91425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4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71" name="Google Shape;71;p13"/>
          <p:cNvSpPr txBox="1"/>
          <p:nvPr>
            <p:ph hasCustomPrompt="1" idx="13" type="title"/>
          </p:nvPr>
        </p:nvSpPr>
        <p:spPr>
          <a:xfrm>
            <a:off x="1666963" y="3225000"/>
            <a:ext cx="961800" cy="509700"/>
          </a:xfrm>
          <a:prstGeom prst="rect">
            <a:avLst/>
          </a:prstGeom>
        </p:spPr>
        <p:txBody>
          <a:bodyPr anchorCtr="0" anchor="b" bIns="0" lIns="91425" spcFirstLastPara="1" rIns="91425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4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72" name="Google Shape;72;p13"/>
          <p:cNvSpPr txBox="1"/>
          <p:nvPr>
            <p:ph hasCustomPrompt="1" idx="14" type="title"/>
          </p:nvPr>
        </p:nvSpPr>
        <p:spPr>
          <a:xfrm>
            <a:off x="5092175" y="3225000"/>
            <a:ext cx="961800" cy="509700"/>
          </a:xfrm>
          <a:prstGeom prst="rect">
            <a:avLst/>
          </a:prstGeom>
        </p:spPr>
        <p:txBody>
          <a:bodyPr anchorCtr="0" anchor="b" bIns="0" lIns="91425" spcFirstLastPara="1" rIns="91425" wrap="square" tIns="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4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73" name="Google Shape;73;p13"/>
          <p:cNvSpPr txBox="1"/>
          <p:nvPr>
            <p:ph idx="15" type="title"/>
          </p:nvPr>
        </p:nvSpPr>
        <p:spPr>
          <a:xfrm>
            <a:off x="1998350" y="540000"/>
            <a:ext cx="6425700" cy="4776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Deca Medium"/>
              <a:buNone/>
              <a:defRPr sz="2800">
                <a:solidFill>
                  <a:schemeClr val="dk1"/>
                </a:solidFill>
                <a:latin typeface="Lexend Deca Medium"/>
                <a:ea typeface="Lexend Deca Medium"/>
                <a:cs typeface="Lexend Deca Medium"/>
                <a:sym typeface="Lexend Deca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Deca Medium"/>
              <a:buNone/>
              <a:defRPr sz="2800">
                <a:solidFill>
                  <a:schemeClr val="dk1"/>
                </a:solidFill>
                <a:latin typeface="Lexend Deca Medium"/>
                <a:ea typeface="Lexend Deca Medium"/>
                <a:cs typeface="Lexend Deca Medium"/>
                <a:sym typeface="Lexend Deca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Deca Medium"/>
              <a:buNone/>
              <a:defRPr sz="2800">
                <a:solidFill>
                  <a:schemeClr val="dk1"/>
                </a:solidFill>
                <a:latin typeface="Lexend Deca Medium"/>
                <a:ea typeface="Lexend Deca Medium"/>
                <a:cs typeface="Lexend Deca Medium"/>
                <a:sym typeface="Lexend Deca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Deca Medium"/>
              <a:buNone/>
              <a:defRPr sz="2800">
                <a:solidFill>
                  <a:schemeClr val="dk1"/>
                </a:solidFill>
                <a:latin typeface="Lexend Deca Medium"/>
                <a:ea typeface="Lexend Deca Medium"/>
                <a:cs typeface="Lexend Deca Medium"/>
                <a:sym typeface="Lexend Deca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Deca Medium"/>
              <a:buNone/>
              <a:defRPr sz="2800">
                <a:solidFill>
                  <a:schemeClr val="dk1"/>
                </a:solidFill>
                <a:latin typeface="Lexend Deca Medium"/>
                <a:ea typeface="Lexend Deca Medium"/>
                <a:cs typeface="Lexend Deca Medium"/>
                <a:sym typeface="Lexend Deca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Deca Medium"/>
              <a:buNone/>
              <a:defRPr sz="2800">
                <a:solidFill>
                  <a:schemeClr val="dk1"/>
                </a:solidFill>
                <a:latin typeface="Lexend Deca Medium"/>
                <a:ea typeface="Lexend Deca Medium"/>
                <a:cs typeface="Lexend Deca Medium"/>
                <a:sym typeface="Lexend Deca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Deca Medium"/>
              <a:buNone/>
              <a:defRPr sz="2800">
                <a:solidFill>
                  <a:schemeClr val="dk1"/>
                </a:solidFill>
                <a:latin typeface="Lexend Deca Medium"/>
                <a:ea typeface="Lexend Deca Medium"/>
                <a:cs typeface="Lexend Deca Medium"/>
                <a:sym typeface="Lexend Deca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Deca Medium"/>
              <a:buNone/>
              <a:defRPr sz="2800">
                <a:solidFill>
                  <a:schemeClr val="dk1"/>
                </a:solidFill>
                <a:latin typeface="Lexend Deca Medium"/>
                <a:ea typeface="Lexend Deca Medium"/>
                <a:cs typeface="Lexend Deca Medium"/>
                <a:sym typeface="Lexend Deca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Deca Medium"/>
              <a:buNone/>
              <a:defRPr sz="2800">
                <a:solidFill>
                  <a:schemeClr val="dk1"/>
                </a:solidFill>
                <a:latin typeface="Lexend Deca Medium"/>
                <a:ea typeface="Lexend Deca Medium"/>
                <a:cs typeface="Lexend Deca Medium"/>
                <a:sym typeface="Lexend Deca Medium"/>
              </a:defRPr>
            </a:lvl9pPr>
          </a:lstStyle>
          <a:p/>
        </p:txBody>
      </p:sp>
      <p:sp>
        <p:nvSpPr>
          <p:cNvPr id="74" name="Google Shape;74;p13"/>
          <p:cNvSpPr/>
          <p:nvPr/>
        </p:nvSpPr>
        <p:spPr>
          <a:xfrm rot="-5400000">
            <a:off x="-1387975" y="2147150"/>
            <a:ext cx="4407000" cy="846000"/>
          </a:xfrm>
          <a:prstGeom prst="round2SameRect">
            <a:avLst>
              <a:gd fmla="val 38579" name="adj1"/>
              <a:gd fmla="val 0" name="adj2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SECTION_TITLE_AND_DESCRIPTION_1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4"/>
          <p:cNvSpPr/>
          <p:nvPr/>
        </p:nvSpPr>
        <p:spPr>
          <a:xfrm>
            <a:off x="390275" y="367175"/>
            <a:ext cx="8411700" cy="4409100"/>
          </a:xfrm>
          <a:prstGeom prst="roundRect">
            <a:avLst>
              <a:gd fmla="val 7484" name="adj"/>
            </a:avLst>
          </a:prstGeom>
          <a:solidFill>
            <a:schemeClr val="lt1"/>
          </a:solidFill>
          <a:ln>
            <a:noFill/>
          </a:ln>
          <a:effectLst>
            <a:outerShdw blurRad="57150" rotWithShape="0" algn="bl" dir="5400000" dist="19050">
              <a:schemeClr val="lt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p14"/>
          <p:cNvSpPr/>
          <p:nvPr/>
        </p:nvSpPr>
        <p:spPr>
          <a:xfrm rot="-5400000">
            <a:off x="-952675" y="1711850"/>
            <a:ext cx="4407000" cy="1716600"/>
          </a:xfrm>
          <a:prstGeom prst="round2SameRect">
            <a:avLst>
              <a:gd fmla="val 20360" name="adj1"/>
              <a:gd fmla="val 0" name="adj2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14"/>
          <p:cNvSpPr txBox="1"/>
          <p:nvPr>
            <p:ph idx="1" type="subTitle"/>
          </p:nvPr>
        </p:nvSpPr>
        <p:spPr>
          <a:xfrm>
            <a:off x="2402125" y="1280567"/>
            <a:ext cx="5658900" cy="18126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79" name="Google Shape;79;p14"/>
          <p:cNvSpPr txBox="1"/>
          <p:nvPr>
            <p:ph idx="2" type="subTitle"/>
          </p:nvPr>
        </p:nvSpPr>
        <p:spPr>
          <a:xfrm>
            <a:off x="2402125" y="3319617"/>
            <a:ext cx="4045200" cy="3777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solidFill>
                  <a:schemeClr val="lt2"/>
                </a:solidFill>
                <a:latin typeface="Lexend Deca Medium"/>
                <a:ea typeface="Lexend Deca Medium"/>
                <a:cs typeface="Lexend Deca Medium"/>
                <a:sym typeface="Lexend Deca Medium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">
  <p:cSld name="SECTION_TITLE_AND_DESCRIPTION_2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5"/>
          <p:cNvSpPr/>
          <p:nvPr/>
        </p:nvSpPr>
        <p:spPr>
          <a:xfrm>
            <a:off x="390275" y="367175"/>
            <a:ext cx="8411700" cy="4409100"/>
          </a:xfrm>
          <a:prstGeom prst="roundRect">
            <a:avLst>
              <a:gd fmla="val 7484" name="adj"/>
            </a:avLst>
          </a:prstGeom>
          <a:solidFill>
            <a:schemeClr val="lt1"/>
          </a:solidFill>
          <a:ln>
            <a:noFill/>
          </a:ln>
          <a:effectLst>
            <a:outerShdw blurRad="57150" rotWithShape="0" algn="bl" dir="5400000" dist="19050">
              <a:schemeClr val="lt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5"/>
          <p:cNvSpPr txBox="1"/>
          <p:nvPr>
            <p:ph type="title"/>
          </p:nvPr>
        </p:nvSpPr>
        <p:spPr>
          <a:xfrm>
            <a:off x="4343275" y="1530525"/>
            <a:ext cx="3972600" cy="914700"/>
          </a:xfrm>
          <a:prstGeom prst="rect">
            <a:avLst/>
          </a:prstGeom>
        </p:spPr>
        <p:txBody>
          <a:bodyPr anchorCtr="0" anchor="b" bIns="0" lIns="91425" spcFirstLastPara="1" rIns="91425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3" name="Google Shape;83;p15"/>
          <p:cNvSpPr txBox="1"/>
          <p:nvPr>
            <p:ph idx="1" type="subTitle"/>
          </p:nvPr>
        </p:nvSpPr>
        <p:spPr>
          <a:xfrm>
            <a:off x="4343275" y="2675200"/>
            <a:ext cx="2999100" cy="11109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84" name="Google Shape;84;p15"/>
          <p:cNvSpPr/>
          <p:nvPr/>
        </p:nvSpPr>
        <p:spPr>
          <a:xfrm rot="-5400000">
            <a:off x="-1387975" y="2147150"/>
            <a:ext cx="4407000" cy="846000"/>
          </a:xfrm>
          <a:prstGeom prst="round2SameRect">
            <a:avLst>
              <a:gd fmla="val 38579" name="adj1"/>
              <a:gd fmla="val 0" name="adj2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TITLE_AND_BODY_1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6"/>
          <p:cNvSpPr/>
          <p:nvPr/>
        </p:nvSpPr>
        <p:spPr>
          <a:xfrm>
            <a:off x="390275" y="367175"/>
            <a:ext cx="8411700" cy="4409100"/>
          </a:xfrm>
          <a:prstGeom prst="roundRect">
            <a:avLst>
              <a:gd fmla="val 7484" name="adj"/>
            </a:avLst>
          </a:prstGeom>
          <a:solidFill>
            <a:schemeClr val="lt1"/>
          </a:solidFill>
          <a:ln>
            <a:noFill/>
          </a:ln>
          <a:effectLst>
            <a:outerShdw blurRad="57150" rotWithShape="0" algn="bl" dir="5400000" dist="19050">
              <a:schemeClr val="lt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6"/>
          <p:cNvSpPr txBox="1"/>
          <p:nvPr>
            <p:ph type="title"/>
          </p:nvPr>
        </p:nvSpPr>
        <p:spPr>
          <a:xfrm>
            <a:off x="1998350" y="540000"/>
            <a:ext cx="6425700" cy="4776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8" name="Google Shape;88;p16"/>
          <p:cNvSpPr/>
          <p:nvPr/>
        </p:nvSpPr>
        <p:spPr>
          <a:xfrm rot="-5400000">
            <a:off x="-1387975" y="2147150"/>
            <a:ext cx="4407000" cy="846000"/>
          </a:xfrm>
          <a:prstGeom prst="round2SameRect">
            <a:avLst>
              <a:gd fmla="val 38579" name="adj1"/>
              <a:gd fmla="val 0" name="adj2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16"/>
          <p:cNvSpPr txBox="1"/>
          <p:nvPr>
            <p:ph idx="1" type="body"/>
          </p:nvPr>
        </p:nvSpPr>
        <p:spPr>
          <a:xfrm>
            <a:off x="1650550" y="1152475"/>
            <a:ext cx="6773400" cy="11337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Font typeface="Arial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TITLE_ONLY_1_1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7"/>
          <p:cNvSpPr/>
          <p:nvPr/>
        </p:nvSpPr>
        <p:spPr>
          <a:xfrm>
            <a:off x="390275" y="367175"/>
            <a:ext cx="8411700" cy="4409100"/>
          </a:xfrm>
          <a:prstGeom prst="roundRect">
            <a:avLst>
              <a:gd fmla="val 7484" name="adj"/>
            </a:avLst>
          </a:prstGeom>
          <a:solidFill>
            <a:schemeClr val="lt1"/>
          </a:solidFill>
          <a:ln>
            <a:noFill/>
          </a:ln>
          <a:effectLst>
            <a:outerShdw blurRad="57150" rotWithShape="0" algn="bl" dir="5400000" dist="19050">
              <a:schemeClr val="lt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17"/>
          <p:cNvSpPr txBox="1"/>
          <p:nvPr>
            <p:ph idx="1" type="subTitle"/>
          </p:nvPr>
        </p:nvSpPr>
        <p:spPr>
          <a:xfrm>
            <a:off x="3351350" y="1709625"/>
            <a:ext cx="3753600" cy="5055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93" name="Google Shape;93;p17"/>
          <p:cNvSpPr txBox="1"/>
          <p:nvPr>
            <p:ph idx="2" type="subTitle"/>
          </p:nvPr>
        </p:nvSpPr>
        <p:spPr>
          <a:xfrm>
            <a:off x="3351350" y="1355825"/>
            <a:ext cx="1965600" cy="3057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9pPr>
          </a:lstStyle>
          <a:p/>
        </p:txBody>
      </p:sp>
      <p:sp>
        <p:nvSpPr>
          <p:cNvPr id="94" name="Google Shape;94;p17"/>
          <p:cNvSpPr txBox="1"/>
          <p:nvPr>
            <p:ph idx="3" type="subTitle"/>
          </p:nvPr>
        </p:nvSpPr>
        <p:spPr>
          <a:xfrm>
            <a:off x="3351350" y="2780700"/>
            <a:ext cx="3753600" cy="5055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95" name="Google Shape;95;p17"/>
          <p:cNvSpPr txBox="1"/>
          <p:nvPr>
            <p:ph idx="4" type="subTitle"/>
          </p:nvPr>
        </p:nvSpPr>
        <p:spPr>
          <a:xfrm>
            <a:off x="3351350" y="2426900"/>
            <a:ext cx="1965600" cy="3057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9pPr>
          </a:lstStyle>
          <a:p/>
        </p:txBody>
      </p:sp>
      <p:sp>
        <p:nvSpPr>
          <p:cNvPr id="96" name="Google Shape;96;p17"/>
          <p:cNvSpPr txBox="1"/>
          <p:nvPr>
            <p:ph idx="5" type="subTitle"/>
          </p:nvPr>
        </p:nvSpPr>
        <p:spPr>
          <a:xfrm>
            <a:off x="3351350" y="3851775"/>
            <a:ext cx="3753600" cy="5055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97" name="Google Shape;97;p17"/>
          <p:cNvSpPr txBox="1"/>
          <p:nvPr>
            <p:ph idx="6" type="subTitle"/>
          </p:nvPr>
        </p:nvSpPr>
        <p:spPr>
          <a:xfrm>
            <a:off x="3351350" y="3497975"/>
            <a:ext cx="1965600" cy="3057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9pPr>
          </a:lstStyle>
          <a:p/>
        </p:txBody>
      </p:sp>
      <p:sp>
        <p:nvSpPr>
          <p:cNvPr id="98" name="Google Shape;98;p17"/>
          <p:cNvSpPr txBox="1"/>
          <p:nvPr>
            <p:ph type="title"/>
          </p:nvPr>
        </p:nvSpPr>
        <p:spPr>
          <a:xfrm>
            <a:off x="1998350" y="540000"/>
            <a:ext cx="6425700" cy="4776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Deca Medium"/>
              <a:buNone/>
              <a:defRPr sz="2800">
                <a:solidFill>
                  <a:schemeClr val="dk1"/>
                </a:solidFill>
                <a:latin typeface="Lexend Deca Medium"/>
                <a:ea typeface="Lexend Deca Medium"/>
                <a:cs typeface="Lexend Deca Medium"/>
                <a:sym typeface="Lexend Deca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Deca Medium"/>
              <a:buNone/>
              <a:defRPr sz="2800">
                <a:solidFill>
                  <a:schemeClr val="dk1"/>
                </a:solidFill>
                <a:latin typeface="Lexend Deca Medium"/>
                <a:ea typeface="Lexend Deca Medium"/>
                <a:cs typeface="Lexend Deca Medium"/>
                <a:sym typeface="Lexend Deca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Deca Medium"/>
              <a:buNone/>
              <a:defRPr sz="2800">
                <a:solidFill>
                  <a:schemeClr val="dk1"/>
                </a:solidFill>
                <a:latin typeface="Lexend Deca Medium"/>
                <a:ea typeface="Lexend Deca Medium"/>
                <a:cs typeface="Lexend Deca Medium"/>
                <a:sym typeface="Lexend Deca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Deca Medium"/>
              <a:buNone/>
              <a:defRPr sz="2800">
                <a:solidFill>
                  <a:schemeClr val="dk1"/>
                </a:solidFill>
                <a:latin typeface="Lexend Deca Medium"/>
                <a:ea typeface="Lexend Deca Medium"/>
                <a:cs typeface="Lexend Deca Medium"/>
                <a:sym typeface="Lexend Deca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Deca Medium"/>
              <a:buNone/>
              <a:defRPr sz="2800">
                <a:solidFill>
                  <a:schemeClr val="dk1"/>
                </a:solidFill>
                <a:latin typeface="Lexend Deca Medium"/>
                <a:ea typeface="Lexend Deca Medium"/>
                <a:cs typeface="Lexend Deca Medium"/>
                <a:sym typeface="Lexend Deca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Deca Medium"/>
              <a:buNone/>
              <a:defRPr sz="2800">
                <a:solidFill>
                  <a:schemeClr val="dk1"/>
                </a:solidFill>
                <a:latin typeface="Lexend Deca Medium"/>
                <a:ea typeface="Lexend Deca Medium"/>
                <a:cs typeface="Lexend Deca Medium"/>
                <a:sym typeface="Lexend Deca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Deca Medium"/>
              <a:buNone/>
              <a:defRPr sz="2800">
                <a:solidFill>
                  <a:schemeClr val="dk1"/>
                </a:solidFill>
                <a:latin typeface="Lexend Deca Medium"/>
                <a:ea typeface="Lexend Deca Medium"/>
                <a:cs typeface="Lexend Deca Medium"/>
                <a:sym typeface="Lexend Deca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Deca Medium"/>
              <a:buNone/>
              <a:defRPr sz="2800">
                <a:solidFill>
                  <a:schemeClr val="dk1"/>
                </a:solidFill>
                <a:latin typeface="Lexend Deca Medium"/>
                <a:ea typeface="Lexend Deca Medium"/>
                <a:cs typeface="Lexend Deca Medium"/>
                <a:sym typeface="Lexend Deca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Deca Medium"/>
              <a:buNone/>
              <a:defRPr sz="2800">
                <a:solidFill>
                  <a:schemeClr val="dk1"/>
                </a:solidFill>
                <a:latin typeface="Lexend Deca Medium"/>
                <a:ea typeface="Lexend Deca Medium"/>
                <a:cs typeface="Lexend Deca Medium"/>
                <a:sym typeface="Lexend Deca Medium"/>
              </a:defRPr>
            </a:lvl9pPr>
          </a:lstStyle>
          <a:p/>
        </p:txBody>
      </p:sp>
      <p:sp>
        <p:nvSpPr>
          <p:cNvPr id="99" name="Google Shape;99;p17"/>
          <p:cNvSpPr/>
          <p:nvPr/>
        </p:nvSpPr>
        <p:spPr>
          <a:xfrm rot="-5400000">
            <a:off x="-1387975" y="2147150"/>
            <a:ext cx="4407000" cy="846000"/>
          </a:xfrm>
          <a:prstGeom prst="round2SameRect">
            <a:avLst>
              <a:gd fmla="val 38579" name="adj1"/>
              <a:gd fmla="val 0" name="adj2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TITLE_ONLY_1_2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8"/>
          <p:cNvSpPr/>
          <p:nvPr/>
        </p:nvSpPr>
        <p:spPr>
          <a:xfrm>
            <a:off x="390275" y="367175"/>
            <a:ext cx="8411700" cy="4409100"/>
          </a:xfrm>
          <a:prstGeom prst="roundRect">
            <a:avLst>
              <a:gd fmla="val 7484" name="adj"/>
            </a:avLst>
          </a:prstGeom>
          <a:solidFill>
            <a:schemeClr val="lt1"/>
          </a:solidFill>
          <a:ln>
            <a:noFill/>
          </a:ln>
          <a:effectLst>
            <a:outerShdw blurRad="57150" rotWithShape="0" algn="bl" dir="5400000" dist="19050">
              <a:schemeClr val="lt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18"/>
          <p:cNvSpPr txBox="1"/>
          <p:nvPr>
            <p:ph idx="1" type="subTitle"/>
          </p:nvPr>
        </p:nvSpPr>
        <p:spPr>
          <a:xfrm>
            <a:off x="2633000" y="1959950"/>
            <a:ext cx="2252100" cy="5622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03" name="Google Shape;103;p18"/>
          <p:cNvSpPr txBox="1"/>
          <p:nvPr>
            <p:ph idx="2" type="subTitle"/>
          </p:nvPr>
        </p:nvSpPr>
        <p:spPr>
          <a:xfrm>
            <a:off x="2633001" y="1574850"/>
            <a:ext cx="1406400" cy="4173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9pPr>
          </a:lstStyle>
          <a:p/>
        </p:txBody>
      </p:sp>
      <p:sp>
        <p:nvSpPr>
          <p:cNvPr id="104" name="Google Shape;104;p18"/>
          <p:cNvSpPr txBox="1"/>
          <p:nvPr>
            <p:ph idx="3" type="subTitle"/>
          </p:nvPr>
        </p:nvSpPr>
        <p:spPr>
          <a:xfrm>
            <a:off x="6171999" y="1959950"/>
            <a:ext cx="2252100" cy="5622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05" name="Google Shape;105;p18"/>
          <p:cNvSpPr txBox="1"/>
          <p:nvPr>
            <p:ph idx="4" type="subTitle"/>
          </p:nvPr>
        </p:nvSpPr>
        <p:spPr>
          <a:xfrm>
            <a:off x="6172000" y="1574850"/>
            <a:ext cx="1406400" cy="4173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9pPr>
          </a:lstStyle>
          <a:p/>
        </p:txBody>
      </p:sp>
      <p:sp>
        <p:nvSpPr>
          <p:cNvPr id="106" name="Google Shape;106;p18"/>
          <p:cNvSpPr txBox="1"/>
          <p:nvPr>
            <p:ph idx="5" type="subTitle"/>
          </p:nvPr>
        </p:nvSpPr>
        <p:spPr>
          <a:xfrm>
            <a:off x="2633000" y="3610100"/>
            <a:ext cx="2252100" cy="5622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07" name="Google Shape;107;p18"/>
          <p:cNvSpPr txBox="1"/>
          <p:nvPr>
            <p:ph idx="6" type="subTitle"/>
          </p:nvPr>
        </p:nvSpPr>
        <p:spPr>
          <a:xfrm>
            <a:off x="2633001" y="3225000"/>
            <a:ext cx="1406400" cy="4173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9pPr>
          </a:lstStyle>
          <a:p/>
        </p:txBody>
      </p:sp>
      <p:sp>
        <p:nvSpPr>
          <p:cNvPr id="108" name="Google Shape;108;p18"/>
          <p:cNvSpPr txBox="1"/>
          <p:nvPr>
            <p:ph idx="7" type="subTitle"/>
          </p:nvPr>
        </p:nvSpPr>
        <p:spPr>
          <a:xfrm>
            <a:off x="6171999" y="3610100"/>
            <a:ext cx="2252100" cy="5622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09" name="Google Shape;109;p18"/>
          <p:cNvSpPr txBox="1"/>
          <p:nvPr>
            <p:ph idx="8" type="subTitle"/>
          </p:nvPr>
        </p:nvSpPr>
        <p:spPr>
          <a:xfrm>
            <a:off x="6172000" y="3225000"/>
            <a:ext cx="1406400" cy="4173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9pPr>
          </a:lstStyle>
          <a:p/>
        </p:txBody>
      </p:sp>
      <p:sp>
        <p:nvSpPr>
          <p:cNvPr id="110" name="Google Shape;110;p18"/>
          <p:cNvSpPr txBox="1"/>
          <p:nvPr>
            <p:ph type="title"/>
          </p:nvPr>
        </p:nvSpPr>
        <p:spPr>
          <a:xfrm>
            <a:off x="1998350" y="540000"/>
            <a:ext cx="6425700" cy="4776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Deca Medium"/>
              <a:buNone/>
              <a:defRPr sz="2800">
                <a:solidFill>
                  <a:schemeClr val="dk1"/>
                </a:solidFill>
                <a:latin typeface="Lexend Deca Medium"/>
                <a:ea typeface="Lexend Deca Medium"/>
                <a:cs typeface="Lexend Deca Medium"/>
                <a:sym typeface="Lexend Deca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Deca Medium"/>
              <a:buNone/>
              <a:defRPr sz="2800">
                <a:solidFill>
                  <a:schemeClr val="dk1"/>
                </a:solidFill>
                <a:latin typeface="Lexend Deca Medium"/>
                <a:ea typeface="Lexend Deca Medium"/>
                <a:cs typeface="Lexend Deca Medium"/>
                <a:sym typeface="Lexend Deca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Deca Medium"/>
              <a:buNone/>
              <a:defRPr sz="2800">
                <a:solidFill>
                  <a:schemeClr val="dk1"/>
                </a:solidFill>
                <a:latin typeface="Lexend Deca Medium"/>
                <a:ea typeface="Lexend Deca Medium"/>
                <a:cs typeface="Lexend Deca Medium"/>
                <a:sym typeface="Lexend Deca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Deca Medium"/>
              <a:buNone/>
              <a:defRPr sz="2800">
                <a:solidFill>
                  <a:schemeClr val="dk1"/>
                </a:solidFill>
                <a:latin typeface="Lexend Deca Medium"/>
                <a:ea typeface="Lexend Deca Medium"/>
                <a:cs typeface="Lexend Deca Medium"/>
                <a:sym typeface="Lexend Deca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Deca Medium"/>
              <a:buNone/>
              <a:defRPr sz="2800">
                <a:solidFill>
                  <a:schemeClr val="dk1"/>
                </a:solidFill>
                <a:latin typeface="Lexend Deca Medium"/>
                <a:ea typeface="Lexend Deca Medium"/>
                <a:cs typeface="Lexend Deca Medium"/>
                <a:sym typeface="Lexend Deca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Deca Medium"/>
              <a:buNone/>
              <a:defRPr sz="2800">
                <a:solidFill>
                  <a:schemeClr val="dk1"/>
                </a:solidFill>
                <a:latin typeface="Lexend Deca Medium"/>
                <a:ea typeface="Lexend Deca Medium"/>
                <a:cs typeface="Lexend Deca Medium"/>
                <a:sym typeface="Lexend Deca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Deca Medium"/>
              <a:buNone/>
              <a:defRPr sz="2800">
                <a:solidFill>
                  <a:schemeClr val="dk1"/>
                </a:solidFill>
                <a:latin typeface="Lexend Deca Medium"/>
                <a:ea typeface="Lexend Deca Medium"/>
                <a:cs typeface="Lexend Deca Medium"/>
                <a:sym typeface="Lexend Deca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Deca Medium"/>
              <a:buNone/>
              <a:defRPr sz="2800">
                <a:solidFill>
                  <a:schemeClr val="dk1"/>
                </a:solidFill>
                <a:latin typeface="Lexend Deca Medium"/>
                <a:ea typeface="Lexend Deca Medium"/>
                <a:cs typeface="Lexend Deca Medium"/>
                <a:sym typeface="Lexend Deca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Deca Medium"/>
              <a:buNone/>
              <a:defRPr sz="2800">
                <a:solidFill>
                  <a:schemeClr val="dk1"/>
                </a:solidFill>
                <a:latin typeface="Lexend Deca Medium"/>
                <a:ea typeface="Lexend Deca Medium"/>
                <a:cs typeface="Lexend Deca Medium"/>
                <a:sym typeface="Lexend Deca Medium"/>
              </a:defRPr>
            </a:lvl9pPr>
          </a:lstStyle>
          <a:p/>
        </p:txBody>
      </p:sp>
      <p:sp>
        <p:nvSpPr>
          <p:cNvPr id="111" name="Google Shape;111;p18"/>
          <p:cNvSpPr/>
          <p:nvPr/>
        </p:nvSpPr>
        <p:spPr>
          <a:xfrm rot="-5400000">
            <a:off x="-1387975" y="2147150"/>
            <a:ext cx="4407000" cy="846000"/>
          </a:xfrm>
          <a:prstGeom prst="round2SameRect">
            <a:avLst>
              <a:gd fmla="val 38579" name="adj1"/>
              <a:gd fmla="val 0" name="adj2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TITLE_ONLY_1_1_1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9"/>
          <p:cNvSpPr/>
          <p:nvPr/>
        </p:nvSpPr>
        <p:spPr>
          <a:xfrm>
            <a:off x="390275" y="367175"/>
            <a:ext cx="8411700" cy="4409100"/>
          </a:xfrm>
          <a:prstGeom prst="roundRect">
            <a:avLst>
              <a:gd fmla="val 7484" name="adj"/>
            </a:avLst>
          </a:prstGeom>
          <a:solidFill>
            <a:schemeClr val="lt1"/>
          </a:solidFill>
          <a:ln>
            <a:noFill/>
          </a:ln>
          <a:effectLst>
            <a:outerShdw blurRad="57150" rotWithShape="0" algn="bl" dir="5400000" dist="19050">
              <a:schemeClr val="lt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19"/>
          <p:cNvSpPr txBox="1"/>
          <p:nvPr>
            <p:ph idx="1" type="subTitle"/>
          </p:nvPr>
        </p:nvSpPr>
        <p:spPr>
          <a:xfrm>
            <a:off x="6027300" y="1709625"/>
            <a:ext cx="2396700" cy="5055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15" name="Google Shape;115;p19"/>
          <p:cNvSpPr txBox="1"/>
          <p:nvPr>
            <p:ph idx="2" type="subTitle"/>
          </p:nvPr>
        </p:nvSpPr>
        <p:spPr>
          <a:xfrm>
            <a:off x="6027300" y="1355822"/>
            <a:ext cx="2396700" cy="3057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9pPr>
          </a:lstStyle>
          <a:p/>
        </p:txBody>
      </p:sp>
      <p:sp>
        <p:nvSpPr>
          <p:cNvPr id="116" name="Google Shape;116;p19"/>
          <p:cNvSpPr txBox="1"/>
          <p:nvPr>
            <p:ph type="title"/>
          </p:nvPr>
        </p:nvSpPr>
        <p:spPr>
          <a:xfrm>
            <a:off x="1998350" y="540000"/>
            <a:ext cx="6425700" cy="4776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Deca Medium"/>
              <a:buNone/>
              <a:defRPr sz="2800">
                <a:solidFill>
                  <a:schemeClr val="dk1"/>
                </a:solidFill>
                <a:latin typeface="Lexend Deca Medium"/>
                <a:ea typeface="Lexend Deca Medium"/>
                <a:cs typeface="Lexend Deca Medium"/>
                <a:sym typeface="Lexend Deca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Deca Medium"/>
              <a:buNone/>
              <a:defRPr sz="2800">
                <a:solidFill>
                  <a:schemeClr val="dk1"/>
                </a:solidFill>
                <a:latin typeface="Lexend Deca Medium"/>
                <a:ea typeface="Lexend Deca Medium"/>
                <a:cs typeface="Lexend Deca Medium"/>
                <a:sym typeface="Lexend Deca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Deca Medium"/>
              <a:buNone/>
              <a:defRPr sz="2800">
                <a:solidFill>
                  <a:schemeClr val="dk1"/>
                </a:solidFill>
                <a:latin typeface="Lexend Deca Medium"/>
                <a:ea typeface="Lexend Deca Medium"/>
                <a:cs typeface="Lexend Deca Medium"/>
                <a:sym typeface="Lexend Deca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Deca Medium"/>
              <a:buNone/>
              <a:defRPr sz="2800">
                <a:solidFill>
                  <a:schemeClr val="dk1"/>
                </a:solidFill>
                <a:latin typeface="Lexend Deca Medium"/>
                <a:ea typeface="Lexend Deca Medium"/>
                <a:cs typeface="Lexend Deca Medium"/>
                <a:sym typeface="Lexend Deca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Deca Medium"/>
              <a:buNone/>
              <a:defRPr sz="2800">
                <a:solidFill>
                  <a:schemeClr val="dk1"/>
                </a:solidFill>
                <a:latin typeface="Lexend Deca Medium"/>
                <a:ea typeface="Lexend Deca Medium"/>
                <a:cs typeface="Lexend Deca Medium"/>
                <a:sym typeface="Lexend Deca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Deca Medium"/>
              <a:buNone/>
              <a:defRPr sz="2800">
                <a:solidFill>
                  <a:schemeClr val="dk1"/>
                </a:solidFill>
                <a:latin typeface="Lexend Deca Medium"/>
                <a:ea typeface="Lexend Deca Medium"/>
                <a:cs typeface="Lexend Deca Medium"/>
                <a:sym typeface="Lexend Deca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Deca Medium"/>
              <a:buNone/>
              <a:defRPr sz="2800">
                <a:solidFill>
                  <a:schemeClr val="dk1"/>
                </a:solidFill>
                <a:latin typeface="Lexend Deca Medium"/>
                <a:ea typeface="Lexend Deca Medium"/>
                <a:cs typeface="Lexend Deca Medium"/>
                <a:sym typeface="Lexend Deca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Deca Medium"/>
              <a:buNone/>
              <a:defRPr sz="2800">
                <a:solidFill>
                  <a:schemeClr val="dk1"/>
                </a:solidFill>
                <a:latin typeface="Lexend Deca Medium"/>
                <a:ea typeface="Lexend Deca Medium"/>
                <a:cs typeface="Lexend Deca Medium"/>
                <a:sym typeface="Lexend Deca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Deca Medium"/>
              <a:buNone/>
              <a:defRPr sz="2800">
                <a:solidFill>
                  <a:schemeClr val="dk1"/>
                </a:solidFill>
                <a:latin typeface="Lexend Deca Medium"/>
                <a:ea typeface="Lexend Deca Medium"/>
                <a:cs typeface="Lexend Deca Medium"/>
                <a:sym typeface="Lexend Deca Medium"/>
              </a:defRPr>
            </a:lvl9pPr>
          </a:lstStyle>
          <a:p/>
        </p:txBody>
      </p:sp>
      <p:sp>
        <p:nvSpPr>
          <p:cNvPr id="117" name="Google Shape;117;p19"/>
          <p:cNvSpPr/>
          <p:nvPr/>
        </p:nvSpPr>
        <p:spPr>
          <a:xfrm rot="-5400000">
            <a:off x="-1387975" y="2147150"/>
            <a:ext cx="4407000" cy="846000"/>
          </a:xfrm>
          <a:prstGeom prst="round2SameRect">
            <a:avLst>
              <a:gd fmla="val 38579" name="adj1"/>
              <a:gd fmla="val 0" name="adj2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19"/>
          <p:cNvSpPr txBox="1"/>
          <p:nvPr>
            <p:ph idx="3" type="subTitle"/>
          </p:nvPr>
        </p:nvSpPr>
        <p:spPr>
          <a:xfrm>
            <a:off x="6027300" y="2740375"/>
            <a:ext cx="2396700" cy="5055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19" name="Google Shape;119;p19"/>
          <p:cNvSpPr txBox="1"/>
          <p:nvPr>
            <p:ph idx="4" type="subTitle"/>
          </p:nvPr>
        </p:nvSpPr>
        <p:spPr>
          <a:xfrm>
            <a:off x="6027300" y="2386572"/>
            <a:ext cx="2396700" cy="3057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9pPr>
          </a:lstStyle>
          <a:p/>
        </p:txBody>
      </p:sp>
      <p:sp>
        <p:nvSpPr>
          <p:cNvPr id="120" name="Google Shape;120;p19"/>
          <p:cNvSpPr txBox="1"/>
          <p:nvPr>
            <p:ph idx="5" type="subTitle"/>
          </p:nvPr>
        </p:nvSpPr>
        <p:spPr>
          <a:xfrm>
            <a:off x="6027300" y="3771125"/>
            <a:ext cx="2396700" cy="5055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21" name="Google Shape;121;p19"/>
          <p:cNvSpPr txBox="1"/>
          <p:nvPr>
            <p:ph idx="6" type="subTitle"/>
          </p:nvPr>
        </p:nvSpPr>
        <p:spPr>
          <a:xfrm>
            <a:off x="6027300" y="3417322"/>
            <a:ext cx="2396700" cy="3057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9pPr>
          </a:lstStyle>
          <a:p/>
        </p:txBody>
      </p:sp>
      <p:sp>
        <p:nvSpPr>
          <p:cNvPr id="122" name="Google Shape;122;p19"/>
          <p:cNvSpPr txBox="1"/>
          <p:nvPr>
            <p:ph idx="7" type="subTitle"/>
          </p:nvPr>
        </p:nvSpPr>
        <p:spPr>
          <a:xfrm>
            <a:off x="2419150" y="1709625"/>
            <a:ext cx="2396700" cy="5055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23" name="Google Shape;123;p19"/>
          <p:cNvSpPr txBox="1"/>
          <p:nvPr>
            <p:ph idx="8" type="subTitle"/>
          </p:nvPr>
        </p:nvSpPr>
        <p:spPr>
          <a:xfrm>
            <a:off x="2419150" y="1355822"/>
            <a:ext cx="2396700" cy="3057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9pPr>
          </a:lstStyle>
          <a:p/>
        </p:txBody>
      </p:sp>
      <p:sp>
        <p:nvSpPr>
          <p:cNvPr id="124" name="Google Shape;124;p19"/>
          <p:cNvSpPr txBox="1"/>
          <p:nvPr>
            <p:ph idx="9" type="subTitle"/>
          </p:nvPr>
        </p:nvSpPr>
        <p:spPr>
          <a:xfrm>
            <a:off x="2419150" y="2740375"/>
            <a:ext cx="2396700" cy="5055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25" name="Google Shape;125;p19"/>
          <p:cNvSpPr txBox="1"/>
          <p:nvPr>
            <p:ph idx="13" type="subTitle"/>
          </p:nvPr>
        </p:nvSpPr>
        <p:spPr>
          <a:xfrm>
            <a:off x="2419150" y="2386572"/>
            <a:ext cx="2396700" cy="3057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9pPr>
          </a:lstStyle>
          <a:p/>
        </p:txBody>
      </p:sp>
      <p:sp>
        <p:nvSpPr>
          <p:cNvPr id="126" name="Google Shape;126;p19"/>
          <p:cNvSpPr txBox="1"/>
          <p:nvPr>
            <p:ph idx="14" type="subTitle"/>
          </p:nvPr>
        </p:nvSpPr>
        <p:spPr>
          <a:xfrm>
            <a:off x="2419150" y="3771125"/>
            <a:ext cx="2396700" cy="5055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27" name="Google Shape;127;p19"/>
          <p:cNvSpPr txBox="1"/>
          <p:nvPr>
            <p:ph idx="15" type="subTitle"/>
          </p:nvPr>
        </p:nvSpPr>
        <p:spPr>
          <a:xfrm>
            <a:off x="2419150" y="3417322"/>
            <a:ext cx="2396700" cy="3057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TITLE_ONLY_1_1_2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0"/>
          <p:cNvSpPr/>
          <p:nvPr/>
        </p:nvSpPr>
        <p:spPr>
          <a:xfrm>
            <a:off x="390275" y="367175"/>
            <a:ext cx="8411700" cy="4409100"/>
          </a:xfrm>
          <a:prstGeom prst="roundRect">
            <a:avLst>
              <a:gd fmla="val 7484" name="adj"/>
            </a:avLst>
          </a:prstGeom>
          <a:solidFill>
            <a:schemeClr val="lt1"/>
          </a:solidFill>
          <a:ln>
            <a:noFill/>
          </a:ln>
          <a:effectLst>
            <a:outerShdw blurRad="57150" rotWithShape="0" algn="bl" dir="5400000" dist="19050">
              <a:schemeClr val="lt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20"/>
          <p:cNvSpPr txBox="1"/>
          <p:nvPr>
            <p:ph idx="1" type="subTitle"/>
          </p:nvPr>
        </p:nvSpPr>
        <p:spPr>
          <a:xfrm>
            <a:off x="4347813" y="1709625"/>
            <a:ext cx="3753600" cy="5055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31" name="Google Shape;131;p20"/>
          <p:cNvSpPr txBox="1"/>
          <p:nvPr>
            <p:ph idx="2" type="subTitle"/>
          </p:nvPr>
        </p:nvSpPr>
        <p:spPr>
          <a:xfrm>
            <a:off x="4347821" y="1355825"/>
            <a:ext cx="1656000" cy="3057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9pPr>
          </a:lstStyle>
          <a:p/>
        </p:txBody>
      </p:sp>
      <p:sp>
        <p:nvSpPr>
          <p:cNvPr id="132" name="Google Shape;132;p20"/>
          <p:cNvSpPr txBox="1"/>
          <p:nvPr>
            <p:ph idx="3" type="subTitle"/>
          </p:nvPr>
        </p:nvSpPr>
        <p:spPr>
          <a:xfrm>
            <a:off x="4347813" y="2780700"/>
            <a:ext cx="3753600" cy="5055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33" name="Google Shape;133;p20"/>
          <p:cNvSpPr txBox="1"/>
          <p:nvPr>
            <p:ph idx="4" type="subTitle"/>
          </p:nvPr>
        </p:nvSpPr>
        <p:spPr>
          <a:xfrm>
            <a:off x="4347821" y="2426900"/>
            <a:ext cx="1656000" cy="3057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9pPr>
          </a:lstStyle>
          <a:p/>
        </p:txBody>
      </p:sp>
      <p:sp>
        <p:nvSpPr>
          <p:cNvPr id="134" name="Google Shape;134;p20"/>
          <p:cNvSpPr txBox="1"/>
          <p:nvPr>
            <p:ph idx="5" type="subTitle"/>
          </p:nvPr>
        </p:nvSpPr>
        <p:spPr>
          <a:xfrm>
            <a:off x="4347813" y="3851775"/>
            <a:ext cx="3753600" cy="5055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35" name="Google Shape;135;p20"/>
          <p:cNvSpPr txBox="1"/>
          <p:nvPr>
            <p:ph idx="6" type="subTitle"/>
          </p:nvPr>
        </p:nvSpPr>
        <p:spPr>
          <a:xfrm>
            <a:off x="4347821" y="3497975"/>
            <a:ext cx="1656000" cy="3057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9pPr>
          </a:lstStyle>
          <a:p/>
        </p:txBody>
      </p:sp>
      <p:sp>
        <p:nvSpPr>
          <p:cNvPr id="136" name="Google Shape;136;p20"/>
          <p:cNvSpPr txBox="1"/>
          <p:nvPr>
            <p:ph type="title"/>
          </p:nvPr>
        </p:nvSpPr>
        <p:spPr>
          <a:xfrm>
            <a:off x="1998350" y="540000"/>
            <a:ext cx="6425700" cy="4776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Deca Medium"/>
              <a:buNone/>
              <a:defRPr sz="2800">
                <a:solidFill>
                  <a:schemeClr val="dk1"/>
                </a:solidFill>
                <a:latin typeface="Lexend Deca Medium"/>
                <a:ea typeface="Lexend Deca Medium"/>
                <a:cs typeface="Lexend Deca Medium"/>
                <a:sym typeface="Lexend Deca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Deca Medium"/>
              <a:buNone/>
              <a:defRPr sz="2800">
                <a:solidFill>
                  <a:schemeClr val="dk1"/>
                </a:solidFill>
                <a:latin typeface="Lexend Deca Medium"/>
                <a:ea typeface="Lexend Deca Medium"/>
                <a:cs typeface="Lexend Deca Medium"/>
                <a:sym typeface="Lexend Deca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Deca Medium"/>
              <a:buNone/>
              <a:defRPr sz="2800">
                <a:solidFill>
                  <a:schemeClr val="dk1"/>
                </a:solidFill>
                <a:latin typeface="Lexend Deca Medium"/>
                <a:ea typeface="Lexend Deca Medium"/>
                <a:cs typeface="Lexend Deca Medium"/>
                <a:sym typeface="Lexend Deca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Deca Medium"/>
              <a:buNone/>
              <a:defRPr sz="2800">
                <a:solidFill>
                  <a:schemeClr val="dk1"/>
                </a:solidFill>
                <a:latin typeface="Lexend Deca Medium"/>
                <a:ea typeface="Lexend Deca Medium"/>
                <a:cs typeface="Lexend Deca Medium"/>
                <a:sym typeface="Lexend Deca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Deca Medium"/>
              <a:buNone/>
              <a:defRPr sz="2800">
                <a:solidFill>
                  <a:schemeClr val="dk1"/>
                </a:solidFill>
                <a:latin typeface="Lexend Deca Medium"/>
                <a:ea typeface="Lexend Deca Medium"/>
                <a:cs typeface="Lexend Deca Medium"/>
                <a:sym typeface="Lexend Deca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Deca Medium"/>
              <a:buNone/>
              <a:defRPr sz="2800">
                <a:solidFill>
                  <a:schemeClr val="dk1"/>
                </a:solidFill>
                <a:latin typeface="Lexend Deca Medium"/>
                <a:ea typeface="Lexend Deca Medium"/>
                <a:cs typeface="Lexend Deca Medium"/>
                <a:sym typeface="Lexend Deca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Deca Medium"/>
              <a:buNone/>
              <a:defRPr sz="2800">
                <a:solidFill>
                  <a:schemeClr val="dk1"/>
                </a:solidFill>
                <a:latin typeface="Lexend Deca Medium"/>
                <a:ea typeface="Lexend Deca Medium"/>
                <a:cs typeface="Lexend Deca Medium"/>
                <a:sym typeface="Lexend Deca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Deca Medium"/>
              <a:buNone/>
              <a:defRPr sz="2800">
                <a:solidFill>
                  <a:schemeClr val="dk1"/>
                </a:solidFill>
                <a:latin typeface="Lexend Deca Medium"/>
                <a:ea typeface="Lexend Deca Medium"/>
                <a:cs typeface="Lexend Deca Medium"/>
                <a:sym typeface="Lexend Deca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Deca Medium"/>
              <a:buNone/>
              <a:defRPr sz="2800">
                <a:solidFill>
                  <a:schemeClr val="dk1"/>
                </a:solidFill>
                <a:latin typeface="Lexend Deca Medium"/>
                <a:ea typeface="Lexend Deca Medium"/>
                <a:cs typeface="Lexend Deca Medium"/>
                <a:sym typeface="Lexend Deca Medium"/>
              </a:defRPr>
            </a:lvl9pPr>
          </a:lstStyle>
          <a:p/>
        </p:txBody>
      </p:sp>
      <p:sp>
        <p:nvSpPr>
          <p:cNvPr id="137" name="Google Shape;137;p20"/>
          <p:cNvSpPr/>
          <p:nvPr/>
        </p:nvSpPr>
        <p:spPr>
          <a:xfrm rot="-5400000">
            <a:off x="-1387975" y="2147150"/>
            <a:ext cx="4407000" cy="846000"/>
          </a:xfrm>
          <a:prstGeom prst="round2SameRect">
            <a:avLst>
              <a:gd fmla="val 38579" name="adj1"/>
              <a:gd fmla="val 0" name="adj2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20"/>
          <p:cNvSpPr txBox="1"/>
          <p:nvPr>
            <p:ph hasCustomPrompt="1" idx="7" type="title"/>
          </p:nvPr>
        </p:nvSpPr>
        <p:spPr>
          <a:xfrm>
            <a:off x="1848738" y="1395650"/>
            <a:ext cx="2259300" cy="509700"/>
          </a:xfrm>
          <a:prstGeom prst="rect">
            <a:avLst/>
          </a:prstGeom>
        </p:spPr>
        <p:txBody>
          <a:bodyPr anchorCtr="0" anchor="b" bIns="0" lIns="91425" spcFirstLastPara="1" rIns="91425" wrap="square" tIns="0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6000"/>
              <a:buNone/>
              <a:defRPr sz="40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39" name="Google Shape;139;p20"/>
          <p:cNvSpPr txBox="1"/>
          <p:nvPr>
            <p:ph hasCustomPrompt="1" idx="8" type="title"/>
          </p:nvPr>
        </p:nvSpPr>
        <p:spPr>
          <a:xfrm>
            <a:off x="1848738" y="2452638"/>
            <a:ext cx="2259300" cy="509700"/>
          </a:xfrm>
          <a:prstGeom prst="rect">
            <a:avLst/>
          </a:prstGeom>
        </p:spPr>
        <p:txBody>
          <a:bodyPr anchorCtr="0" anchor="b" bIns="0" lIns="91425" spcFirstLastPara="1" rIns="91425" wrap="square" tIns="0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6000"/>
              <a:buNone/>
              <a:defRPr sz="40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40" name="Google Shape;140;p20"/>
          <p:cNvSpPr txBox="1"/>
          <p:nvPr>
            <p:ph hasCustomPrompt="1" idx="9" type="title"/>
          </p:nvPr>
        </p:nvSpPr>
        <p:spPr>
          <a:xfrm>
            <a:off x="1848738" y="3509625"/>
            <a:ext cx="2259300" cy="509700"/>
          </a:xfrm>
          <a:prstGeom prst="rect">
            <a:avLst/>
          </a:prstGeom>
        </p:spPr>
        <p:txBody>
          <a:bodyPr anchorCtr="0" anchor="b" bIns="0" lIns="91425" spcFirstLastPara="1" rIns="91425" wrap="square" tIns="0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6000"/>
              <a:buNone/>
              <a:defRPr sz="4000">
                <a:solidFill>
                  <a:schemeClr val="dk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 1">
  <p:cSld name="TITLE_ONLY_1_1_1_1"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1"/>
          <p:cNvSpPr/>
          <p:nvPr/>
        </p:nvSpPr>
        <p:spPr>
          <a:xfrm>
            <a:off x="390275" y="367175"/>
            <a:ext cx="8411700" cy="4409100"/>
          </a:xfrm>
          <a:prstGeom prst="roundRect">
            <a:avLst>
              <a:gd fmla="val 7484" name="adj"/>
            </a:avLst>
          </a:prstGeom>
          <a:solidFill>
            <a:schemeClr val="lt1"/>
          </a:solidFill>
          <a:ln>
            <a:noFill/>
          </a:ln>
          <a:effectLst>
            <a:outerShdw blurRad="57150" rotWithShape="0" algn="bl" dir="5400000" dist="19050">
              <a:schemeClr val="lt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21"/>
          <p:cNvSpPr txBox="1"/>
          <p:nvPr>
            <p:ph type="title"/>
          </p:nvPr>
        </p:nvSpPr>
        <p:spPr>
          <a:xfrm>
            <a:off x="1998350" y="540000"/>
            <a:ext cx="6425700" cy="4776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Deca Medium"/>
              <a:buNone/>
              <a:defRPr sz="2800">
                <a:solidFill>
                  <a:schemeClr val="dk1"/>
                </a:solidFill>
                <a:latin typeface="Lexend Deca Medium"/>
                <a:ea typeface="Lexend Deca Medium"/>
                <a:cs typeface="Lexend Deca Medium"/>
                <a:sym typeface="Lexend Deca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Deca Medium"/>
              <a:buNone/>
              <a:defRPr sz="2800">
                <a:solidFill>
                  <a:schemeClr val="dk1"/>
                </a:solidFill>
                <a:latin typeface="Lexend Deca Medium"/>
                <a:ea typeface="Lexend Deca Medium"/>
                <a:cs typeface="Lexend Deca Medium"/>
                <a:sym typeface="Lexend Deca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Deca Medium"/>
              <a:buNone/>
              <a:defRPr sz="2800">
                <a:solidFill>
                  <a:schemeClr val="dk1"/>
                </a:solidFill>
                <a:latin typeface="Lexend Deca Medium"/>
                <a:ea typeface="Lexend Deca Medium"/>
                <a:cs typeface="Lexend Deca Medium"/>
                <a:sym typeface="Lexend Deca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Deca Medium"/>
              <a:buNone/>
              <a:defRPr sz="2800">
                <a:solidFill>
                  <a:schemeClr val="dk1"/>
                </a:solidFill>
                <a:latin typeface="Lexend Deca Medium"/>
                <a:ea typeface="Lexend Deca Medium"/>
                <a:cs typeface="Lexend Deca Medium"/>
                <a:sym typeface="Lexend Deca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Deca Medium"/>
              <a:buNone/>
              <a:defRPr sz="2800">
                <a:solidFill>
                  <a:schemeClr val="dk1"/>
                </a:solidFill>
                <a:latin typeface="Lexend Deca Medium"/>
                <a:ea typeface="Lexend Deca Medium"/>
                <a:cs typeface="Lexend Deca Medium"/>
                <a:sym typeface="Lexend Deca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Deca Medium"/>
              <a:buNone/>
              <a:defRPr sz="2800">
                <a:solidFill>
                  <a:schemeClr val="dk1"/>
                </a:solidFill>
                <a:latin typeface="Lexend Deca Medium"/>
                <a:ea typeface="Lexend Deca Medium"/>
                <a:cs typeface="Lexend Deca Medium"/>
                <a:sym typeface="Lexend Deca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Deca Medium"/>
              <a:buNone/>
              <a:defRPr sz="2800">
                <a:solidFill>
                  <a:schemeClr val="dk1"/>
                </a:solidFill>
                <a:latin typeface="Lexend Deca Medium"/>
                <a:ea typeface="Lexend Deca Medium"/>
                <a:cs typeface="Lexend Deca Medium"/>
                <a:sym typeface="Lexend Deca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Deca Medium"/>
              <a:buNone/>
              <a:defRPr sz="2800">
                <a:solidFill>
                  <a:schemeClr val="dk1"/>
                </a:solidFill>
                <a:latin typeface="Lexend Deca Medium"/>
                <a:ea typeface="Lexend Deca Medium"/>
                <a:cs typeface="Lexend Deca Medium"/>
                <a:sym typeface="Lexend Deca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Deca Medium"/>
              <a:buNone/>
              <a:defRPr sz="2800">
                <a:solidFill>
                  <a:schemeClr val="dk1"/>
                </a:solidFill>
                <a:latin typeface="Lexend Deca Medium"/>
                <a:ea typeface="Lexend Deca Medium"/>
                <a:cs typeface="Lexend Deca Medium"/>
                <a:sym typeface="Lexend Deca Medium"/>
              </a:defRPr>
            </a:lvl9pPr>
          </a:lstStyle>
          <a:p/>
        </p:txBody>
      </p:sp>
      <p:sp>
        <p:nvSpPr>
          <p:cNvPr id="144" name="Google Shape;144;p21"/>
          <p:cNvSpPr/>
          <p:nvPr/>
        </p:nvSpPr>
        <p:spPr>
          <a:xfrm rot="-5400000">
            <a:off x="-1387975" y="2147150"/>
            <a:ext cx="4407000" cy="846000"/>
          </a:xfrm>
          <a:prstGeom prst="round2SameRect">
            <a:avLst>
              <a:gd fmla="val 38579" name="adj1"/>
              <a:gd fmla="val 0" name="adj2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21"/>
          <p:cNvSpPr txBox="1"/>
          <p:nvPr>
            <p:ph idx="1" type="subTitle"/>
          </p:nvPr>
        </p:nvSpPr>
        <p:spPr>
          <a:xfrm>
            <a:off x="2094221" y="1576890"/>
            <a:ext cx="2396700" cy="2700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46" name="Google Shape;146;p21"/>
          <p:cNvSpPr txBox="1"/>
          <p:nvPr>
            <p:ph idx="2" type="subTitle"/>
          </p:nvPr>
        </p:nvSpPr>
        <p:spPr>
          <a:xfrm>
            <a:off x="2094221" y="1256270"/>
            <a:ext cx="2396700" cy="3057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9pPr>
          </a:lstStyle>
          <a:p/>
        </p:txBody>
      </p:sp>
      <p:sp>
        <p:nvSpPr>
          <p:cNvPr id="147" name="Google Shape;147;p21"/>
          <p:cNvSpPr txBox="1"/>
          <p:nvPr>
            <p:ph idx="3" type="subTitle"/>
          </p:nvPr>
        </p:nvSpPr>
        <p:spPr>
          <a:xfrm>
            <a:off x="5717021" y="1576890"/>
            <a:ext cx="2396700" cy="2700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48" name="Google Shape;148;p21"/>
          <p:cNvSpPr txBox="1"/>
          <p:nvPr>
            <p:ph idx="4" type="subTitle"/>
          </p:nvPr>
        </p:nvSpPr>
        <p:spPr>
          <a:xfrm>
            <a:off x="5717021" y="1256270"/>
            <a:ext cx="2396700" cy="3057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9pPr>
          </a:lstStyle>
          <a:p/>
        </p:txBody>
      </p:sp>
      <p:sp>
        <p:nvSpPr>
          <p:cNvPr id="149" name="Google Shape;149;p21"/>
          <p:cNvSpPr txBox="1"/>
          <p:nvPr>
            <p:ph idx="5" type="subTitle"/>
          </p:nvPr>
        </p:nvSpPr>
        <p:spPr>
          <a:xfrm>
            <a:off x="2094221" y="2272490"/>
            <a:ext cx="2396700" cy="2700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50" name="Google Shape;150;p21"/>
          <p:cNvSpPr txBox="1"/>
          <p:nvPr>
            <p:ph idx="6" type="subTitle"/>
          </p:nvPr>
        </p:nvSpPr>
        <p:spPr>
          <a:xfrm>
            <a:off x="2094221" y="1951870"/>
            <a:ext cx="2396700" cy="3057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9pPr>
          </a:lstStyle>
          <a:p/>
        </p:txBody>
      </p:sp>
      <p:sp>
        <p:nvSpPr>
          <p:cNvPr id="151" name="Google Shape;151;p21"/>
          <p:cNvSpPr txBox="1"/>
          <p:nvPr>
            <p:ph idx="7" type="subTitle"/>
          </p:nvPr>
        </p:nvSpPr>
        <p:spPr>
          <a:xfrm>
            <a:off x="5717021" y="2272490"/>
            <a:ext cx="2396700" cy="2700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52" name="Google Shape;152;p21"/>
          <p:cNvSpPr txBox="1"/>
          <p:nvPr>
            <p:ph idx="8" type="subTitle"/>
          </p:nvPr>
        </p:nvSpPr>
        <p:spPr>
          <a:xfrm>
            <a:off x="5717021" y="1951870"/>
            <a:ext cx="2396700" cy="3057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9pPr>
          </a:lstStyle>
          <a:p/>
        </p:txBody>
      </p:sp>
      <p:sp>
        <p:nvSpPr>
          <p:cNvPr id="153" name="Google Shape;153;p21"/>
          <p:cNvSpPr txBox="1"/>
          <p:nvPr>
            <p:ph idx="9" type="subTitle"/>
          </p:nvPr>
        </p:nvSpPr>
        <p:spPr>
          <a:xfrm>
            <a:off x="2094221" y="2968090"/>
            <a:ext cx="2396700" cy="2700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54" name="Google Shape;154;p21"/>
          <p:cNvSpPr txBox="1"/>
          <p:nvPr>
            <p:ph idx="13" type="subTitle"/>
          </p:nvPr>
        </p:nvSpPr>
        <p:spPr>
          <a:xfrm>
            <a:off x="2094221" y="2647470"/>
            <a:ext cx="2396700" cy="3057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9pPr>
          </a:lstStyle>
          <a:p/>
        </p:txBody>
      </p:sp>
      <p:sp>
        <p:nvSpPr>
          <p:cNvPr id="155" name="Google Shape;155;p21"/>
          <p:cNvSpPr txBox="1"/>
          <p:nvPr>
            <p:ph idx="14" type="subTitle"/>
          </p:nvPr>
        </p:nvSpPr>
        <p:spPr>
          <a:xfrm>
            <a:off x="5717021" y="2968090"/>
            <a:ext cx="2396700" cy="2700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56" name="Google Shape;156;p21"/>
          <p:cNvSpPr txBox="1"/>
          <p:nvPr>
            <p:ph idx="15" type="subTitle"/>
          </p:nvPr>
        </p:nvSpPr>
        <p:spPr>
          <a:xfrm>
            <a:off x="5717021" y="2647470"/>
            <a:ext cx="2396700" cy="3057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9pPr>
          </a:lstStyle>
          <a:p/>
        </p:txBody>
      </p:sp>
      <p:sp>
        <p:nvSpPr>
          <p:cNvPr id="157" name="Google Shape;157;p21"/>
          <p:cNvSpPr txBox="1"/>
          <p:nvPr>
            <p:ph idx="16" type="subTitle"/>
          </p:nvPr>
        </p:nvSpPr>
        <p:spPr>
          <a:xfrm>
            <a:off x="2094221" y="3663689"/>
            <a:ext cx="2396700" cy="2700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58" name="Google Shape;158;p21"/>
          <p:cNvSpPr txBox="1"/>
          <p:nvPr>
            <p:ph idx="17" type="subTitle"/>
          </p:nvPr>
        </p:nvSpPr>
        <p:spPr>
          <a:xfrm>
            <a:off x="2094221" y="3343070"/>
            <a:ext cx="2396700" cy="3057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9pPr>
          </a:lstStyle>
          <a:p/>
        </p:txBody>
      </p:sp>
      <p:sp>
        <p:nvSpPr>
          <p:cNvPr id="159" name="Google Shape;159;p21"/>
          <p:cNvSpPr txBox="1"/>
          <p:nvPr>
            <p:ph idx="18" type="subTitle"/>
          </p:nvPr>
        </p:nvSpPr>
        <p:spPr>
          <a:xfrm>
            <a:off x="5717021" y="3663689"/>
            <a:ext cx="2396700" cy="2700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60" name="Google Shape;160;p21"/>
          <p:cNvSpPr txBox="1"/>
          <p:nvPr>
            <p:ph idx="19" type="subTitle"/>
          </p:nvPr>
        </p:nvSpPr>
        <p:spPr>
          <a:xfrm>
            <a:off x="5717021" y="3343070"/>
            <a:ext cx="2396700" cy="3057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9pPr>
          </a:lstStyle>
          <a:p/>
        </p:txBody>
      </p:sp>
      <p:sp>
        <p:nvSpPr>
          <p:cNvPr id="161" name="Google Shape;161;p21"/>
          <p:cNvSpPr txBox="1"/>
          <p:nvPr>
            <p:ph idx="20" type="subTitle"/>
          </p:nvPr>
        </p:nvSpPr>
        <p:spPr>
          <a:xfrm>
            <a:off x="2094221" y="4359290"/>
            <a:ext cx="2396700" cy="2700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62" name="Google Shape;162;p21"/>
          <p:cNvSpPr txBox="1"/>
          <p:nvPr>
            <p:ph idx="21" type="subTitle"/>
          </p:nvPr>
        </p:nvSpPr>
        <p:spPr>
          <a:xfrm>
            <a:off x="2094221" y="4038670"/>
            <a:ext cx="2396700" cy="3057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9pPr>
          </a:lstStyle>
          <a:p/>
        </p:txBody>
      </p:sp>
      <p:sp>
        <p:nvSpPr>
          <p:cNvPr id="163" name="Google Shape;163;p21"/>
          <p:cNvSpPr txBox="1"/>
          <p:nvPr>
            <p:ph idx="22" type="subTitle"/>
          </p:nvPr>
        </p:nvSpPr>
        <p:spPr>
          <a:xfrm>
            <a:off x="5717021" y="4359290"/>
            <a:ext cx="2396700" cy="2700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64" name="Google Shape;164;p21"/>
          <p:cNvSpPr txBox="1"/>
          <p:nvPr>
            <p:ph idx="23" type="subTitle"/>
          </p:nvPr>
        </p:nvSpPr>
        <p:spPr>
          <a:xfrm>
            <a:off x="5717021" y="4038670"/>
            <a:ext cx="2396700" cy="3057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9pPr>
          </a:lstStyle>
          <a:p/>
        </p:txBody>
      </p:sp>
      <p:sp>
        <p:nvSpPr>
          <p:cNvPr id="165" name="Google Shape;165;p21"/>
          <p:cNvSpPr txBox="1"/>
          <p:nvPr>
            <p:ph hasCustomPrompt="1" idx="24" type="title"/>
          </p:nvPr>
        </p:nvSpPr>
        <p:spPr>
          <a:xfrm>
            <a:off x="1125971" y="1331700"/>
            <a:ext cx="961800" cy="439800"/>
          </a:xfrm>
          <a:prstGeom prst="rect">
            <a:avLst/>
          </a:prstGeom>
        </p:spPr>
        <p:txBody>
          <a:bodyPr anchorCtr="0" anchor="b" bIns="0" lIns="91425" spcFirstLastPara="1" rIns="91425" wrap="square" tIns="0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6000"/>
              <a:buNone/>
              <a:defRPr sz="3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66" name="Google Shape;166;p21"/>
          <p:cNvSpPr txBox="1"/>
          <p:nvPr>
            <p:ph hasCustomPrompt="1" idx="25" type="title"/>
          </p:nvPr>
        </p:nvSpPr>
        <p:spPr>
          <a:xfrm>
            <a:off x="1125971" y="2027638"/>
            <a:ext cx="961800" cy="439800"/>
          </a:xfrm>
          <a:prstGeom prst="rect">
            <a:avLst/>
          </a:prstGeom>
        </p:spPr>
        <p:txBody>
          <a:bodyPr anchorCtr="0" anchor="b" bIns="0" lIns="91425" spcFirstLastPara="1" rIns="91425" wrap="square" tIns="0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6000"/>
              <a:buNone/>
              <a:defRPr sz="3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67" name="Google Shape;167;p21"/>
          <p:cNvSpPr txBox="1"/>
          <p:nvPr>
            <p:ph hasCustomPrompt="1" idx="26" type="title"/>
          </p:nvPr>
        </p:nvSpPr>
        <p:spPr>
          <a:xfrm>
            <a:off x="1125971" y="2723575"/>
            <a:ext cx="961800" cy="439800"/>
          </a:xfrm>
          <a:prstGeom prst="rect">
            <a:avLst/>
          </a:prstGeom>
        </p:spPr>
        <p:txBody>
          <a:bodyPr anchorCtr="0" anchor="b" bIns="0" lIns="91425" spcFirstLastPara="1" rIns="91425" wrap="square" tIns="0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6000"/>
              <a:buNone/>
              <a:defRPr sz="3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68" name="Google Shape;168;p21"/>
          <p:cNvSpPr txBox="1"/>
          <p:nvPr>
            <p:ph hasCustomPrompt="1" idx="27" type="title"/>
          </p:nvPr>
        </p:nvSpPr>
        <p:spPr>
          <a:xfrm>
            <a:off x="1125971" y="3419513"/>
            <a:ext cx="961800" cy="439800"/>
          </a:xfrm>
          <a:prstGeom prst="rect">
            <a:avLst/>
          </a:prstGeom>
        </p:spPr>
        <p:txBody>
          <a:bodyPr anchorCtr="0" anchor="b" bIns="0" lIns="91425" spcFirstLastPara="1" rIns="91425" wrap="square" tIns="0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6000"/>
              <a:buNone/>
              <a:defRPr sz="3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69" name="Google Shape;169;p21"/>
          <p:cNvSpPr txBox="1"/>
          <p:nvPr>
            <p:ph hasCustomPrompt="1" idx="28" type="title"/>
          </p:nvPr>
        </p:nvSpPr>
        <p:spPr>
          <a:xfrm>
            <a:off x="1125971" y="4115450"/>
            <a:ext cx="961800" cy="439800"/>
          </a:xfrm>
          <a:prstGeom prst="rect">
            <a:avLst/>
          </a:prstGeom>
        </p:spPr>
        <p:txBody>
          <a:bodyPr anchorCtr="0" anchor="b" bIns="0" lIns="91425" spcFirstLastPara="1" rIns="91425" wrap="square" tIns="0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6000"/>
              <a:buNone/>
              <a:defRPr sz="3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70" name="Google Shape;170;p21"/>
          <p:cNvSpPr txBox="1"/>
          <p:nvPr>
            <p:ph hasCustomPrompt="1" idx="29" type="title"/>
          </p:nvPr>
        </p:nvSpPr>
        <p:spPr>
          <a:xfrm>
            <a:off x="4755221" y="1331700"/>
            <a:ext cx="961800" cy="439800"/>
          </a:xfrm>
          <a:prstGeom prst="rect">
            <a:avLst/>
          </a:prstGeom>
        </p:spPr>
        <p:txBody>
          <a:bodyPr anchorCtr="0" anchor="b" bIns="0" lIns="91425" spcFirstLastPara="1" rIns="91425" wrap="square" tIns="0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6000"/>
              <a:buNone/>
              <a:defRPr sz="3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71" name="Google Shape;171;p21"/>
          <p:cNvSpPr txBox="1"/>
          <p:nvPr>
            <p:ph hasCustomPrompt="1" idx="30" type="title"/>
          </p:nvPr>
        </p:nvSpPr>
        <p:spPr>
          <a:xfrm>
            <a:off x="4755221" y="2027638"/>
            <a:ext cx="961800" cy="439800"/>
          </a:xfrm>
          <a:prstGeom prst="rect">
            <a:avLst/>
          </a:prstGeom>
        </p:spPr>
        <p:txBody>
          <a:bodyPr anchorCtr="0" anchor="b" bIns="0" lIns="91425" spcFirstLastPara="1" rIns="91425" wrap="square" tIns="0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6000"/>
              <a:buNone/>
              <a:defRPr sz="3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72" name="Google Shape;172;p21"/>
          <p:cNvSpPr txBox="1"/>
          <p:nvPr>
            <p:ph hasCustomPrompt="1" idx="31" type="title"/>
          </p:nvPr>
        </p:nvSpPr>
        <p:spPr>
          <a:xfrm>
            <a:off x="4755221" y="2723575"/>
            <a:ext cx="961800" cy="439800"/>
          </a:xfrm>
          <a:prstGeom prst="rect">
            <a:avLst/>
          </a:prstGeom>
        </p:spPr>
        <p:txBody>
          <a:bodyPr anchorCtr="0" anchor="b" bIns="0" lIns="91425" spcFirstLastPara="1" rIns="91425" wrap="square" tIns="0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6000"/>
              <a:buNone/>
              <a:defRPr sz="3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73" name="Google Shape;173;p21"/>
          <p:cNvSpPr txBox="1"/>
          <p:nvPr>
            <p:ph hasCustomPrompt="1" idx="32" type="title"/>
          </p:nvPr>
        </p:nvSpPr>
        <p:spPr>
          <a:xfrm>
            <a:off x="4755221" y="3419513"/>
            <a:ext cx="961800" cy="439800"/>
          </a:xfrm>
          <a:prstGeom prst="rect">
            <a:avLst/>
          </a:prstGeom>
        </p:spPr>
        <p:txBody>
          <a:bodyPr anchorCtr="0" anchor="b" bIns="0" lIns="91425" spcFirstLastPara="1" rIns="91425" wrap="square" tIns="0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6000"/>
              <a:buNone/>
              <a:defRPr sz="3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74" name="Google Shape;174;p21"/>
          <p:cNvSpPr txBox="1"/>
          <p:nvPr>
            <p:ph hasCustomPrompt="1" idx="33" type="title"/>
          </p:nvPr>
        </p:nvSpPr>
        <p:spPr>
          <a:xfrm>
            <a:off x="4755221" y="4115450"/>
            <a:ext cx="961800" cy="439800"/>
          </a:xfrm>
          <a:prstGeom prst="rect">
            <a:avLst/>
          </a:prstGeom>
        </p:spPr>
        <p:txBody>
          <a:bodyPr anchorCtr="0" anchor="b" bIns="0" lIns="91425" spcFirstLastPara="1" rIns="91425" wrap="square" tIns="0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6000"/>
              <a:buNone/>
              <a:defRPr sz="3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CUSTOM"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2"/>
          <p:cNvSpPr/>
          <p:nvPr/>
        </p:nvSpPr>
        <p:spPr>
          <a:xfrm>
            <a:off x="390275" y="367175"/>
            <a:ext cx="8411700" cy="4409100"/>
          </a:xfrm>
          <a:prstGeom prst="roundRect">
            <a:avLst>
              <a:gd fmla="val 7484" name="adj"/>
            </a:avLst>
          </a:prstGeom>
          <a:solidFill>
            <a:schemeClr val="lt1"/>
          </a:solidFill>
          <a:ln>
            <a:noFill/>
          </a:ln>
          <a:effectLst>
            <a:outerShdw blurRad="57150" rotWithShape="0" algn="bl" dir="5400000" dist="19050">
              <a:schemeClr val="lt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22"/>
          <p:cNvSpPr txBox="1"/>
          <p:nvPr>
            <p:ph type="ctrTitle"/>
          </p:nvPr>
        </p:nvSpPr>
        <p:spPr>
          <a:xfrm>
            <a:off x="2624250" y="1070938"/>
            <a:ext cx="4262100" cy="822000"/>
          </a:xfrm>
          <a:prstGeom prst="rect">
            <a:avLst/>
          </a:prstGeom>
        </p:spPr>
        <p:txBody>
          <a:bodyPr anchorCtr="0" anchor="b" bIns="0" lIns="91425" spcFirstLastPara="1" rIns="91425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78" name="Google Shape;178;p22"/>
          <p:cNvSpPr txBox="1"/>
          <p:nvPr>
            <p:ph idx="1" type="subTitle"/>
          </p:nvPr>
        </p:nvSpPr>
        <p:spPr>
          <a:xfrm>
            <a:off x="2624250" y="2396100"/>
            <a:ext cx="4262100" cy="7566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/>
        </p:txBody>
      </p:sp>
      <p:sp>
        <p:nvSpPr>
          <p:cNvPr id="179" name="Google Shape;179;p22"/>
          <p:cNvSpPr/>
          <p:nvPr/>
        </p:nvSpPr>
        <p:spPr>
          <a:xfrm rot="-5400000">
            <a:off x="-952675" y="1711850"/>
            <a:ext cx="4407000" cy="1716600"/>
          </a:xfrm>
          <a:prstGeom prst="round2SameRect">
            <a:avLst>
              <a:gd fmla="val 20360" name="adj1"/>
              <a:gd fmla="val 0" name="adj2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" name="Google Shape;180;p22"/>
          <p:cNvSpPr txBox="1"/>
          <p:nvPr>
            <p:ph idx="2" type="subTitle"/>
          </p:nvPr>
        </p:nvSpPr>
        <p:spPr>
          <a:xfrm>
            <a:off x="2624250" y="1993467"/>
            <a:ext cx="4262100" cy="3597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solidFill>
                  <a:schemeClr val="lt2"/>
                </a:solidFill>
                <a:latin typeface="Lexend Deca Medium"/>
                <a:ea typeface="Lexend Deca Medium"/>
                <a:cs typeface="Lexend Deca Medium"/>
                <a:sym typeface="Lexend Deca Medium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 Deca Medium"/>
              <a:buNone/>
              <a:defRPr sz="2000">
                <a:latin typeface="Lexend Deca Medium"/>
                <a:ea typeface="Lexend Deca Medium"/>
                <a:cs typeface="Lexend Deca Medium"/>
                <a:sym typeface="Lexend Deca Medium"/>
              </a:defRPr>
            </a:lvl9pPr>
          </a:lstStyle>
          <a:p/>
        </p:txBody>
      </p:sp>
      <p:sp>
        <p:nvSpPr>
          <p:cNvPr id="181" name="Google Shape;181;p22"/>
          <p:cNvSpPr txBox="1"/>
          <p:nvPr/>
        </p:nvSpPr>
        <p:spPr>
          <a:xfrm>
            <a:off x="2624250" y="3831725"/>
            <a:ext cx="4470900" cy="473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Metrophobic"/>
                <a:ea typeface="Metrophobic"/>
                <a:cs typeface="Metrophobic"/>
                <a:sym typeface="Metrophobic"/>
              </a:rPr>
              <a:t>CREDITS: This presentation template was created by </a:t>
            </a:r>
            <a:r>
              <a:rPr b="1" lang="en" sz="1000">
                <a:solidFill>
                  <a:schemeClr val="dk1"/>
                </a:solidFill>
                <a:uFill>
                  <a:noFill/>
                </a:uFill>
                <a:latin typeface="Metrophobic"/>
                <a:ea typeface="Metrophobic"/>
                <a:cs typeface="Metrophobic"/>
                <a:sym typeface="Metrophobic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en" sz="1000">
                <a:solidFill>
                  <a:schemeClr val="dk1"/>
                </a:solidFill>
                <a:latin typeface="Metrophobic"/>
                <a:ea typeface="Metrophobic"/>
                <a:cs typeface="Metrophobic"/>
                <a:sym typeface="Metrophobic"/>
              </a:rPr>
              <a:t>, and includes icons by </a:t>
            </a:r>
            <a:r>
              <a:rPr b="1" lang="en" sz="1000">
                <a:solidFill>
                  <a:schemeClr val="dk1"/>
                </a:solidFill>
                <a:uFill>
                  <a:noFill/>
                </a:uFill>
                <a:latin typeface="Metrophobic"/>
                <a:ea typeface="Metrophobic"/>
                <a:cs typeface="Metrophobic"/>
                <a:sym typeface="Metrophobic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b="1" lang="en" sz="1000">
                <a:solidFill>
                  <a:schemeClr val="dk1"/>
                </a:solidFill>
                <a:latin typeface="Metrophobic"/>
                <a:ea typeface="Metrophobic"/>
                <a:cs typeface="Metrophobic"/>
                <a:sym typeface="Metrophobic"/>
              </a:rPr>
              <a:t> </a:t>
            </a:r>
            <a:r>
              <a:rPr lang="en" sz="1000">
                <a:solidFill>
                  <a:schemeClr val="dk1"/>
                </a:solidFill>
                <a:latin typeface="Metrophobic"/>
                <a:ea typeface="Metrophobic"/>
                <a:cs typeface="Metrophobic"/>
                <a:sym typeface="Metrophobic"/>
              </a:rPr>
              <a:t>and infographics &amp; images by </a:t>
            </a:r>
            <a:r>
              <a:rPr b="1" lang="en" sz="1000">
                <a:solidFill>
                  <a:schemeClr val="dk1"/>
                </a:solidFill>
                <a:uFill>
                  <a:noFill/>
                </a:uFill>
                <a:latin typeface="Metrophobic"/>
                <a:ea typeface="Metrophobic"/>
                <a:cs typeface="Metrophobic"/>
                <a:sym typeface="Metrophobic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endParaRPr b="1" sz="1000">
              <a:solidFill>
                <a:schemeClr val="dk1"/>
              </a:solidFill>
              <a:latin typeface="Metrophobic"/>
              <a:ea typeface="Metrophobic"/>
              <a:cs typeface="Metrophobic"/>
              <a:sym typeface="Metrophobic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">
  <p:cSld name="TITLE_ONLY_2">
    <p:bg>
      <p:bgPr>
        <a:gradFill>
          <a:gsLst>
            <a:gs pos="0">
              <a:schemeClr val="lt2"/>
            </a:gs>
            <a:gs pos="50000">
              <a:schemeClr val="dk1"/>
            </a:gs>
            <a:gs pos="100000">
              <a:schemeClr val="dk2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3"/>
          <p:cNvSpPr/>
          <p:nvPr/>
        </p:nvSpPr>
        <p:spPr>
          <a:xfrm>
            <a:off x="390275" y="367175"/>
            <a:ext cx="8411700" cy="4409100"/>
          </a:xfrm>
          <a:prstGeom prst="roundRect">
            <a:avLst>
              <a:gd fmla="val 7484" name="adj"/>
            </a:avLst>
          </a:prstGeom>
          <a:solidFill>
            <a:schemeClr val="lt1"/>
          </a:solidFill>
          <a:ln>
            <a:noFill/>
          </a:ln>
          <a:effectLst>
            <a:outerShdw blurRad="57150" rotWithShape="0" algn="bl" dir="5400000" dist="19050">
              <a:schemeClr val="lt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23"/>
          <p:cNvSpPr/>
          <p:nvPr/>
        </p:nvSpPr>
        <p:spPr>
          <a:xfrm rot="-5400000">
            <a:off x="-1387975" y="2147150"/>
            <a:ext cx="4407000" cy="846000"/>
          </a:xfrm>
          <a:prstGeom prst="round2SameRect">
            <a:avLst>
              <a:gd fmla="val 38579" name="adj1"/>
              <a:gd fmla="val 0" name="adj2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TITLE_ONLY_3">
    <p:bg>
      <p:bgPr>
        <a:gradFill>
          <a:gsLst>
            <a:gs pos="0">
              <a:schemeClr val="dk2"/>
            </a:gs>
            <a:gs pos="2000">
              <a:schemeClr val="dk2"/>
            </a:gs>
            <a:gs pos="50000">
              <a:schemeClr val="dk1"/>
            </a:gs>
            <a:gs pos="100000">
              <a:schemeClr val="lt2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4"/>
          <p:cNvSpPr/>
          <p:nvPr/>
        </p:nvSpPr>
        <p:spPr>
          <a:xfrm>
            <a:off x="390275" y="367175"/>
            <a:ext cx="8411700" cy="4409100"/>
          </a:xfrm>
          <a:prstGeom prst="roundRect">
            <a:avLst>
              <a:gd fmla="val 7484" name="adj"/>
            </a:avLst>
          </a:prstGeom>
          <a:solidFill>
            <a:schemeClr val="lt1"/>
          </a:solidFill>
          <a:ln>
            <a:noFill/>
          </a:ln>
          <a:effectLst>
            <a:outerShdw blurRad="57150" rotWithShape="0" algn="bl" dir="5400000" dist="19050">
              <a:schemeClr val="lt1">
                <a:alpha val="50000"/>
              </a:scheme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24"/>
          <p:cNvSpPr/>
          <p:nvPr/>
        </p:nvSpPr>
        <p:spPr>
          <a:xfrm rot="-5400000">
            <a:off x="-1387975" y="2147150"/>
            <a:ext cx="4407000" cy="846000"/>
          </a:xfrm>
          <a:prstGeom prst="round2SameRect">
            <a:avLst>
              <a:gd fmla="val 38579" name="adj1"/>
              <a:gd fmla="val 0" name="adj2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11.xml"/><Relationship Id="rId22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10.xml"/><Relationship Id="rId21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13.xml"/><Relationship Id="rId24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6" Type="http://schemas.openxmlformats.org/officeDocument/2006/relationships/slideLayout" Target="../slideLayouts/slideLayout6.xml"/><Relationship Id="rId1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gradFill>
          <a:gsLst>
            <a:gs pos="0">
              <a:schemeClr val="dk2"/>
            </a:gs>
            <a:gs pos="2000">
              <a:schemeClr val="dk2"/>
            </a:gs>
            <a:gs pos="50000">
              <a:schemeClr val="dk1"/>
            </a:gs>
            <a:gs pos="100000">
              <a:schemeClr val="lt2"/>
            </a:gs>
          </a:gsLst>
          <a:lin ang="2698631" scaled="0"/>
        </a:gra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998350" y="540000"/>
            <a:ext cx="6425700" cy="47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Deca Medium"/>
              <a:buNone/>
              <a:defRPr sz="2800">
                <a:solidFill>
                  <a:schemeClr val="dk1"/>
                </a:solidFill>
                <a:latin typeface="Lexend Deca Medium"/>
                <a:ea typeface="Lexend Deca Medium"/>
                <a:cs typeface="Lexend Deca Medium"/>
                <a:sym typeface="Lexend Deca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Deca Medium"/>
              <a:buNone/>
              <a:defRPr sz="2800">
                <a:solidFill>
                  <a:schemeClr val="dk1"/>
                </a:solidFill>
                <a:latin typeface="Lexend Deca Medium"/>
                <a:ea typeface="Lexend Deca Medium"/>
                <a:cs typeface="Lexend Deca Medium"/>
                <a:sym typeface="Lexend Deca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Deca Medium"/>
              <a:buNone/>
              <a:defRPr sz="2800">
                <a:solidFill>
                  <a:schemeClr val="dk1"/>
                </a:solidFill>
                <a:latin typeface="Lexend Deca Medium"/>
                <a:ea typeface="Lexend Deca Medium"/>
                <a:cs typeface="Lexend Deca Medium"/>
                <a:sym typeface="Lexend Deca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Deca Medium"/>
              <a:buNone/>
              <a:defRPr sz="2800">
                <a:solidFill>
                  <a:schemeClr val="dk1"/>
                </a:solidFill>
                <a:latin typeface="Lexend Deca Medium"/>
                <a:ea typeface="Lexend Deca Medium"/>
                <a:cs typeface="Lexend Deca Medium"/>
                <a:sym typeface="Lexend Deca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Deca Medium"/>
              <a:buNone/>
              <a:defRPr sz="2800">
                <a:solidFill>
                  <a:schemeClr val="dk1"/>
                </a:solidFill>
                <a:latin typeface="Lexend Deca Medium"/>
                <a:ea typeface="Lexend Deca Medium"/>
                <a:cs typeface="Lexend Deca Medium"/>
                <a:sym typeface="Lexend Deca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Deca Medium"/>
              <a:buNone/>
              <a:defRPr sz="2800">
                <a:solidFill>
                  <a:schemeClr val="dk1"/>
                </a:solidFill>
                <a:latin typeface="Lexend Deca Medium"/>
                <a:ea typeface="Lexend Deca Medium"/>
                <a:cs typeface="Lexend Deca Medium"/>
                <a:sym typeface="Lexend Deca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Deca Medium"/>
              <a:buNone/>
              <a:defRPr sz="2800">
                <a:solidFill>
                  <a:schemeClr val="dk1"/>
                </a:solidFill>
                <a:latin typeface="Lexend Deca Medium"/>
                <a:ea typeface="Lexend Deca Medium"/>
                <a:cs typeface="Lexend Deca Medium"/>
                <a:sym typeface="Lexend Deca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Deca Medium"/>
              <a:buNone/>
              <a:defRPr sz="2800">
                <a:solidFill>
                  <a:schemeClr val="dk1"/>
                </a:solidFill>
                <a:latin typeface="Lexend Deca Medium"/>
                <a:ea typeface="Lexend Deca Medium"/>
                <a:cs typeface="Lexend Deca Medium"/>
                <a:sym typeface="Lexend Deca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Deca Medium"/>
              <a:buNone/>
              <a:defRPr sz="2800">
                <a:solidFill>
                  <a:schemeClr val="dk1"/>
                </a:solidFill>
                <a:latin typeface="Lexend Deca Medium"/>
                <a:ea typeface="Lexend Deca Medium"/>
                <a:cs typeface="Lexend Deca Medium"/>
                <a:sym typeface="Lexend Deca Medium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91425" wrap="square" tIns="0">
            <a:noAutofit/>
          </a:bodyPr>
          <a:lstStyle>
            <a:lvl1pPr indent="-3302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etrophobic"/>
              <a:buChar char="●"/>
              <a:defRPr sz="1600">
                <a:solidFill>
                  <a:schemeClr val="dk1"/>
                </a:solidFill>
                <a:latin typeface="Metrophobic"/>
                <a:ea typeface="Metrophobic"/>
                <a:cs typeface="Metrophobic"/>
                <a:sym typeface="Metrophobic"/>
              </a:defRPr>
            </a:lvl1pPr>
            <a:lvl2pPr indent="-3302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etrophobic"/>
              <a:buChar char="○"/>
              <a:defRPr sz="1600">
                <a:solidFill>
                  <a:schemeClr val="dk1"/>
                </a:solidFill>
                <a:latin typeface="Metrophobic"/>
                <a:ea typeface="Metrophobic"/>
                <a:cs typeface="Metrophobic"/>
                <a:sym typeface="Metrophobic"/>
              </a:defRPr>
            </a:lvl2pPr>
            <a:lvl3pPr indent="-3302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etrophobic"/>
              <a:buChar char="■"/>
              <a:defRPr sz="1600">
                <a:solidFill>
                  <a:schemeClr val="dk1"/>
                </a:solidFill>
                <a:latin typeface="Metrophobic"/>
                <a:ea typeface="Metrophobic"/>
                <a:cs typeface="Metrophobic"/>
                <a:sym typeface="Metrophobic"/>
              </a:defRPr>
            </a:lvl3pPr>
            <a:lvl4pPr indent="-3302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etrophobic"/>
              <a:buChar char="●"/>
              <a:defRPr sz="1600">
                <a:solidFill>
                  <a:schemeClr val="dk1"/>
                </a:solidFill>
                <a:latin typeface="Metrophobic"/>
                <a:ea typeface="Metrophobic"/>
                <a:cs typeface="Metrophobic"/>
                <a:sym typeface="Metrophobic"/>
              </a:defRPr>
            </a:lvl4pPr>
            <a:lvl5pPr indent="-3302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etrophobic"/>
              <a:buChar char="○"/>
              <a:defRPr sz="1600">
                <a:solidFill>
                  <a:schemeClr val="dk1"/>
                </a:solidFill>
                <a:latin typeface="Metrophobic"/>
                <a:ea typeface="Metrophobic"/>
                <a:cs typeface="Metrophobic"/>
                <a:sym typeface="Metrophobic"/>
              </a:defRPr>
            </a:lvl5pPr>
            <a:lvl6pPr indent="-3302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etrophobic"/>
              <a:buChar char="■"/>
              <a:defRPr sz="1600">
                <a:solidFill>
                  <a:schemeClr val="dk1"/>
                </a:solidFill>
                <a:latin typeface="Metrophobic"/>
                <a:ea typeface="Metrophobic"/>
                <a:cs typeface="Metrophobic"/>
                <a:sym typeface="Metrophobic"/>
              </a:defRPr>
            </a:lvl6pPr>
            <a:lvl7pPr indent="-3302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etrophobic"/>
              <a:buChar char="●"/>
              <a:defRPr sz="1600">
                <a:solidFill>
                  <a:schemeClr val="dk1"/>
                </a:solidFill>
                <a:latin typeface="Metrophobic"/>
                <a:ea typeface="Metrophobic"/>
                <a:cs typeface="Metrophobic"/>
                <a:sym typeface="Metrophobic"/>
              </a:defRPr>
            </a:lvl7pPr>
            <a:lvl8pPr indent="-3302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etrophobic"/>
              <a:buChar char="○"/>
              <a:defRPr sz="1600">
                <a:solidFill>
                  <a:schemeClr val="dk1"/>
                </a:solidFill>
                <a:latin typeface="Metrophobic"/>
                <a:ea typeface="Metrophobic"/>
                <a:cs typeface="Metrophobic"/>
                <a:sym typeface="Metrophobic"/>
              </a:defRPr>
            </a:lvl8pPr>
            <a:lvl9pPr indent="-3302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etrophobic"/>
              <a:buChar char="■"/>
              <a:defRPr sz="1600">
                <a:solidFill>
                  <a:schemeClr val="dk1"/>
                </a:solidFill>
                <a:latin typeface="Metrophobic"/>
                <a:ea typeface="Metrophobic"/>
                <a:cs typeface="Metrophobic"/>
                <a:sym typeface="Metrophobic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</p:sldLayoutIdLst>
  <mc:AlternateContent>
    <mc:Choice Requires="p14">
      <p:transition spd="slow" p14:dur="700">
        <p14:prism dir="l"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image" Target="../media/image3.png"/><Relationship Id="rId6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7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1" Type="http://schemas.openxmlformats.org/officeDocument/2006/relationships/hyperlink" Target="https://youtu.be/HzfOHqA-3fw" TargetMode="External"/><Relationship Id="rId10" Type="http://schemas.openxmlformats.org/officeDocument/2006/relationships/hyperlink" Target="https://youtu.be/ZiksVkkARmM" TargetMode="External"/><Relationship Id="rId12" Type="http://schemas.openxmlformats.org/officeDocument/2006/relationships/hyperlink" Target="https://youtu.be/sG1c0n6gCU4" TargetMode="External"/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8.xml"/><Relationship Id="rId3" Type="http://schemas.openxmlformats.org/officeDocument/2006/relationships/hyperlink" Target="https://youtu.be/LLLApf0aKrQ" TargetMode="External"/><Relationship Id="rId4" Type="http://schemas.openxmlformats.org/officeDocument/2006/relationships/hyperlink" Target="https://youtu.be/J8Mq7mlHFhU" TargetMode="External"/><Relationship Id="rId9" Type="http://schemas.openxmlformats.org/officeDocument/2006/relationships/hyperlink" Target="https://youtu.be/fb0WgekLP_w" TargetMode="External"/><Relationship Id="rId5" Type="http://schemas.openxmlformats.org/officeDocument/2006/relationships/hyperlink" Target="https://youtu.be/lFu0S42baK0" TargetMode="External"/><Relationship Id="rId6" Type="http://schemas.openxmlformats.org/officeDocument/2006/relationships/hyperlink" Target="https://youtu.be/f87D0_TreLw" TargetMode="External"/><Relationship Id="rId7" Type="http://schemas.openxmlformats.org/officeDocument/2006/relationships/hyperlink" Target="https://youtu.be/7h4u4gI1bUc" TargetMode="External"/><Relationship Id="rId8" Type="http://schemas.openxmlformats.org/officeDocument/2006/relationships/hyperlink" Target="https://youtu.be/Q181sPixwVg" TargetMode="Externa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.png"/><Relationship Id="rId4" Type="http://schemas.openxmlformats.org/officeDocument/2006/relationships/image" Target="../media/image1.png"/><Relationship Id="rId5" Type="http://schemas.openxmlformats.org/officeDocument/2006/relationships/image" Target="../media/image3.png"/><Relationship Id="rId6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5"/>
          <p:cNvSpPr txBox="1"/>
          <p:nvPr>
            <p:ph type="ctrTitle"/>
          </p:nvPr>
        </p:nvSpPr>
        <p:spPr>
          <a:xfrm>
            <a:off x="2321700" y="1332550"/>
            <a:ext cx="6102300" cy="1249800"/>
          </a:xfrm>
          <a:prstGeom prst="rect">
            <a:avLst/>
          </a:prstGeom>
        </p:spPr>
        <p:txBody>
          <a:bodyPr anchorCtr="0" anchor="b" bIns="0" lIns="91425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/>
              <a:t>L’           vous présente</a:t>
            </a:r>
            <a:r>
              <a:rPr lang="en" sz="3100"/>
              <a:t> </a:t>
            </a:r>
            <a:r>
              <a:rPr lang="en" sz="5800">
                <a:solidFill>
                  <a:schemeClr val="lt2"/>
                </a:solidFill>
              </a:rPr>
              <a:t>Appelés à</a:t>
            </a:r>
            <a:r>
              <a:rPr lang="en" sz="5800">
                <a:solidFill>
                  <a:schemeClr val="dk2"/>
                </a:solidFill>
              </a:rPr>
              <a:t> </a:t>
            </a:r>
            <a:r>
              <a:rPr lang="en" sz="4900">
                <a:solidFill>
                  <a:schemeClr val="dk2"/>
                </a:solidFill>
              </a:rPr>
              <a:t>AIMER</a:t>
            </a:r>
            <a:endParaRPr sz="5100">
              <a:solidFill>
                <a:schemeClr val="dk2"/>
              </a:solidFill>
            </a:endParaRPr>
          </a:p>
        </p:txBody>
      </p:sp>
      <p:sp>
        <p:nvSpPr>
          <p:cNvPr id="193" name="Google Shape;193;p25"/>
          <p:cNvSpPr txBox="1"/>
          <p:nvPr>
            <p:ph idx="1" type="subTitle"/>
          </p:nvPr>
        </p:nvSpPr>
        <p:spPr>
          <a:xfrm>
            <a:off x="2321700" y="3465625"/>
            <a:ext cx="4764300" cy="4821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Par Jonathan Roy et Brian St-Pierre</a:t>
            </a:r>
            <a:endParaRPr/>
          </a:p>
        </p:txBody>
      </p:sp>
      <p:grpSp>
        <p:nvGrpSpPr>
          <p:cNvPr id="194" name="Google Shape;194;p25"/>
          <p:cNvGrpSpPr/>
          <p:nvPr/>
        </p:nvGrpSpPr>
        <p:grpSpPr>
          <a:xfrm>
            <a:off x="3974600" y="4154930"/>
            <a:ext cx="4113600" cy="146102"/>
            <a:chOff x="3974600" y="4154930"/>
            <a:chExt cx="4113600" cy="146102"/>
          </a:xfrm>
        </p:grpSpPr>
        <p:sp>
          <p:nvSpPr>
            <p:cNvPr id="195" name="Google Shape;195;p25"/>
            <p:cNvSpPr/>
            <p:nvPr/>
          </p:nvSpPr>
          <p:spPr>
            <a:xfrm>
              <a:off x="3974600" y="4214463"/>
              <a:ext cx="4113600" cy="390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" name="Google Shape;196;p25"/>
            <p:cNvSpPr/>
            <p:nvPr/>
          </p:nvSpPr>
          <p:spPr>
            <a:xfrm>
              <a:off x="3974600" y="4214503"/>
              <a:ext cx="646900" cy="38915"/>
            </a:xfrm>
            <a:custGeom>
              <a:rect b="b" l="l" r="r" t="t"/>
              <a:pathLst>
                <a:path extrusionOk="0" h="680" w="11304">
                  <a:moveTo>
                    <a:pt x="347" y="0"/>
                  </a:moveTo>
                  <a:cubicBezTo>
                    <a:pt x="153" y="0"/>
                    <a:pt x="0" y="152"/>
                    <a:pt x="0" y="347"/>
                  </a:cubicBezTo>
                  <a:cubicBezTo>
                    <a:pt x="0" y="527"/>
                    <a:pt x="153" y="679"/>
                    <a:pt x="347" y="679"/>
                  </a:cubicBezTo>
                  <a:lnTo>
                    <a:pt x="11248" y="679"/>
                  </a:lnTo>
                  <a:cubicBezTo>
                    <a:pt x="11248" y="458"/>
                    <a:pt x="11261" y="222"/>
                    <a:pt x="11303" y="0"/>
                  </a:cubicBezTo>
                  <a:close/>
                </a:path>
              </a:pathLst>
            </a:custGeom>
            <a:solidFill>
              <a:srgbClr val="FF6A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" name="Google Shape;197;p25"/>
            <p:cNvSpPr/>
            <p:nvPr/>
          </p:nvSpPr>
          <p:spPr>
            <a:xfrm>
              <a:off x="4519857" y="4154930"/>
              <a:ext cx="146045" cy="146102"/>
            </a:xfrm>
            <a:custGeom>
              <a:rect b="b" l="l" r="r" t="t"/>
              <a:pathLst>
                <a:path extrusionOk="0" h="2553" w="2552">
                  <a:moveTo>
                    <a:pt x="1276" y="1"/>
                  </a:moveTo>
                  <a:cubicBezTo>
                    <a:pt x="568" y="1"/>
                    <a:pt x="0" y="570"/>
                    <a:pt x="0" y="1277"/>
                  </a:cubicBezTo>
                  <a:cubicBezTo>
                    <a:pt x="0" y="1984"/>
                    <a:pt x="568" y="2552"/>
                    <a:pt x="1276" y="2552"/>
                  </a:cubicBezTo>
                  <a:cubicBezTo>
                    <a:pt x="1983" y="2552"/>
                    <a:pt x="2552" y="1984"/>
                    <a:pt x="2552" y="1277"/>
                  </a:cubicBezTo>
                  <a:cubicBezTo>
                    <a:pt x="2552" y="570"/>
                    <a:pt x="1983" y="1"/>
                    <a:pt x="127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" name="Google Shape;198;p25"/>
            <p:cNvSpPr/>
            <p:nvPr/>
          </p:nvSpPr>
          <p:spPr>
            <a:xfrm>
              <a:off x="4564265" y="4199395"/>
              <a:ext cx="57228" cy="57170"/>
            </a:xfrm>
            <a:custGeom>
              <a:rect b="b" l="l" r="r" t="t"/>
              <a:pathLst>
                <a:path extrusionOk="0" h="999" w="1000">
                  <a:moveTo>
                    <a:pt x="500" y="0"/>
                  </a:moveTo>
                  <a:cubicBezTo>
                    <a:pt x="223" y="0"/>
                    <a:pt x="1" y="222"/>
                    <a:pt x="1" y="500"/>
                  </a:cubicBezTo>
                  <a:cubicBezTo>
                    <a:pt x="1" y="777"/>
                    <a:pt x="223" y="999"/>
                    <a:pt x="500" y="999"/>
                  </a:cubicBezTo>
                  <a:cubicBezTo>
                    <a:pt x="777" y="999"/>
                    <a:pt x="999" y="777"/>
                    <a:pt x="999" y="500"/>
                  </a:cubicBezTo>
                  <a:cubicBezTo>
                    <a:pt x="999" y="222"/>
                    <a:pt x="777" y="0"/>
                    <a:pt x="500" y="0"/>
                  </a:cubicBezTo>
                  <a:close/>
                </a:path>
              </a:pathLst>
            </a:custGeom>
            <a:solidFill>
              <a:srgbClr val="FF6A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9" name="Google Shape;199;p25"/>
          <p:cNvGrpSpPr/>
          <p:nvPr/>
        </p:nvGrpSpPr>
        <p:grpSpPr>
          <a:xfrm>
            <a:off x="2402125" y="3986650"/>
            <a:ext cx="1314377" cy="482094"/>
            <a:chOff x="2402125" y="3986650"/>
            <a:chExt cx="1314377" cy="482094"/>
          </a:xfrm>
        </p:grpSpPr>
        <p:sp>
          <p:nvSpPr>
            <p:cNvPr id="200" name="Google Shape;200;p25"/>
            <p:cNvSpPr/>
            <p:nvPr/>
          </p:nvSpPr>
          <p:spPr>
            <a:xfrm>
              <a:off x="2821234" y="3986650"/>
              <a:ext cx="492273" cy="482094"/>
            </a:xfrm>
            <a:custGeom>
              <a:rect b="b" l="l" r="r" t="t"/>
              <a:pathLst>
                <a:path extrusionOk="0" h="10799" w="11027">
                  <a:moveTo>
                    <a:pt x="5504" y="1"/>
                  </a:moveTo>
                  <a:cubicBezTo>
                    <a:pt x="5436" y="1"/>
                    <a:pt x="5367" y="2"/>
                    <a:pt x="5298" y="4"/>
                  </a:cubicBezTo>
                  <a:cubicBezTo>
                    <a:pt x="2331" y="130"/>
                    <a:pt x="1" y="2639"/>
                    <a:pt x="126" y="5621"/>
                  </a:cubicBezTo>
                  <a:cubicBezTo>
                    <a:pt x="234" y="8525"/>
                    <a:pt x="2618" y="10799"/>
                    <a:pt x="5498" y="10799"/>
                  </a:cubicBezTo>
                  <a:cubicBezTo>
                    <a:pt x="5575" y="10799"/>
                    <a:pt x="5652" y="10797"/>
                    <a:pt x="5729" y="10794"/>
                  </a:cubicBezTo>
                  <a:cubicBezTo>
                    <a:pt x="8710" y="10683"/>
                    <a:pt x="11027" y="8173"/>
                    <a:pt x="10916" y="5191"/>
                  </a:cubicBezTo>
                  <a:cubicBezTo>
                    <a:pt x="10793" y="2279"/>
                    <a:pt x="8395" y="1"/>
                    <a:pt x="5504" y="1"/>
                  </a:cubicBezTo>
                  <a:close/>
                </a:path>
              </a:pathLst>
            </a:custGeom>
            <a:solidFill>
              <a:srgbClr val="FF6A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" name="Google Shape;201;p25"/>
            <p:cNvSpPr/>
            <p:nvPr/>
          </p:nvSpPr>
          <p:spPr>
            <a:xfrm>
              <a:off x="3003288" y="4154642"/>
              <a:ext cx="42768" cy="146115"/>
            </a:xfrm>
            <a:custGeom>
              <a:rect b="b" l="l" r="r" t="t"/>
              <a:pathLst>
                <a:path extrusionOk="0" h="3273" w="958">
                  <a:moveTo>
                    <a:pt x="0" y="0"/>
                  </a:moveTo>
                  <a:lnTo>
                    <a:pt x="0" y="3273"/>
                  </a:lnTo>
                  <a:lnTo>
                    <a:pt x="958" y="3273"/>
                  </a:lnTo>
                  <a:lnTo>
                    <a:pt x="95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" name="Google Shape;202;p25"/>
            <p:cNvSpPr/>
            <p:nvPr/>
          </p:nvSpPr>
          <p:spPr>
            <a:xfrm>
              <a:off x="3084404" y="4154642"/>
              <a:ext cx="43393" cy="146115"/>
            </a:xfrm>
            <a:custGeom>
              <a:rect b="b" l="l" r="r" t="t"/>
              <a:pathLst>
                <a:path extrusionOk="0" h="3273" w="972">
                  <a:moveTo>
                    <a:pt x="0" y="0"/>
                  </a:moveTo>
                  <a:lnTo>
                    <a:pt x="0" y="3273"/>
                  </a:lnTo>
                  <a:lnTo>
                    <a:pt x="971" y="3273"/>
                  </a:lnTo>
                  <a:lnTo>
                    <a:pt x="97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" name="Google Shape;203;p25"/>
            <p:cNvSpPr/>
            <p:nvPr/>
          </p:nvSpPr>
          <p:spPr>
            <a:xfrm>
              <a:off x="3455209" y="4097008"/>
              <a:ext cx="261293" cy="261337"/>
            </a:xfrm>
            <a:custGeom>
              <a:rect b="b" l="l" r="r" t="t"/>
              <a:pathLst>
                <a:path extrusionOk="0" h="5854" w="5853">
                  <a:moveTo>
                    <a:pt x="2927" y="1"/>
                  </a:moveTo>
                  <a:cubicBezTo>
                    <a:pt x="1319" y="1"/>
                    <a:pt x="1" y="1319"/>
                    <a:pt x="1" y="2928"/>
                  </a:cubicBezTo>
                  <a:cubicBezTo>
                    <a:pt x="1" y="4550"/>
                    <a:pt x="1319" y="5853"/>
                    <a:pt x="2927" y="5853"/>
                  </a:cubicBezTo>
                  <a:cubicBezTo>
                    <a:pt x="4549" y="5853"/>
                    <a:pt x="5853" y="4550"/>
                    <a:pt x="5853" y="2928"/>
                  </a:cubicBezTo>
                  <a:cubicBezTo>
                    <a:pt x="5853" y="1319"/>
                    <a:pt x="4549" y="1"/>
                    <a:pt x="292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" name="Google Shape;204;p25"/>
            <p:cNvSpPr/>
            <p:nvPr/>
          </p:nvSpPr>
          <p:spPr>
            <a:xfrm>
              <a:off x="3557397" y="4199776"/>
              <a:ext cx="48928" cy="56428"/>
            </a:xfrm>
            <a:custGeom>
              <a:rect b="b" l="l" r="r" t="t"/>
              <a:pathLst>
                <a:path extrusionOk="0" h="1264" w="1096">
                  <a:moveTo>
                    <a:pt x="0" y="1"/>
                  </a:moveTo>
                  <a:lnTo>
                    <a:pt x="0" y="1263"/>
                  </a:lnTo>
                  <a:lnTo>
                    <a:pt x="1095" y="62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" name="Google Shape;205;p25"/>
            <p:cNvSpPr/>
            <p:nvPr/>
          </p:nvSpPr>
          <p:spPr>
            <a:xfrm>
              <a:off x="3606281" y="4199776"/>
              <a:ext cx="8125" cy="55803"/>
            </a:xfrm>
            <a:custGeom>
              <a:rect b="b" l="l" r="r" t="t"/>
              <a:pathLst>
                <a:path extrusionOk="0" h="1250" w="182">
                  <a:moveTo>
                    <a:pt x="0" y="1"/>
                  </a:moveTo>
                  <a:lnTo>
                    <a:pt x="0" y="1249"/>
                  </a:lnTo>
                  <a:lnTo>
                    <a:pt x="181" y="1249"/>
                  </a:lnTo>
                  <a:lnTo>
                    <a:pt x="181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" name="Google Shape;206;p25"/>
            <p:cNvSpPr/>
            <p:nvPr/>
          </p:nvSpPr>
          <p:spPr>
            <a:xfrm>
              <a:off x="2402125" y="4097008"/>
              <a:ext cx="260668" cy="261337"/>
            </a:xfrm>
            <a:custGeom>
              <a:rect b="b" l="l" r="r" t="t"/>
              <a:pathLst>
                <a:path extrusionOk="0" h="5854" w="5839">
                  <a:moveTo>
                    <a:pt x="2913" y="1"/>
                  </a:moveTo>
                  <a:cubicBezTo>
                    <a:pt x="1304" y="1"/>
                    <a:pt x="1" y="1319"/>
                    <a:pt x="1" y="2928"/>
                  </a:cubicBezTo>
                  <a:cubicBezTo>
                    <a:pt x="1" y="4550"/>
                    <a:pt x="1304" y="5853"/>
                    <a:pt x="2913" y="5853"/>
                  </a:cubicBezTo>
                  <a:cubicBezTo>
                    <a:pt x="4535" y="5853"/>
                    <a:pt x="5839" y="4550"/>
                    <a:pt x="5839" y="2928"/>
                  </a:cubicBezTo>
                  <a:cubicBezTo>
                    <a:pt x="5839" y="1319"/>
                    <a:pt x="4535" y="1"/>
                    <a:pt x="29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" name="Google Shape;207;p25"/>
            <p:cNvSpPr/>
            <p:nvPr/>
          </p:nvSpPr>
          <p:spPr>
            <a:xfrm>
              <a:off x="2511679" y="4199776"/>
              <a:ext cx="49017" cy="56428"/>
            </a:xfrm>
            <a:custGeom>
              <a:rect b="b" l="l" r="r" t="t"/>
              <a:pathLst>
                <a:path extrusionOk="0" h="1264" w="1098">
                  <a:moveTo>
                    <a:pt x="1097" y="1"/>
                  </a:moveTo>
                  <a:lnTo>
                    <a:pt x="1" y="626"/>
                  </a:lnTo>
                  <a:lnTo>
                    <a:pt x="1097" y="1263"/>
                  </a:lnTo>
                  <a:lnTo>
                    <a:pt x="1097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" name="Google Shape;208;p25"/>
            <p:cNvSpPr/>
            <p:nvPr/>
          </p:nvSpPr>
          <p:spPr>
            <a:xfrm>
              <a:off x="2504268" y="4199776"/>
              <a:ext cx="7455" cy="55803"/>
            </a:xfrm>
            <a:custGeom>
              <a:rect b="b" l="l" r="r" t="t"/>
              <a:pathLst>
                <a:path extrusionOk="0" h="1250" w="167">
                  <a:moveTo>
                    <a:pt x="1" y="1"/>
                  </a:moveTo>
                  <a:lnTo>
                    <a:pt x="1" y="1249"/>
                  </a:lnTo>
                  <a:lnTo>
                    <a:pt x="167" y="1249"/>
                  </a:lnTo>
                  <a:lnTo>
                    <a:pt x="167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9" name="Google Shape;209;p25"/>
          <p:cNvGrpSpPr/>
          <p:nvPr/>
        </p:nvGrpSpPr>
        <p:grpSpPr>
          <a:xfrm>
            <a:off x="723837" y="552000"/>
            <a:ext cx="1244188" cy="1640915"/>
            <a:chOff x="723837" y="552000"/>
            <a:chExt cx="1244188" cy="1640915"/>
          </a:xfrm>
        </p:grpSpPr>
        <p:sp>
          <p:nvSpPr>
            <p:cNvPr id="210" name="Google Shape;210;p25"/>
            <p:cNvSpPr/>
            <p:nvPr/>
          </p:nvSpPr>
          <p:spPr>
            <a:xfrm>
              <a:off x="729625" y="552000"/>
              <a:ext cx="98100" cy="981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" name="Google Shape;211;p25"/>
            <p:cNvSpPr/>
            <p:nvPr/>
          </p:nvSpPr>
          <p:spPr>
            <a:xfrm>
              <a:off x="882900" y="552000"/>
              <a:ext cx="98100" cy="981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" name="Google Shape;212;p25"/>
            <p:cNvSpPr/>
            <p:nvPr/>
          </p:nvSpPr>
          <p:spPr>
            <a:xfrm>
              <a:off x="1036175" y="552000"/>
              <a:ext cx="98100" cy="981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13" name="Google Shape;213;p25"/>
            <p:cNvGrpSpPr/>
            <p:nvPr/>
          </p:nvGrpSpPr>
          <p:grpSpPr>
            <a:xfrm>
              <a:off x="729630" y="1968358"/>
              <a:ext cx="255615" cy="224557"/>
              <a:chOff x="6184139" y="1980808"/>
              <a:chExt cx="451696" cy="396814"/>
            </a:xfrm>
          </p:grpSpPr>
          <p:sp>
            <p:nvSpPr>
              <p:cNvPr id="214" name="Google Shape;214;p25"/>
              <p:cNvSpPr/>
              <p:nvPr/>
            </p:nvSpPr>
            <p:spPr>
              <a:xfrm>
                <a:off x="6184139" y="1980808"/>
                <a:ext cx="451696" cy="396814"/>
              </a:xfrm>
              <a:custGeom>
                <a:rect b="b" l="l" r="r" t="t"/>
                <a:pathLst>
                  <a:path extrusionOk="0" h="8322" w="9473">
                    <a:moveTo>
                      <a:pt x="4272" y="361"/>
                    </a:moveTo>
                    <a:cubicBezTo>
                      <a:pt x="4675" y="361"/>
                      <a:pt x="5063" y="583"/>
                      <a:pt x="5257" y="943"/>
                    </a:cubicBezTo>
                    <a:cubicBezTo>
                      <a:pt x="5285" y="1013"/>
                      <a:pt x="5354" y="1041"/>
                      <a:pt x="5437" y="1041"/>
                    </a:cubicBezTo>
                    <a:cubicBezTo>
                      <a:pt x="5466" y="1038"/>
                      <a:pt x="5495" y="1036"/>
                      <a:pt x="5524" y="1036"/>
                    </a:cubicBezTo>
                    <a:cubicBezTo>
                      <a:pt x="5868" y="1036"/>
                      <a:pt x="6196" y="1263"/>
                      <a:pt x="6324" y="1596"/>
                    </a:cubicBezTo>
                    <a:cubicBezTo>
                      <a:pt x="6349" y="1657"/>
                      <a:pt x="6408" y="1709"/>
                      <a:pt x="6480" y="1709"/>
                    </a:cubicBezTo>
                    <a:cubicBezTo>
                      <a:pt x="6489" y="1709"/>
                      <a:pt x="6497" y="1708"/>
                      <a:pt x="6505" y="1707"/>
                    </a:cubicBezTo>
                    <a:cubicBezTo>
                      <a:pt x="6521" y="1705"/>
                      <a:pt x="6536" y="1704"/>
                      <a:pt x="6552" y="1704"/>
                    </a:cubicBezTo>
                    <a:cubicBezTo>
                      <a:pt x="6838" y="1704"/>
                      <a:pt x="7088" y="1944"/>
                      <a:pt x="7088" y="2234"/>
                    </a:cubicBezTo>
                    <a:cubicBezTo>
                      <a:pt x="7088" y="2524"/>
                      <a:pt x="6851" y="2760"/>
                      <a:pt x="6561" y="2760"/>
                    </a:cubicBezTo>
                    <a:lnTo>
                      <a:pt x="6311" y="2760"/>
                    </a:lnTo>
                    <a:lnTo>
                      <a:pt x="6311" y="2178"/>
                    </a:lnTo>
                    <a:cubicBezTo>
                      <a:pt x="6311" y="2073"/>
                      <a:pt x="6222" y="1988"/>
                      <a:pt x="6120" y="1988"/>
                    </a:cubicBezTo>
                    <a:cubicBezTo>
                      <a:pt x="6101" y="1988"/>
                      <a:pt x="6081" y="1991"/>
                      <a:pt x="6061" y="1997"/>
                    </a:cubicBezTo>
                    <a:lnTo>
                      <a:pt x="4064" y="2566"/>
                    </a:lnTo>
                    <a:cubicBezTo>
                      <a:pt x="3981" y="2594"/>
                      <a:pt x="3926" y="2677"/>
                      <a:pt x="3939" y="2760"/>
                    </a:cubicBezTo>
                    <a:lnTo>
                      <a:pt x="3066" y="2760"/>
                    </a:lnTo>
                    <a:cubicBezTo>
                      <a:pt x="2678" y="2760"/>
                      <a:pt x="2345" y="2413"/>
                      <a:pt x="2373" y="2025"/>
                    </a:cubicBezTo>
                    <a:cubicBezTo>
                      <a:pt x="2373" y="1886"/>
                      <a:pt x="2441" y="1720"/>
                      <a:pt x="2552" y="1609"/>
                    </a:cubicBezTo>
                    <a:cubicBezTo>
                      <a:pt x="2678" y="1470"/>
                      <a:pt x="2830" y="1401"/>
                      <a:pt x="3011" y="1387"/>
                    </a:cubicBezTo>
                    <a:cubicBezTo>
                      <a:pt x="3094" y="1374"/>
                      <a:pt x="3163" y="1318"/>
                      <a:pt x="3177" y="1235"/>
                    </a:cubicBezTo>
                    <a:cubicBezTo>
                      <a:pt x="3232" y="999"/>
                      <a:pt x="3371" y="777"/>
                      <a:pt x="3565" y="610"/>
                    </a:cubicBezTo>
                    <a:cubicBezTo>
                      <a:pt x="3773" y="444"/>
                      <a:pt x="4009" y="361"/>
                      <a:pt x="4272" y="361"/>
                    </a:cubicBezTo>
                    <a:close/>
                    <a:moveTo>
                      <a:pt x="5936" y="2413"/>
                    </a:moveTo>
                    <a:lnTo>
                      <a:pt x="5936" y="2816"/>
                    </a:lnTo>
                    <a:lnTo>
                      <a:pt x="4300" y="3301"/>
                    </a:lnTo>
                    <a:lnTo>
                      <a:pt x="4300" y="2885"/>
                    </a:lnTo>
                    <a:lnTo>
                      <a:pt x="5936" y="2413"/>
                    </a:lnTo>
                    <a:close/>
                    <a:moveTo>
                      <a:pt x="5618" y="4493"/>
                    </a:moveTo>
                    <a:cubicBezTo>
                      <a:pt x="5797" y="4493"/>
                      <a:pt x="5936" y="4632"/>
                      <a:pt x="5936" y="4813"/>
                    </a:cubicBezTo>
                    <a:lnTo>
                      <a:pt x="5936" y="4826"/>
                    </a:lnTo>
                    <a:lnTo>
                      <a:pt x="5936" y="4841"/>
                    </a:lnTo>
                    <a:cubicBezTo>
                      <a:pt x="5936" y="5007"/>
                      <a:pt x="5797" y="5146"/>
                      <a:pt x="5618" y="5146"/>
                    </a:cubicBezTo>
                    <a:lnTo>
                      <a:pt x="5326" y="5146"/>
                    </a:lnTo>
                    <a:cubicBezTo>
                      <a:pt x="5146" y="5146"/>
                      <a:pt x="5007" y="5007"/>
                      <a:pt x="5007" y="4841"/>
                    </a:cubicBezTo>
                    <a:lnTo>
                      <a:pt x="5007" y="4813"/>
                    </a:lnTo>
                    <a:cubicBezTo>
                      <a:pt x="5007" y="4632"/>
                      <a:pt x="5146" y="4493"/>
                      <a:pt x="5326" y="4493"/>
                    </a:cubicBezTo>
                    <a:close/>
                    <a:moveTo>
                      <a:pt x="3621" y="4909"/>
                    </a:moveTo>
                    <a:cubicBezTo>
                      <a:pt x="3800" y="4909"/>
                      <a:pt x="3939" y="5048"/>
                      <a:pt x="3939" y="5215"/>
                    </a:cubicBezTo>
                    <a:lnTo>
                      <a:pt x="3939" y="5229"/>
                    </a:lnTo>
                    <a:lnTo>
                      <a:pt x="3939" y="5242"/>
                    </a:lnTo>
                    <a:cubicBezTo>
                      <a:pt x="3939" y="5409"/>
                      <a:pt x="3800" y="5547"/>
                      <a:pt x="3621" y="5547"/>
                    </a:cubicBezTo>
                    <a:lnTo>
                      <a:pt x="3316" y="5547"/>
                    </a:lnTo>
                    <a:cubicBezTo>
                      <a:pt x="3149" y="5547"/>
                      <a:pt x="3011" y="5409"/>
                      <a:pt x="3011" y="5242"/>
                    </a:cubicBezTo>
                    <a:lnTo>
                      <a:pt x="3011" y="5215"/>
                    </a:lnTo>
                    <a:cubicBezTo>
                      <a:pt x="3011" y="5048"/>
                      <a:pt x="3149" y="4909"/>
                      <a:pt x="3316" y="4909"/>
                    </a:cubicBezTo>
                    <a:close/>
                    <a:moveTo>
                      <a:pt x="7615" y="2483"/>
                    </a:moveTo>
                    <a:lnTo>
                      <a:pt x="7615" y="6200"/>
                    </a:lnTo>
                    <a:lnTo>
                      <a:pt x="1873" y="6200"/>
                    </a:lnTo>
                    <a:lnTo>
                      <a:pt x="1873" y="2483"/>
                    </a:lnTo>
                    <a:lnTo>
                      <a:pt x="2081" y="2483"/>
                    </a:lnTo>
                    <a:cubicBezTo>
                      <a:pt x="2247" y="2871"/>
                      <a:pt x="2636" y="3134"/>
                      <a:pt x="3066" y="3134"/>
                    </a:cubicBezTo>
                    <a:lnTo>
                      <a:pt x="3939" y="3134"/>
                    </a:lnTo>
                    <a:lnTo>
                      <a:pt x="3939" y="4619"/>
                    </a:lnTo>
                    <a:cubicBezTo>
                      <a:pt x="3843" y="4563"/>
                      <a:pt x="3732" y="4536"/>
                      <a:pt x="3621" y="4536"/>
                    </a:cubicBezTo>
                    <a:lnTo>
                      <a:pt x="3316" y="4536"/>
                    </a:lnTo>
                    <a:cubicBezTo>
                      <a:pt x="2941" y="4536"/>
                      <a:pt x="2636" y="4841"/>
                      <a:pt x="2636" y="5215"/>
                    </a:cubicBezTo>
                    <a:lnTo>
                      <a:pt x="2636" y="5242"/>
                    </a:lnTo>
                    <a:cubicBezTo>
                      <a:pt x="2636" y="5617"/>
                      <a:pt x="2941" y="5922"/>
                      <a:pt x="3316" y="5922"/>
                    </a:cubicBezTo>
                    <a:lnTo>
                      <a:pt x="3621" y="5922"/>
                    </a:lnTo>
                    <a:cubicBezTo>
                      <a:pt x="4009" y="5922"/>
                      <a:pt x="4300" y="5590"/>
                      <a:pt x="4300" y="5215"/>
                    </a:cubicBezTo>
                    <a:lnTo>
                      <a:pt x="4300" y="3676"/>
                    </a:lnTo>
                    <a:lnTo>
                      <a:pt x="5936" y="3204"/>
                    </a:lnTo>
                    <a:lnTo>
                      <a:pt x="5936" y="4203"/>
                    </a:lnTo>
                    <a:cubicBezTo>
                      <a:pt x="5840" y="4161"/>
                      <a:pt x="5742" y="4133"/>
                      <a:pt x="5618" y="4133"/>
                    </a:cubicBezTo>
                    <a:lnTo>
                      <a:pt x="5326" y="4133"/>
                    </a:lnTo>
                    <a:cubicBezTo>
                      <a:pt x="4952" y="4133"/>
                      <a:pt x="4647" y="4438"/>
                      <a:pt x="4647" y="4813"/>
                    </a:cubicBezTo>
                    <a:lnTo>
                      <a:pt x="4647" y="4841"/>
                    </a:lnTo>
                    <a:cubicBezTo>
                      <a:pt x="4647" y="5215"/>
                      <a:pt x="4952" y="5520"/>
                      <a:pt x="5326" y="5520"/>
                    </a:cubicBezTo>
                    <a:lnTo>
                      <a:pt x="5618" y="5520"/>
                    </a:lnTo>
                    <a:cubicBezTo>
                      <a:pt x="6006" y="5520"/>
                      <a:pt x="6311" y="5187"/>
                      <a:pt x="6311" y="4813"/>
                    </a:cubicBezTo>
                    <a:lnTo>
                      <a:pt x="6311" y="3134"/>
                    </a:lnTo>
                    <a:lnTo>
                      <a:pt x="6561" y="3134"/>
                    </a:lnTo>
                    <a:cubicBezTo>
                      <a:pt x="6962" y="3134"/>
                      <a:pt x="7323" y="2857"/>
                      <a:pt x="7434" y="2483"/>
                    </a:cubicBezTo>
                    <a:close/>
                    <a:moveTo>
                      <a:pt x="8044" y="1664"/>
                    </a:moveTo>
                    <a:cubicBezTo>
                      <a:pt x="8253" y="1664"/>
                      <a:pt x="8432" y="1831"/>
                      <a:pt x="8432" y="2053"/>
                    </a:cubicBezTo>
                    <a:lnTo>
                      <a:pt x="8432" y="6629"/>
                    </a:lnTo>
                    <a:cubicBezTo>
                      <a:pt x="8432" y="6838"/>
                      <a:pt x="8253" y="7017"/>
                      <a:pt x="8044" y="7017"/>
                    </a:cubicBezTo>
                    <a:lnTo>
                      <a:pt x="1443" y="7017"/>
                    </a:lnTo>
                    <a:cubicBezTo>
                      <a:pt x="1221" y="7017"/>
                      <a:pt x="1055" y="6838"/>
                      <a:pt x="1055" y="6629"/>
                    </a:cubicBezTo>
                    <a:lnTo>
                      <a:pt x="1055" y="2053"/>
                    </a:lnTo>
                    <a:cubicBezTo>
                      <a:pt x="1055" y="1831"/>
                      <a:pt x="1221" y="1664"/>
                      <a:pt x="1443" y="1664"/>
                    </a:cubicBezTo>
                    <a:lnTo>
                      <a:pt x="2081" y="1664"/>
                    </a:lnTo>
                    <a:cubicBezTo>
                      <a:pt x="2025" y="1803"/>
                      <a:pt x="1998" y="1956"/>
                      <a:pt x="1998" y="2108"/>
                    </a:cubicBezTo>
                    <a:lnTo>
                      <a:pt x="1679" y="2108"/>
                    </a:lnTo>
                    <a:cubicBezTo>
                      <a:pt x="1582" y="2108"/>
                      <a:pt x="1498" y="2191"/>
                      <a:pt x="1498" y="2289"/>
                    </a:cubicBezTo>
                    <a:lnTo>
                      <a:pt x="1498" y="6394"/>
                    </a:lnTo>
                    <a:cubicBezTo>
                      <a:pt x="1498" y="6490"/>
                      <a:pt x="1582" y="6574"/>
                      <a:pt x="1679" y="6574"/>
                    </a:cubicBezTo>
                    <a:lnTo>
                      <a:pt x="7794" y="6574"/>
                    </a:lnTo>
                    <a:cubicBezTo>
                      <a:pt x="7905" y="6574"/>
                      <a:pt x="7989" y="6490"/>
                      <a:pt x="7989" y="6394"/>
                    </a:cubicBezTo>
                    <a:lnTo>
                      <a:pt x="7989" y="2289"/>
                    </a:lnTo>
                    <a:cubicBezTo>
                      <a:pt x="7989" y="2191"/>
                      <a:pt x="7905" y="2108"/>
                      <a:pt x="7794" y="2108"/>
                    </a:cubicBezTo>
                    <a:lnTo>
                      <a:pt x="7448" y="2108"/>
                    </a:lnTo>
                    <a:cubicBezTo>
                      <a:pt x="7434" y="1942"/>
                      <a:pt x="7365" y="1790"/>
                      <a:pt x="7254" y="1664"/>
                    </a:cubicBezTo>
                    <a:close/>
                    <a:moveTo>
                      <a:pt x="4272" y="0"/>
                    </a:moveTo>
                    <a:cubicBezTo>
                      <a:pt x="3926" y="0"/>
                      <a:pt x="3593" y="111"/>
                      <a:pt x="3329" y="320"/>
                    </a:cubicBezTo>
                    <a:cubicBezTo>
                      <a:pt x="3107" y="514"/>
                      <a:pt x="2941" y="749"/>
                      <a:pt x="2844" y="1026"/>
                    </a:cubicBezTo>
                    <a:cubicBezTo>
                      <a:pt x="2663" y="1069"/>
                      <a:pt x="2484" y="1165"/>
                      <a:pt x="2345" y="1290"/>
                    </a:cubicBezTo>
                    <a:lnTo>
                      <a:pt x="1443" y="1290"/>
                    </a:lnTo>
                    <a:cubicBezTo>
                      <a:pt x="1027" y="1290"/>
                      <a:pt x="681" y="1637"/>
                      <a:pt x="681" y="2053"/>
                    </a:cubicBezTo>
                    <a:lnTo>
                      <a:pt x="681" y="6629"/>
                    </a:lnTo>
                    <a:cubicBezTo>
                      <a:pt x="681" y="6768"/>
                      <a:pt x="722" y="6906"/>
                      <a:pt x="792" y="7017"/>
                    </a:cubicBezTo>
                    <a:lnTo>
                      <a:pt x="195" y="7017"/>
                    </a:lnTo>
                    <a:cubicBezTo>
                      <a:pt x="84" y="7017"/>
                      <a:pt x="1" y="7101"/>
                      <a:pt x="1" y="7198"/>
                    </a:cubicBezTo>
                    <a:lnTo>
                      <a:pt x="1" y="7642"/>
                    </a:lnTo>
                    <a:cubicBezTo>
                      <a:pt x="1" y="8016"/>
                      <a:pt x="320" y="8321"/>
                      <a:pt x="694" y="8321"/>
                    </a:cubicBezTo>
                    <a:lnTo>
                      <a:pt x="3926" y="8321"/>
                    </a:lnTo>
                    <a:cubicBezTo>
                      <a:pt x="4037" y="8321"/>
                      <a:pt x="4120" y="8238"/>
                      <a:pt x="4120" y="8141"/>
                    </a:cubicBezTo>
                    <a:cubicBezTo>
                      <a:pt x="4120" y="8030"/>
                      <a:pt x="4037" y="7947"/>
                      <a:pt x="3926" y="7947"/>
                    </a:cubicBezTo>
                    <a:lnTo>
                      <a:pt x="694" y="7947"/>
                    </a:lnTo>
                    <a:cubicBezTo>
                      <a:pt x="514" y="7947"/>
                      <a:pt x="376" y="7808"/>
                      <a:pt x="376" y="7642"/>
                    </a:cubicBezTo>
                    <a:lnTo>
                      <a:pt x="376" y="7392"/>
                    </a:lnTo>
                    <a:lnTo>
                      <a:pt x="9098" y="7392"/>
                    </a:lnTo>
                    <a:lnTo>
                      <a:pt x="9098" y="7642"/>
                    </a:lnTo>
                    <a:cubicBezTo>
                      <a:pt x="9098" y="7808"/>
                      <a:pt x="8959" y="7947"/>
                      <a:pt x="8793" y="7947"/>
                    </a:cubicBezTo>
                    <a:lnTo>
                      <a:pt x="5562" y="7947"/>
                    </a:lnTo>
                    <a:cubicBezTo>
                      <a:pt x="5451" y="7947"/>
                      <a:pt x="5368" y="8030"/>
                      <a:pt x="5368" y="8141"/>
                    </a:cubicBezTo>
                    <a:cubicBezTo>
                      <a:pt x="5368" y="8238"/>
                      <a:pt x="5451" y="8321"/>
                      <a:pt x="5562" y="8321"/>
                    </a:cubicBezTo>
                    <a:lnTo>
                      <a:pt x="8793" y="8321"/>
                    </a:lnTo>
                    <a:cubicBezTo>
                      <a:pt x="9168" y="8321"/>
                      <a:pt x="9473" y="8016"/>
                      <a:pt x="9473" y="7642"/>
                    </a:cubicBezTo>
                    <a:lnTo>
                      <a:pt x="9473" y="7198"/>
                    </a:lnTo>
                    <a:cubicBezTo>
                      <a:pt x="9473" y="7101"/>
                      <a:pt x="9390" y="7017"/>
                      <a:pt x="9292" y="7017"/>
                    </a:cubicBezTo>
                    <a:lnTo>
                      <a:pt x="8696" y="7017"/>
                    </a:lnTo>
                    <a:cubicBezTo>
                      <a:pt x="8765" y="6906"/>
                      <a:pt x="8793" y="6768"/>
                      <a:pt x="8793" y="6629"/>
                    </a:cubicBezTo>
                    <a:lnTo>
                      <a:pt x="8793" y="2053"/>
                    </a:lnTo>
                    <a:cubicBezTo>
                      <a:pt x="8793" y="1637"/>
                      <a:pt x="8460" y="1290"/>
                      <a:pt x="8044" y="1290"/>
                    </a:cubicBezTo>
                    <a:lnTo>
                      <a:pt x="6588" y="1290"/>
                    </a:lnTo>
                    <a:cubicBezTo>
                      <a:pt x="6367" y="915"/>
                      <a:pt x="5964" y="666"/>
                      <a:pt x="5520" y="666"/>
                    </a:cubicBezTo>
                    <a:cubicBezTo>
                      <a:pt x="5243" y="250"/>
                      <a:pt x="4771" y="0"/>
                      <a:pt x="427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5" name="Google Shape;215;p25"/>
              <p:cNvSpPr/>
              <p:nvPr/>
            </p:nvSpPr>
            <p:spPr>
              <a:xfrm>
                <a:off x="6400384" y="2359892"/>
                <a:ext cx="19216" cy="17499"/>
              </a:xfrm>
              <a:custGeom>
                <a:rect b="b" l="l" r="r" t="t"/>
                <a:pathLst>
                  <a:path extrusionOk="0" h="367" w="403">
                    <a:moveTo>
                      <a:pt x="192" y="0"/>
                    </a:moveTo>
                    <a:cubicBezTo>
                      <a:pt x="147" y="0"/>
                      <a:pt x="103" y="19"/>
                      <a:pt x="70" y="53"/>
                    </a:cubicBezTo>
                    <a:cubicBezTo>
                      <a:pt x="14" y="121"/>
                      <a:pt x="1" y="219"/>
                      <a:pt x="56" y="288"/>
                    </a:cubicBezTo>
                    <a:cubicBezTo>
                      <a:pt x="89" y="342"/>
                      <a:pt x="142" y="366"/>
                      <a:pt x="197" y="366"/>
                    </a:cubicBezTo>
                    <a:cubicBezTo>
                      <a:pt x="283" y="366"/>
                      <a:pt x="372" y="306"/>
                      <a:pt x="389" y="205"/>
                    </a:cubicBezTo>
                    <a:cubicBezTo>
                      <a:pt x="403" y="136"/>
                      <a:pt x="362" y="53"/>
                      <a:pt x="278" y="25"/>
                    </a:cubicBezTo>
                    <a:cubicBezTo>
                      <a:pt x="251" y="8"/>
                      <a:pt x="221" y="0"/>
                      <a:pt x="19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16" name="Google Shape;216;p25"/>
            <p:cNvGrpSpPr/>
            <p:nvPr/>
          </p:nvGrpSpPr>
          <p:grpSpPr>
            <a:xfrm>
              <a:off x="729630" y="975085"/>
              <a:ext cx="255615" cy="254967"/>
              <a:chOff x="6184139" y="1220827"/>
              <a:chExt cx="451696" cy="450552"/>
            </a:xfrm>
          </p:grpSpPr>
          <p:sp>
            <p:nvSpPr>
              <p:cNvPr id="217" name="Google Shape;217;p25"/>
              <p:cNvSpPr/>
              <p:nvPr/>
            </p:nvSpPr>
            <p:spPr>
              <a:xfrm>
                <a:off x="6353416" y="1390104"/>
                <a:ext cx="117776" cy="137087"/>
              </a:xfrm>
              <a:custGeom>
                <a:rect b="b" l="l" r="r" t="t"/>
                <a:pathLst>
                  <a:path extrusionOk="0" h="2875" w="2470">
                    <a:moveTo>
                      <a:pt x="916" y="1946"/>
                    </a:moveTo>
                    <a:cubicBezTo>
                      <a:pt x="1069" y="1946"/>
                      <a:pt x="1193" y="2070"/>
                      <a:pt x="1193" y="2224"/>
                    </a:cubicBezTo>
                    <a:cubicBezTo>
                      <a:pt x="1193" y="2376"/>
                      <a:pt x="1069" y="2501"/>
                      <a:pt x="916" y="2501"/>
                    </a:cubicBezTo>
                    <a:lnTo>
                      <a:pt x="666" y="2501"/>
                    </a:lnTo>
                    <a:cubicBezTo>
                      <a:pt x="500" y="2501"/>
                      <a:pt x="376" y="2376"/>
                      <a:pt x="376" y="2224"/>
                    </a:cubicBezTo>
                    <a:cubicBezTo>
                      <a:pt x="376" y="2070"/>
                      <a:pt x="500" y="1946"/>
                      <a:pt x="666" y="1946"/>
                    </a:cubicBezTo>
                    <a:close/>
                    <a:moveTo>
                      <a:pt x="1383" y="1"/>
                    </a:moveTo>
                    <a:cubicBezTo>
                      <a:pt x="1371" y="1"/>
                      <a:pt x="1358" y="2"/>
                      <a:pt x="1347" y="5"/>
                    </a:cubicBezTo>
                    <a:cubicBezTo>
                      <a:pt x="1263" y="18"/>
                      <a:pt x="1193" y="101"/>
                      <a:pt x="1193" y="184"/>
                    </a:cubicBezTo>
                    <a:lnTo>
                      <a:pt x="1193" y="1627"/>
                    </a:lnTo>
                    <a:cubicBezTo>
                      <a:pt x="1110" y="1599"/>
                      <a:pt x="1014" y="1571"/>
                      <a:pt x="916" y="1571"/>
                    </a:cubicBezTo>
                    <a:lnTo>
                      <a:pt x="666" y="1571"/>
                    </a:lnTo>
                    <a:cubicBezTo>
                      <a:pt x="320" y="1571"/>
                      <a:pt x="15" y="1849"/>
                      <a:pt x="15" y="2209"/>
                    </a:cubicBezTo>
                    <a:cubicBezTo>
                      <a:pt x="1" y="2570"/>
                      <a:pt x="293" y="2875"/>
                      <a:pt x="666" y="2875"/>
                    </a:cubicBezTo>
                    <a:lnTo>
                      <a:pt x="916" y="2875"/>
                    </a:lnTo>
                    <a:cubicBezTo>
                      <a:pt x="1277" y="2875"/>
                      <a:pt x="1568" y="2584"/>
                      <a:pt x="1568" y="2224"/>
                    </a:cubicBezTo>
                    <a:lnTo>
                      <a:pt x="1568" y="600"/>
                    </a:lnTo>
                    <a:cubicBezTo>
                      <a:pt x="1637" y="628"/>
                      <a:pt x="1707" y="670"/>
                      <a:pt x="1804" y="698"/>
                    </a:cubicBezTo>
                    <a:cubicBezTo>
                      <a:pt x="2026" y="767"/>
                      <a:pt x="2081" y="920"/>
                      <a:pt x="2081" y="933"/>
                    </a:cubicBezTo>
                    <a:lnTo>
                      <a:pt x="2095" y="948"/>
                    </a:lnTo>
                    <a:cubicBezTo>
                      <a:pt x="2118" y="1025"/>
                      <a:pt x="2183" y="1067"/>
                      <a:pt x="2259" y="1067"/>
                    </a:cubicBezTo>
                    <a:cubicBezTo>
                      <a:pt x="2278" y="1067"/>
                      <a:pt x="2297" y="1064"/>
                      <a:pt x="2317" y="1059"/>
                    </a:cubicBezTo>
                    <a:cubicBezTo>
                      <a:pt x="2414" y="1031"/>
                      <a:pt x="2469" y="933"/>
                      <a:pt x="2442" y="822"/>
                    </a:cubicBezTo>
                    <a:cubicBezTo>
                      <a:pt x="2401" y="698"/>
                      <a:pt x="2247" y="448"/>
                      <a:pt x="1915" y="337"/>
                    </a:cubicBezTo>
                    <a:cubicBezTo>
                      <a:pt x="1665" y="268"/>
                      <a:pt x="1554" y="101"/>
                      <a:pt x="1541" y="88"/>
                    </a:cubicBezTo>
                    <a:cubicBezTo>
                      <a:pt x="1506" y="30"/>
                      <a:pt x="1443" y="1"/>
                      <a:pt x="138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8" name="Google Shape;218;p25"/>
              <p:cNvSpPr/>
              <p:nvPr/>
            </p:nvSpPr>
            <p:spPr>
              <a:xfrm>
                <a:off x="6184139" y="1227598"/>
                <a:ext cx="451696" cy="443781"/>
              </a:xfrm>
              <a:custGeom>
                <a:rect b="b" l="l" r="r" t="t"/>
                <a:pathLst>
                  <a:path extrusionOk="0" h="9307" w="9473">
                    <a:moveTo>
                      <a:pt x="4672" y="2941"/>
                    </a:moveTo>
                    <a:cubicBezTo>
                      <a:pt x="5194" y="2941"/>
                      <a:pt x="5714" y="3135"/>
                      <a:pt x="6103" y="3524"/>
                    </a:cubicBezTo>
                    <a:cubicBezTo>
                      <a:pt x="6894" y="4313"/>
                      <a:pt x="6894" y="5604"/>
                      <a:pt x="6103" y="6394"/>
                    </a:cubicBezTo>
                    <a:cubicBezTo>
                      <a:pt x="5708" y="6789"/>
                      <a:pt x="5188" y="6987"/>
                      <a:pt x="4667" y="6987"/>
                    </a:cubicBezTo>
                    <a:cubicBezTo>
                      <a:pt x="4147" y="6987"/>
                      <a:pt x="3627" y="6789"/>
                      <a:pt x="3232" y="6394"/>
                    </a:cubicBezTo>
                    <a:cubicBezTo>
                      <a:pt x="2441" y="5604"/>
                      <a:pt x="2441" y="4313"/>
                      <a:pt x="3232" y="3524"/>
                    </a:cubicBezTo>
                    <a:cubicBezTo>
                      <a:pt x="3627" y="3135"/>
                      <a:pt x="4151" y="2941"/>
                      <a:pt x="4672" y="2941"/>
                    </a:cubicBezTo>
                    <a:close/>
                    <a:moveTo>
                      <a:pt x="2726" y="6554"/>
                    </a:moveTo>
                    <a:cubicBezTo>
                      <a:pt x="2820" y="6554"/>
                      <a:pt x="2913" y="6588"/>
                      <a:pt x="2983" y="6658"/>
                    </a:cubicBezTo>
                    <a:cubicBezTo>
                      <a:pt x="3121" y="6796"/>
                      <a:pt x="3121" y="7018"/>
                      <a:pt x="2983" y="7157"/>
                    </a:cubicBezTo>
                    <a:lnTo>
                      <a:pt x="1720" y="8418"/>
                    </a:lnTo>
                    <a:lnTo>
                      <a:pt x="1208" y="7919"/>
                    </a:lnTo>
                    <a:lnTo>
                      <a:pt x="2469" y="6658"/>
                    </a:lnTo>
                    <a:cubicBezTo>
                      <a:pt x="2538" y="6588"/>
                      <a:pt x="2632" y="6554"/>
                      <a:pt x="2726" y="6554"/>
                    </a:cubicBezTo>
                    <a:close/>
                    <a:moveTo>
                      <a:pt x="944" y="8183"/>
                    </a:moveTo>
                    <a:lnTo>
                      <a:pt x="1457" y="8682"/>
                    </a:lnTo>
                    <a:lnTo>
                      <a:pt x="1304" y="8834"/>
                    </a:lnTo>
                    <a:cubicBezTo>
                      <a:pt x="1235" y="8904"/>
                      <a:pt x="1145" y="8938"/>
                      <a:pt x="1055" y="8938"/>
                    </a:cubicBezTo>
                    <a:cubicBezTo>
                      <a:pt x="964" y="8938"/>
                      <a:pt x="874" y="8904"/>
                      <a:pt x="805" y="8834"/>
                    </a:cubicBezTo>
                    <a:cubicBezTo>
                      <a:pt x="666" y="8696"/>
                      <a:pt x="666" y="8474"/>
                      <a:pt x="805" y="8335"/>
                    </a:cubicBezTo>
                    <a:lnTo>
                      <a:pt x="944" y="8183"/>
                    </a:lnTo>
                    <a:close/>
                    <a:moveTo>
                      <a:pt x="4718" y="1"/>
                    </a:moveTo>
                    <a:cubicBezTo>
                      <a:pt x="4642" y="1"/>
                      <a:pt x="4571" y="51"/>
                      <a:pt x="4549" y="125"/>
                    </a:cubicBezTo>
                    <a:cubicBezTo>
                      <a:pt x="4508" y="223"/>
                      <a:pt x="4564" y="320"/>
                      <a:pt x="4660" y="362"/>
                    </a:cubicBezTo>
                    <a:cubicBezTo>
                      <a:pt x="5146" y="541"/>
                      <a:pt x="5548" y="889"/>
                      <a:pt x="5797" y="1346"/>
                    </a:cubicBezTo>
                    <a:cubicBezTo>
                      <a:pt x="5834" y="1394"/>
                      <a:pt x="5890" y="1432"/>
                      <a:pt x="5950" y="1432"/>
                    </a:cubicBezTo>
                    <a:cubicBezTo>
                      <a:pt x="5959" y="1432"/>
                      <a:pt x="5969" y="1431"/>
                      <a:pt x="5978" y="1429"/>
                    </a:cubicBezTo>
                    <a:lnTo>
                      <a:pt x="6130" y="1429"/>
                    </a:lnTo>
                    <a:cubicBezTo>
                      <a:pt x="6824" y="1429"/>
                      <a:pt x="7462" y="1873"/>
                      <a:pt x="7711" y="2511"/>
                    </a:cubicBezTo>
                    <a:cubicBezTo>
                      <a:pt x="7739" y="2594"/>
                      <a:pt x="7822" y="2636"/>
                      <a:pt x="7905" y="2636"/>
                    </a:cubicBezTo>
                    <a:cubicBezTo>
                      <a:pt x="7947" y="2636"/>
                      <a:pt x="7975" y="2622"/>
                      <a:pt x="8016" y="2622"/>
                    </a:cubicBezTo>
                    <a:cubicBezTo>
                      <a:pt x="8613" y="2622"/>
                      <a:pt x="9098" y="3121"/>
                      <a:pt x="9098" y="3718"/>
                    </a:cubicBezTo>
                    <a:cubicBezTo>
                      <a:pt x="9098" y="4328"/>
                      <a:pt x="8613" y="4813"/>
                      <a:pt x="8016" y="4813"/>
                    </a:cubicBezTo>
                    <a:lnTo>
                      <a:pt x="7073" y="4813"/>
                    </a:lnTo>
                    <a:cubicBezTo>
                      <a:pt x="7004" y="3870"/>
                      <a:pt x="6380" y="3024"/>
                      <a:pt x="5492" y="2705"/>
                    </a:cubicBezTo>
                    <a:cubicBezTo>
                      <a:pt x="5230" y="2611"/>
                      <a:pt x="4957" y="2565"/>
                      <a:pt x="4687" y="2565"/>
                    </a:cubicBezTo>
                    <a:cubicBezTo>
                      <a:pt x="4001" y="2565"/>
                      <a:pt x="3329" y="2857"/>
                      <a:pt x="2872" y="3385"/>
                    </a:cubicBezTo>
                    <a:cubicBezTo>
                      <a:pt x="2705" y="3579"/>
                      <a:pt x="2567" y="3787"/>
                      <a:pt x="2456" y="4023"/>
                    </a:cubicBezTo>
                    <a:cubicBezTo>
                      <a:pt x="2358" y="4272"/>
                      <a:pt x="2289" y="4550"/>
                      <a:pt x="2275" y="4813"/>
                    </a:cubicBezTo>
                    <a:lnTo>
                      <a:pt x="1762" y="4813"/>
                    </a:lnTo>
                    <a:cubicBezTo>
                      <a:pt x="999" y="4813"/>
                      <a:pt x="376" y="4189"/>
                      <a:pt x="376" y="3426"/>
                    </a:cubicBezTo>
                    <a:cubicBezTo>
                      <a:pt x="376" y="2719"/>
                      <a:pt x="944" y="2109"/>
                      <a:pt x="1651" y="2054"/>
                    </a:cubicBezTo>
                    <a:cubicBezTo>
                      <a:pt x="1735" y="2039"/>
                      <a:pt x="1803" y="1984"/>
                      <a:pt x="1818" y="1900"/>
                    </a:cubicBezTo>
                    <a:cubicBezTo>
                      <a:pt x="1984" y="1194"/>
                      <a:pt x="2484" y="611"/>
                      <a:pt x="3177" y="362"/>
                    </a:cubicBezTo>
                    <a:cubicBezTo>
                      <a:pt x="3273" y="334"/>
                      <a:pt x="3316" y="223"/>
                      <a:pt x="3273" y="125"/>
                    </a:cubicBezTo>
                    <a:cubicBezTo>
                      <a:pt x="3251" y="48"/>
                      <a:pt x="3176" y="6"/>
                      <a:pt x="3098" y="6"/>
                    </a:cubicBezTo>
                    <a:cubicBezTo>
                      <a:pt x="3078" y="6"/>
                      <a:pt x="3058" y="9"/>
                      <a:pt x="3038" y="14"/>
                    </a:cubicBezTo>
                    <a:cubicBezTo>
                      <a:pt x="2650" y="153"/>
                      <a:pt x="2303" y="403"/>
                      <a:pt x="2025" y="722"/>
                    </a:cubicBezTo>
                    <a:cubicBezTo>
                      <a:pt x="1776" y="1000"/>
                      <a:pt x="1596" y="1332"/>
                      <a:pt x="1498" y="1693"/>
                    </a:cubicBezTo>
                    <a:cubicBezTo>
                      <a:pt x="653" y="1832"/>
                      <a:pt x="1" y="2581"/>
                      <a:pt x="1" y="3426"/>
                    </a:cubicBezTo>
                    <a:cubicBezTo>
                      <a:pt x="1" y="4397"/>
                      <a:pt x="792" y="5188"/>
                      <a:pt x="1762" y="5188"/>
                    </a:cubicBezTo>
                    <a:lnTo>
                      <a:pt x="2289" y="5188"/>
                    </a:lnTo>
                    <a:cubicBezTo>
                      <a:pt x="2317" y="5534"/>
                      <a:pt x="2428" y="5881"/>
                      <a:pt x="2608" y="6186"/>
                    </a:cubicBezTo>
                    <a:cubicBezTo>
                      <a:pt x="2469" y="6214"/>
                      <a:pt x="2330" y="6283"/>
                      <a:pt x="2206" y="6394"/>
                    </a:cubicBezTo>
                    <a:lnTo>
                      <a:pt x="542" y="8072"/>
                    </a:lnTo>
                    <a:cubicBezTo>
                      <a:pt x="250" y="8350"/>
                      <a:pt x="250" y="8807"/>
                      <a:pt x="542" y="9099"/>
                    </a:cubicBezTo>
                    <a:cubicBezTo>
                      <a:pt x="681" y="9237"/>
                      <a:pt x="868" y="9307"/>
                      <a:pt x="1055" y="9307"/>
                    </a:cubicBezTo>
                    <a:cubicBezTo>
                      <a:pt x="1242" y="9307"/>
                      <a:pt x="1430" y="9237"/>
                      <a:pt x="1568" y="9099"/>
                    </a:cubicBezTo>
                    <a:lnTo>
                      <a:pt x="3232" y="7420"/>
                    </a:lnTo>
                    <a:cubicBezTo>
                      <a:pt x="3343" y="7309"/>
                      <a:pt x="3412" y="7170"/>
                      <a:pt x="3440" y="7018"/>
                    </a:cubicBezTo>
                    <a:cubicBezTo>
                      <a:pt x="3815" y="7240"/>
                      <a:pt x="4244" y="7364"/>
                      <a:pt x="4675" y="7364"/>
                    </a:cubicBezTo>
                    <a:cubicBezTo>
                      <a:pt x="5285" y="7364"/>
                      <a:pt x="5895" y="7129"/>
                      <a:pt x="6367" y="6658"/>
                    </a:cubicBezTo>
                    <a:cubicBezTo>
                      <a:pt x="6783" y="6242"/>
                      <a:pt x="7004" y="5728"/>
                      <a:pt x="7060" y="5188"/>
                    </a:cubicBezTo>
                    <a:lnTo>
                      <a:pt x="8016" y="5188"/>
                    </a:lnTo>
                    <a:cubicBezTo>
                      <a:pt x="8821" y="5188"/>
                      <a:pt x="9473" y="4522"/>
                      <a:pt x="9473" y="3718"/>
                    </a:cubicBezTo>
                    <a:cubicBezTo>
                      <a:pt x="9473" y="2913"/>
                      <a:pt x="8821" y="2261"/>
                      <a:pt x="8016" y="2261"/>
                    </a:cubicBezTo>
                    <a:lnTo>
                      <a:pt x="8003" y="2261"/>
                    </a:lnTo>
                    <a:cubicBezTo>
                      <a:pt x="7670" y="1540"/>
                      <a:pt x="6935" y="1055"/>
                      <a:pt x="6130" y="1055"/>
                    </a:cubicBezTo>
                    <a:lnTo>
                      <a:pt x="6061" y="1055"/>
                    </a:lnTo>
                    <a:cubicBezTo>
                      <a:pt x="5770" y="569"/>
                      <a:pt x="5313" y="209"/>
                      <a:pt x="4786" y="14"/>
                    </a:cubicBezTo>
                    <a:cubicBezTo>
                      <a:pt x="4763" y="5"/>
                      <a:pt x="4740" y="1"/>
                      <a:pt x="47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9" name="Google Shape;219;p25"/>
              <p:cNvSpPr/>
              <p:nvPr/>
            </p:nvSpPr>
            <p:spPr>
              <a:xfrm>
                <a:off x="6361570" y="1220827"/>
                <a:ext cx="19025" cy="17690"/>
              </a:xfrm>
              <a:custGeom>
                <a:rect b="b" l="l" r="r" t="t"/>
                <a:pathLst>
                  <a:path extrusionOk="0" h="371" w="399">
                    <a:moveTo>
                      <a:pt x="187" y="1"/>
                    </a:moveTo>
                    <a:cubicBezTo>
                      <a:pt x="174" y="1"/>
                      <a:pt x="161" y="2"/>
                      <a:pt x="149" y="4"/>
                    </a:cubicBezTo>
                    <a:cubicBezTo>
                      <a:pt x="79" y="32"/>
                      <a:pt x="24" y="101"/>
                      <a:pt x="11" y="171"/>
                    </a:cubicBezTo>
                    <a:cubicBezTo>
                      <a:pt x="1" y="288"/>
                      <a:pt x="101" y="370"/>
                      <a:pt x="200" y="370"/>
                    </a:cubicBezTo>
                    <a:cubicBezTo>
                      <a:pt x="241" y="370"/>
                      <a:pt x="283" y="356"/>
                      <a:pt x="316" y="323"/>
                    </a:cubicBezTo>
                    <a:cubicBezTo>
                      <a:pt x="385" y="267"/>
                      <a:pt x="399" y="156"/>
                      <a:pt x="357" y="88"/>
                    </a:cubicBezTo>
                    <a:cubicBezTo>
                      <a:pt x="323" y="30"/>
                      <a:pt x="250" y="1"/>
                      <a:pt x="18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20" name="Google Shape;220;p25"/>
            <p:cNvGrpSpPr/>
            <p:nvPr/>
          </p:nvGrpSpPr>
          <p:grpSpPr>
            <a:xfrm>
              <a:off x="723837" y="1482615"/>
              <a:ext cx="267223" cy="233165"/>
              <a:chOff x="6908262" y="1240186"/>
              <a:chExt cx="472209" cy="412024"/>
            </a:xfrm>
          </p:grpSpPr>
          <p:sp>
            <p:nvSpPr>
              <p:cNvPr id="221" name="Google Shape;221;p25"/>
              <p:cNvSpPr/>
              <p:nvPr/>
            </p:nvSpPr>
            <p:spPr>
              <a:xfrm>
                <a:off x="7105958" y="1594618"/>
                <a:ext cx="76769" cy="17929"/>
              </a:xfrm>
              <a:custGeom>
                <a:rect b="b" l="l" r="r" t="t"/>
                <a:pathLst>
                  <a:path extrusionOk="0" h="376" w="1610">
                    <a:moveTo>
                      <a:pt x="181" y="0"/>
                    </a:moveTo>
                    <a:cubicBezTo>
                      <a:pt x="84" y="0"/>
                      <a:pt x="1" y="84"/>
                      <a:pt x="1" y="181"/>
                    </a:cubicBezTo>
                    <a:cubicBezTo>
                      <a:pt x="1" y="292"/>
                      <a:pt x="84" y="375"/>
                      <a:pt x="181" y="375"/>
                    </a:cubicBezTo>
                    <a:lnTo>
                      <a:pt x="1429" y="375"/>
                    </a:lnTo>
                    <a:cubicBezTo>
                      <a:pt x="1540" y="375"/>
                      <a:pt x="1609" y="292"/>
                      <a:pt x="1609" y="181"/>
                    </a:cubicBezTo>
                    <a:cubicBezTo>
                      <a:pt x="1609" y="84"/>
                      <a:pt x="1540" y="0"/>
                      <a:pt x="142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2" name="Google Shape;222;p25"/>
              <p:cNvSpPr/>
              <p:nvPr/>
            </p:nvSpPr>
            <p:spPr>
              <a:xfrm>
                <a:off x="7080209" y="1365642"/>
                <a:ext cx="136229" cy="159593"/>
              </a:xfrm>
              <a:custGeom>
                <a:rect b="b" l="l" r="r" t="t"/>
                <a:pathLst>
                  <a:path extrusionOk="0" h="3347" w="2857">
                    <a:moveTo>
                      <a:pt x="1054" y="2237"/>
                    </a:moveTo>
                    <a:cubicBezTo>
                      <a:pt x="1262" y="2237"/>
                      <a:pt x="1415" y="2404"/>
                      <a:pt x="1415" y="2598"/>
                    </a:cubicBezTo>
                    <a:lnTo>
                      <a:pt x="1415" y="2611"/>
                    </a:lnTo>
                    <a:cubicBezTo>
                      <a:pt x="1415" y="2820"/>
                      <a:pt x="1262" y="2972"/>
                      <a:pt x="1054" y="2972"/>
                    </a:cubicBezTo>
                    <a:lnTo>
                      <a:pt x="735" y="2972"/>
                    </a:lnTo>
                    <a:cubicBezTo>
                      <a:pt x="541" y="2972"/>
                      <a:pt x="374" y="2820"/>
                      <a:pt x="374" y="2611"/>
                    </a:cubicBezTo>
                    <a:lnTo>
                      <a:pt x="374" y="2598"/>
                    </a:lnTo>
                    <a:cubicBezTo>
                      <a:pt x="374" y="2404"/>
                      <a:pt x="541" y="2237"/>
                      <a:pt x="735" y="2237"/>
                    </a:cubicBezTo>
                    <a:close/>
                    <a:moveTo>
                      <a:pt x="1594" y="1"/>
                    </a:moveTo>
                    <a:cubicBezTo>
                      <a:pt x="1580" y="1"/>
                      <a:pt x="1567" y="2"/>
                      <a:pt x="1553" y="4"/>
                    </a:cubicBezTo>
                    <a:cubicBezTo>
                      <a:pt x="1470" y="32"/>
                      <a:pt x="1415" y="102"/>
                      <a:pt x="1415" y="185"/>
                    </a:cubicBezTo>
                    <a:lnTo>
                      <a:pt x="1415" y="1960"/>
                    </a:lnTo>
                    <a:cubicBezTo>
                      <a:pt x="1317" y="1904"/>
                      <a:pt x="1193" y="1862"/>
                      <a:pt x="1054" y="1862"/>
                    </a:cubicBezTo>
                    <a:lnTo>
                      <a:pt x="735" y="1862"/>
                    </a:lnTo>
                    <a:cubicBezTo>
                      <a:pt x="333" y="1862"/>
                      <a:pt x="0" y="2195"/>
                      <a:pt x="0" y="2598"/>
                    </a:cubicBezTo>
                    <a:lnTo>
                      <a:pt x="0" y="2611"/>
                    </a:lnTo>
                    <a:cubicBezTo>
                      <a:pt x="0" y="3014"/>
                      <a:pt x="333" y="3347"/>
                      <a:pt x="735" y="3347"/>
                    </a:cubicBezTo>
                    <a:lnTo>
                      <a:pt x="1054" y="3347"/>
                    </a:lnTo>
                    <a:cubicBezTo>
                      <a:pt x="1456" y="3347"/>
                      <a:pt x="1789" y="3014"/>
                      <a:pt x="1789" y="2611"/>
                    </a:cubicBezTo>
                    <a:lnTo>
                      <a:pt x="1789" y="2598"/>
                    </a:lnTo>
                    <a:lnTo>
                      <a:pt x="1789" y="614"/>
                    </a:lnTo>
                    <a:cubicBezTo>
                      <a:pt x="1872" y="670"/>
                      <a:pt x="1983" y="725"/>
                      <a:pt x="2108" y="767"/>
                    </a:cubicBezTo>
                    <a:cubicBezTo>
                      <a:pt x="2399" y="850"/>
                      <a:pt x="2469" y="1058"/>
                      <a:pt x="2469" y="1058"/>
                    </a:cubicBezTo>
                    <a:lnTo>
                      <a:pt x="2482" y="1086"/>
                    </a:lnTo>
                    <a:cubicBezTo>
                      <a:pt x="2505" y="1154"/>
                      <a:pt x="2575" y="1204"/>
                      <a:pt x="2645" y="1204"/>
                    </a:cubicBezTo>
                    <a:cubicBezTo>
                      <a:pt x="2661" y="1204"/>
                      <a:pt x="2676" y="1202"/>
                      <a:pt x="2691" y="1197"/>
                    </a:cubicBezTo>
                    <a:cubicBezTo>
                      <a:pt x="2802" y="1183"/>
                      <a:pt x="2857" y="1072"/>
                      <a:pt x="2829" y="975"/>
                    </a:cubicBezTo>
                    <a:lnTo>
                      <a:pt x="2829" y="961"/>
                    </a:lnTo>
                    <a:cubicBezTo>
                      <a:pt x="2787" y="808"/>
                      <a:pt x="2607" y="531"/>
                      <a:pt x="2219" y="407"/>
                    </a:cubicBezTo>
                    <a:cubicBezTo>
                      <a:pt x="1914" y="309"/>
                      <a:pt x="1775" y="115"/>
                      <a:pt x="1761" y="87"/>
                    </a:cubicBezTo>
                    <a:cubicBezTo>
                      <a:pt x="1726" y="30"/>
                      <a:pt x="1663" y="1"/>
                      <a:pt x="159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3" name="Google Shape;223;p25"/>
              <p:cNvSpPr/>
              <p:nvPr/>
            </p:nvSpPr>
            <p:spPr>
              <a:xfrm>
                <a:off x="7019365" y="1240186"/>
                <a:ext cx="249999" cy="412024"/>
              </a:xfrm>
              <a:custGeom>
                <a:rect b="b" l="l" r="r" t="t"/>
                <a:pathLst>
                  <a:path extrusionOk="0" h="8641" w="5243">
                    <a:moveTo>
                      <a:pt x="3578" y="361"/>
                    </a:moveTo>
                    <a:lnTo>
                      <a:pt x="3578" y="403"/>
                    </a:lnTo>
                    <a:lnTo>
                      <a:pt x="3578" y="666"/>
                    </a:lnTo>
                    <a:cubicBezTo>
                      <a:pt x="3578" y="736"/>
                      <a:pt x="3523" y="791"/>
                      <a:pt x="3453" y="791"/>
                    </a:cubicBezTo>
                    <a:lnTo>
                      <a:pt x="1803" y="791"/>
                    </a:lnTo>
                    <a:cubicBezTo>
                      <a:pt x="1720" y="791"/>
                      <a:pt x="1665" y="736"/>
                      <a:pt x="1665" y="666"/>
                    </a:cubicBezTo>
                    <a:lnTo>
                      <a:pt x="1665" y="403"/>
                    </a:lnTo>
                    <a:lnTo>
                      <a:pt x="1665" y="361"/>
                    </a:lnTo>
                    <a:close/>
                    <a:moveTo>
                      <a:pt x="832" y="0"/>
                    </a:moveTo>
                    <a:cubicBezTo>
                      <a:pt x="374" y="0"/>
                      <a:pt x="0" y="375"/>
                      <a:pt x="0" y="832"/>
                    </a:cubicBezTo>
                    <a:lnTo>
                      <a:pt x="0" y="1636"/>
                    </a:lnTo>
                    <a:cubicBezTo>
                      <a:pt x="0" y="1747"/>
                      <a:pt x="84" y="1831"/>
                      <a:pt x="180" y="1831"/>
                    </a:cubicBezTo>
                    <a:cubicBezTo>
                      <a:pt x="291" y="1831"/>
                      <a:pt x="374" y="1747"/>
                      <a:pt x="374" y="1636"/>
                    </a:cubicBezTo>
                    <a:lnTo>
                      <a:pt x="374" y="832"/>
                    </a:lnTo>
                    <a:cubicBezTo>
                      <a:pt x="374" y="569"/>
                      <a:pt x="568" y="361"/>
                      <a:pt x="832" y="361"/>
                    </a:cubicBezTo>
                    <a:lnTo>
                      <a:pt x="1262" y="361"/>
                    </a:lnTo>
                    <a:cubicBezTo>
                      <a:pt x="1276" y="361"/>
                      <a:pt x="1290" y="388"/>
                      <a:pt x="1290" y="403"/>
                    </a:cubicBezTo>
                    <a:lnTo>
                      <a:pt x="1290" y="666"/>
                    </a:lnTo>
                    <a:cubicBezTo>
                      <a:pt x="1290" y="943"/>
                      <a:pt x="1526" y="1165"/>
                      <a:pt x="1803" y="1165"/>
                    </a:cubicBezTo>
                    <a:lnTo>
                      <a:pt x="3453" y="1165"/>
                    </a:lnTo>
                    <a:cubicBezTo>
                      <a:pt x="3730" y="1165"/>
                      <a:pt x="3952" y="943"/>
                      <a:pt x="3952" y="666"/>
                    </a:cubicBezTo>
                    <a:lnTo>
                      <a:pt x="3952" y="403"/>
                    </a:lnTo>
                    <a:cubicBezTo>
                      <a:pt x="3952" y="388"/>
                      <a:pt x="3967" y="361"/>
                      <a:pt x="3994" y="361"/>
                    </a:cubicBezTo>
                    <a:lnTo>
                      <a:pt x="4410" y="361"/>
                    </a:lnTo>
                    <a:cubicBezTo>
                      <a:pt x="4673" y="361"/>
                      <a:pt x="4882" y="569"/>
                      <a:pt x="4882" y="832"/>
                    </a:cubicBezTo>
                    <a:lnTo>
                      <a:pt x="4882" y="7808"/>
                    </a:lnTo>
                    <a:cubicBezTo>
                      <a:pt x="4882" y="8058"/>
                      <a:pt x="4673" y="8265"/>
                      <a:pt x="4410" y="8265"/>
                    </a:cubicBezTo>
                    <a:lnTo>
                      <a:pt x="832" y="8265"/>
                    </a:lnTo>
                    <a:cubicBezTo>
                      <a:pt x="583" y="8265"/>
                      <a:pt x="374" y="8058"/>
                      <a:pt x="374" y="7808"/>
                    </a:cubicBezTo>
                    <a:lnTo>
                      <a:pt x="374" y="3273"/>
                    </a:lnTo>
                    <a:cubicBezTo>
                      <a:pt x="374" y="3162"/>
                      <a:pt x="291" y="3079"/>
                      <a:pt x="180" y="3079"/>
                    </a:cubicBezTo>
                    <a:cubicBezTo>
                      <a:pt x="84" y="3079"/>
                      <a:pt x="0" y="3162"/>
                      <a:pt x="0" y="3273"/>
                    </a:cubicBezTo>
                    <a:lnTo>
                      <a:pt x="0" y="7808"/>
                    </a:lnTo>
                    <a:cubicBezTo>
                      <a:pt x="0" y="8265"/>
                      <a:pt x="374" y="8640"/>
                      <a:pt x="832" y="8640"/>
                    </a:cubicBezTo>
                    <a:lnTo>
                      <a:pt x="4410" y="8640"/>
                    </a:lnTo>
                    <a:cubicBezTo>
                      <a:pt x="4882" y="8640"/>
                      <a:pt x="5242" y="8265"/>
                      <a:pt x="5242" y="7808"/>
                    </a:cubicBezTo>
                    <a:lnTo>
                      <a:pt x="5242" y="832"/>
                    </a:lnTo>
                    <a:cubicBezTo>
                      <a:pt x="5242" y="375"/>
                      <a:pt x="4882" y="0"/>
                      <a:pt x="441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4" name="Google Shape;224;p25"/>
              <p:cNvSpPr/>
              <p:nvPr/>
            </p:nvSpPr>
            <p:spPr>
              <a:xfrm>
                <a:off x="6955183" y="1401691"/>
                <a:ext cx="41722" cy="97606"/>
              </a:xfrm>
              <a:custGeom>
                <a:rect b="b" l="l" r="r" t="t"/>
                <a:pathLst>
                  <a:path extrusionOk="0" h="2047" w="875">
                    <a:moveTo>
                      <a:pt x="668" y="1"/>
                    </a:moveTo>
                    <a:cubicBezTo>
                      <a:pt x="621" y="1"/>
                      <a:pt x="576" y="18"/>
                      <a:pt x="542" y="52"/>
                    </a:cubicBezTo>
                    <a:cubicBezTo>
                      <a:pt x="1" y="594"/>
                      <a:pt x="1" y="1454"/>
                      <a:pt x="542" y="1994"/>
                    </a:cubicBezTo>
                    <a:cubicBezTo>
                      <a:pt x="576" y="2029"/>
                      <a:pt x="625" y="2046"/>
                      <a:pt x="673" y="2046"/>
                    </a:cubicBezTo>
                    <a:cubicBezTo>
                      <a:pt x="722" y="2046"/>
                      <a:pt x="771" y="2029"/>
                      <a:pt x="805" y="1994"/>
                    </a:cubicBezTo>
                    <a:cubicBezTo>
                      <a:pt x="875" y="1911"/>
                      <a:pt x="875" y="1800"/>
                      <a:pt x="805" y="1731"/>
                    </a:cubicBezTo>
                    <a:cubicBezTo>
                      <a:pt x="417" y="1343"/>
                      <a:pt x="417" y="705"/>
                      <a:pt x="805" y="316"/>
                    </a:cubicBezTo>
                    <a:cubicBezTo>
                      <a:pt x="875" y="246"/>
                      <a:pt x="875" y="122"/>
                      <a:pt x="805" y="52"/>
                    </a:cubicBezTo>
                    <a:cubicBezTo>
                      <a:pt x="763" y="18"/>
                      <a:pt x="715" y="1"/>
                      <a:pt x="66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5" name="Google Shape;225;p25"/>
              <p:cNvSpPr/>
              <p:nvPr/>
            </p:nvSpPr>
            <p:spPr>
              <a:xfrm>
                <a:off x="6908262" y="1371269"/>
                <a:ext cx="58220" cy="158592"/>
              </a:xfrm>
              <a:custGeom>
                <a:rect b="b" l="l" r="r" t="t"/>
                <a:pathLst>
                  <a:path extrusionOk="0" h="3326" w="1221">
                    <a:moveTo>
                      <a:pt x="1014" y="1"/>
                    </a:moveTo>
                    <a:cubicBezTo>
                      <a:pt x="967" y="1"/>
                      <a:pt x="922" y="18"/>
                      <a:pt x="888" y="52"/>
                    </a:cubicBezTo>
                    <a:cubicBezTo>
                      <a:pt x="1" y="940"/>
                      <a:pt x="1" y="2382"/>
                      <a:pt x="888" y="3270"/>
                    </a:cubicBezTo>
                    <a:cubicBezTo>
                      <a:pt x="916" y="3297"/>
                      <a:pt x="971" y="3325"/>
                      <a:pt x="1012" y="3325"/>
                    </a:cubicBezTo>
                    <a:cubicBezTo>
                      <a:pt x="1068" y="3325"/>
                      <a:pt x="1110" y="3297"/>
                      <a:pt x="1151" y="3270"/>
                    </a:cubicBezTo>
                    <a:cubicBezTo>
                      <a:pt x="1221" y="3201"/>
                      <a:pt x="1221" y="3076"/>
                      <a:pt x="1151" y="3007"/>
                    </a:cubicBezTo>
                    <a:cubicBezTo>
                      <a:pt x="402" y="2258"/>
                      <a:pt x="402" y="1051"/>
                      <a:pt x="1151" y="316"/>
                    </a:cubicBezTo>
                    <a:cubicBezTo>
                      <a:pt x="1221" y="247"/>
                      <a:pt x="1221" y="122"/>
                      <a:pt x="1151" y="52"/>
                    </a:cubicBezTo>
                    <a:cubicBezTo>
                      <a:pt x="1109" y="18"/>
                      <a:pt x="1061" y="1"/>
                      <a:pt x="101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6" name="Google Shape;226;p25"/>
              <p:cNvSpPr/>
              <p:nvPr/>
            </p:nvSpPr>
            <p:spPr>
              <a:xfrm>
                <a:off x="7291781" y="1401691"/>
                <a:ext cx="41722" cy="97606"/>
              </a:xfrm>
              <a:custGeom>
                <a:rect b="b" l="l" r="r" t="t"/>
                <a:pathLst>
                  <a:path extrusionOk="0" h="2047" w="875">
                    <a:moveTo>
                      <a:pt x="210" y="1"/>
                    </a:moveTo>
                    <a:cubicBezTo>
                      <a:pt x="163" y="1"/>
                      <a:pt x="119" y="18"/>
                      <a:pt x="84" y="52"/>
                    </a:cubicBezTo>
                    <a:cubicBezTo>
                      <a:pt x="1" y="122"/>
                      <a:pt x="1" y="246"/>
                      <a:pt x="84" y="316"/>
                    </a:cubicBezTo>
                    <a:cubicBezTo>
                      <a:pt x="472" y="705"/>
                      <a:pt x="472" y="1343"/>
                      <a:pt x="84" y="1731"/>
                    </a:cubicBezTo>
                    <a:cubicBezTo>
                      <a:pt x="1" y="1800"/>
                      <a:pt x="1" y="1911"/>
                      <a:pt x="84" y="1994"/>
                    </a:cubicBezTo>
                    <a:cubicBezTo>
                      <a:pt x="119" y="2029"/>
                      <a:pt x="163" y="2046"/>
                      <a:pt x="210" y="2046"/>
                    </a:cubicBezTo>
                    <a:cubicBezTo>
                      <a:pt x="257" y="2046"/>
                      <a:pt x="305" y="2029"/>
                      <a:pt x="347" y="1994"/>
                    </a:cubicBezTo>
                    <a:cubicBezTo>
                      <a:pt x="874" y="1454"/>
                      <a:pt x="874" y="594"/>
                      <a:pt x="347" y="52"/>
                    </a:cubicBezTo>
                    <a:cubicBezTo>
                      <a:pt x="305" y="18"/>
                      <a:pt x="257" y="1"/>
                      <a:pt x="2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7" name="Google Shape;227;p25"/>
              <p:cNvSpPr/>
              <p:nvPr/>
            </p:nvSpPr>
            <p:spPr>
              <a:xfrm>
                <a:off x="7322871" y="1371269"/>
                <a:ext cx="57600" cy="158449"/>
              </a:xfrm>
              <a:custGeom>
                <a:rect b="b" l="l" r="r" t="t"/>
                <a:pathLst>
                  <a:path extrusionOk="0" h="3323" w="1208">
                    <a:moveTo>
                      <a:pt x="196" y="1"/>
                    </a:moveTo>
                    <a:cubicBezTo>
                      <a:pt x="149" y="1"/>
                      <a:pt x="104" y="18"/>
                      <a:pt x="70" y="52"/>
                    </a:cubicBezTo>
                    <a:cubicBezTo>
                      <a:pt x="0" y="122"/>
                      <a:pt x="0" y="247"/>
                      <a:pt x="70" y="316"/>
                    </a:cubicBezTo>
                    <a:cubicBezTo>
                      <a:pt x="805" y="1051"/>
                      <a:pt x="805" y="2258"/>
                      <a:pt x="70" y="3007"/>
                    </a:cubicBezTo>
                    <a:cubicBezTo>
                      <a:pt x="0" y="3076"/>
                      <a:pt x="0" y="3201"/>
                      <a:pt x="70" y="3270"/>
                    </a:cubicBezTo>
                    <a:cubicBezTo>
                      <a:pt x="104" y="3305"/>
                      <a:pt x="149" y="3322"/>
                      <a:pt x="196" y="3322"/>
                    </a:cubicBezTo>
                    <a:cubicBezTo>
                      <a:pt x="243" y="3322"/>
                      <a:pt x="291" y="3305"/>
                      <a:pt x="333" y="3270"/>
                    </a:cubicBezTo>
                    <a:cubicBezTo>
                      <a:pt x="1207" y="2382"/>
                      <a:pt x="1207" y="940"/>
                      <a:pt x="333" y="52"/>
                    </a:cubicBezTo>
                    <a:cubicBezTo>
                      <a:pt x="291" y="18"/>
                      <a:pt x="243" y="1"/>
                      <a:pt x="19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8" name="Google Shape;228;p25"/>
              <p:cNvSpPr/>
              <p:nvPr/>
            </p:nvSpPr>
            <p:spPr>
              <a:xfrm>
                <a:off x="7018030" y="1348476"/>
                <a:ext cx="19502" cy="17786"/>
              </a:xfrm>
              <a:custGeom>
                <a:rect b="b" l="l" r="r" t="t"/>
                <a:pathLst>
                  <a:path extrusionOk="0" h="373" w="409">
                    <a:moveTo>
                      <a:pt x="207" y="1"/>
                    </a:moveTo>
                    <a:cubicBezTo>
                      <a:pt x="168" y="1"/>
                      <a:pt x="128" y="14"/>
                      <a:pt x="97" y="46"/>
                    </a:cubicBezTo>
                    <a:cubicBezTo>
                      <a:pt x="14" y="101"/>
                      <a:pt x="1" y="212"/>
                      <a:pt x="56" y="295"/>
                    </a:cubicBezTo>
                    <a:cubicBezTo>
                      <a:pt x="93" y="348"/>
                      <a:pt x="148" y="373"/>
                      <a:pt x="204" y="373"/>
                    </a:cubicBezTo>
                    <a:cubicBezTo>
                      <a:pt x="292" y="373"/>
                      <a:pt x="380" y="309"/>
                      <a:pt x="389" y="198"/>
                    </a:cubicBezTo>
                    <a:cubicBezTo>
                      <a:pt x="409" y="88"/>
                      <a:pt x="307" y="1"/>
                      <a:pt x="20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229" name="Google Shape;229;p25"/>
            <p:cNvSpPr txBox="1"/>
            <p:nvPr/>
          </p:nvSpPr>
          <p:spPr>
            <a:xfrm>
              <a:off x="1085175" y="1029513"/>
              <a:ext cx="858300" cy="146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chemeClr val="dk1"/>
                  </a:solidFill>
                  <a:latin typeface="Lexend Deca"/>
                  <a:ea typeface="Lexend Deca"/>
                  <a:cs typeface="Lexend Deca"/>
                  <a:sym typeface="Lexend Deca"/>
                </a:rPr>
                <a:t>Recherche</a:t>
              </a:r>
              <a:endParaRPr sz="11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endParaRPr>
            </a:p>
          </p:txBody>
        </p:sp>
        <p:sp>
          <p:nvSpPr>
            <p:cNvPr id="230" name="Google Shape;230;p25"/>
            <p:cNvSpPr txBox="1"/>
            <p:nvPr/>
          </p:nvSpPr>
          <p:spPr>
            <a:xfrm>
              <a:off x="1085175" y="1526138"/>
              <a:ext cx="858300" cy="146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chemeClr val="dk1"/>
                  </a:solidFill>
                  <a:latin typeface="Lexend Deca"/>
                  <a:ea typeface="Lexend Deca"/>
                  <a:cs typeface="Lexend Deca"/>
                  <a:sym typeface="Lexend Deca"/>
                </a:rPr>
                <a:t>Accueil</a:t>
              </a:r>
              <a:endParaRPr sz="11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endParaRPr>
            </a:p>
          </p:txBody>
        </p:sp>
        <p:sp>
          <p:nvSpPr>
            <p:cNvPr id="231" name="Google Shape;231;p25"/>
            <p:cNvSpPr txBox="1"/>
            <p:nvPr/>
          </p:nvSpPr>
          <p:spPr>
            <a:xfrm>
              <a:off x="1085175" y="2007575"/>
              <a:ext cx="858300" cy="146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chemeClr val="dk1"/>
                  </a:solidFill>
                  <a:latin typeface="Lexend Deca"/>
                  <a:ea typeface="Lexend Deca"/>
                  <a:cs typeface="Lexend Deca"/>
                  <a:sym typeface="Lexend Deca"/>
                </a:rPr>
                <a:t>Librairie</a:t>
              </a:r>
              <a:endParaRPr sz="11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endParaRPr>
            </a:p>
          </p:txBody>
        </p:sp>
        <p:cxnSp>
          <p:nvCxnSpPr>
            <p:cNvPr id="232" name="Google Shape;232;p25"/>
            <p:cNvCxnSpPr/>
            <p:nvPr/>
          </p:nvCxnSpPr>
          <p:spPr>
            <a:xfrm>
              <a:off x="729625" y="1355100"/>
              <a:ext cx="12384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33" name="Google Shape;233;p25"/>
            <p:cNvCxnSpPr/>
            <p:nvPr/>
          </p:nvCxnSpPr>
          <p:spPr>
            <a:xfrm>
              <a:off x="729625" y="1845525"/>
              <a:ext cx="12384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234" name="Google Shape;234;p25"/>
          <p:cNvGrpSpPr/>
          <p:nvPr/>
        </p:nvGrpSpPr>
        <p:grpSpPr>
          <a:xfrm>
            <a:off x="2465285" y="552003"/>
            <a:ext cx="599322" cy="250348"/>
            <a:chOff x="2465285" y="552003"/>
            <a:chExt cx="599322" cy="250348"/>
          </a:xfrm>
        </p:grpSpPr>
        <p:sp>
          <p:nvSpPr>
            <p:cNvPr id="235" name="Google Shape;235;p25"/>
            <p:cNvSpPr/>
            <p:nvPr/>
          </p:nvSpPr>
          <p:spPr>
            <a:xfrm>
              <a:off x="2465285" y="552003"/>
              <a:ext cx="255633" cy="250348"/>
            </a:xfrm>
            <a:custGeom>
              <a:rect b="b" l="l" r="r" t="t"/>
              <a:pathLst>
                <a:path extrusionOk="0" h="10799" w="11027">
                  <a:moveTo>
                    <a:pt x="5504" y="1"/>
                  </a:moveTo>
                  <a:cubicBezTo>
                    <a:pt x="5436" y="1"/>
                    <a:pt x="5367" y="2"/>
                    <a:pt x="5298" y="4"/>
                  </a:cubicBezTo>
                  <a:cubicBezTo>
                    <a:pt x="2331" y="130"/>
                    <a:pt x="1" y="2639"/>
                    <a:pt x="126" y="5621"/>
                  </a:cubicBezTo>
                  <a:cubicBezTo>
                    <a:pt x="234" y="8525"/>
                    <a:pt x="2618" y="10799"/>
                    <a:pt x="5498" y="10799"/>
                  </a:cubicBezTo>
                  <a:cubicBezTo>
                    <a:pt x="5575" y="10799"/>
                    <a:pt x="5652" y="10797"/>
                    <a:pt x="5729" y="10794"/>
                  </a:cubicBezTo>
                  <a:cubicBezTo>
                    <a:pt x="8710" y="10683"/>
                    <a:pt x="11027" y="8173"/>
                    <a:pt x="10916" y="5191"/>
                  </a:cubicBezTo>
                  <a:cubicBezTo>
                    <a:pt x="10793" y="2279"/>
                    <a:pt x="8395" y="1"/>
                    <a:pt x="550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" name="Google Shape;236;p25"/>
            <p:cNvSpPr/>
            <p:nvPr/>
          </p:nvSpPr>
          <p:spPr>
            <a:xfrm>
              <a:off x="2569277" y="620325"/>
              <a:ext cx="47650" cy="117350"/>
            </a:xfrm>
            <a:custGeom>
              <a:rect b="b" l="l" r="r" t="t"/>
              <a:pathLst>
                <a:path extrusionOk="0" h="4694" w="1906">
                  <a:moveTo>
                    <a:pt x="1906" y="0"/>
                  </a:moveTo>
                  <a:lnTo>
                    <a:pt x="0" y="2347"/>
                  </a:lnTo>
                  <a:lnTo>
                    <a:pt x="1857" y="4694"/>
                  </a:lnTo>
                </a:path>
              </a:pathLst>
            </a:cu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237" name="Google Shape;237;p25"/>
            <p:cNvSpPr/>
            <p:nvPr/>
          </p:nvSpPr>
          <p:spPr>
            <a:xfrm flipH="1">
              <a:off x="2808974" y="552003"/>
              <a:ext cx="255633" cy="250348"/>
            </a:xfrm>
            <a:custGeom>
              <a:rect b="b" l="l" r="r" t="t"/>
              <a:pathLst>
                <a:path extrusionOk="0" h="10799" w="11027">
                  <a:moveTo>
                    <a:pt x="5504" y="1"/>
                  </a:moveTo>
                  <a:cubicBezTo>
                    <a:pt x="5436" y="1"/>
                    <a:pt x="5367" y="2"/>
                    <a:pt x="5298" y="4"/>
                  </a:cubicBezTo>
                  <a:cubicBezTo>
                    <a:pt x="2331" y="130"/>
                    <a:pt x="1" y="2639"/>
                    <a:pt x="126" y="5621"/>
                  </a:cubicBezTo>
                  <a:cubicBezTo>
                    <a:pt x="234" y="8525"/>
                    <a:pt x="2618" y="10799"/>
                    <a:pt x="5498" y="10799"/>
                  </a:cubicBezTo>
                  <a:cubicBezTo>
                    <a:pt x="5575" y="10799"/>
                    <a:pt x="5652" y="10797"/>
                    <a:pt x="5729" y="10794"/>
                  </a:cubicBezTo>
                  <a:cubicBezTo>
                    <a:pt x="8710" y="10683"/>
                    <a:pt x="11027" y="8173"/>
                    <a:pt x="10916" y="5191"/>
                  </a:cubicBezTo>
                  <a:cubicBezTo>
                    <a:pt x="10793" y="2279"/>
                    <a:pt x="8395" y="1"/>
                    <a:pt x="550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" name="Google Shape;238;p25"/>
            <p:cNvSpPr/>
            <p:nvPr/>
          </p:nvSpPr>
          <p:spPr>
            <a:xfrm flipH="1">
              <a:off x="2912966" y="620325"/>
              <a:ext cx="47650" cy="117350"/>
            </a:xfrm>
            <a:custGeom>
              <a:rect b="b" l="l" r="r" t="t"/>
              <a:pathLst>
                <a:path extrusionOk="0" h="4694" w="1906">
                  <a:moveTo>
                    <a:pt x="1906" y="0"/>
                  </a:moveTo>
                  <a:lnTo>
                    <a:pt x="0" y="2347"/>
                  </a:lnTo>
                  <a:lnTo>
                    <a:pt x="1857" y="4694"/>
                  </a:lnTo>
                </a:path>
              </a:pathLst>
            </a:cu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sp>
      </p:grpSp>
      <p:sp>
        <p:nvSpPr>
          <p:cNvPr id="239" name="Google Shape;239;p25"/>
          <p:cNvSpPr txBox="1"/>
          <p:nvPr/>
        </p:nvSpPr>
        <p:spPr>
          <a:xfrm>
            <a:off x="3256650" y="604125"/>
            <a:ext cx="1611000" cy="146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Musique catholique</a:t>
            </a:r>
            <a:endParaRPr sz="110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</p:txBody>
      </p:sp>
      <p:pic>
        <p:nvPicPr>
          <p:cNvPr id="240" name="Google Shape;240;p25"/>
          <p:cNvPicPr preferRelativeResize="0"/>
          <p:nvPr/>
        </p:nvPicPr>
        <p:blipFill rotWithShape="1">
          <a:blip r:embed="rId3">
            <a:alphaModFix/>
          </a:blip>
          <a:srcRect b="23560" l="24433" r="21725" t="16655"/>
          <a:stretch/>
        </p:blipFill>
        <p:spPr>
          <a:xfrm>
            <a:off x="2835700" y="931877"/>
            <a:ext cx="932525" cy="8811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74601" y="2582347"/>
            <a:ext cx="1001801" cy="80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56847" y="2582364"/>
            <a:ext cx="1001801" cy="80108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700479" y="2651141"/>
            <a:ext cx="932524" cy="745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26"/>
          <p:cNvSpPr txBox="1"/>
          <p:nvPr>
            <p:ph type="title"/>
          </p:nvPr>
        </p:nvSpPr>
        <p:spPr>
          <a:xfrm>
            <a:off x="1998275" y="650925"/>
            <a:ext cx="6425700" cy="2319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Appelés à aimer</a:t>
            </a:r>
            <a:endParaRPr sz="1100"/>
          </a:p>
        </p:txBody>
      </p:sp>
      <p:sp>
        <p:nvSpPr>
          <p:cNvPr id="249" name="Google Shape;249;p26"/>
          <p:cNvSpPr txBox="1"/>
          <p:nvPr/>
        </p:nvSpPr>
        <p:spPr>
          <a:xfrm>
            <a:off x="1379975" y="1151375"/>
            <a:ext cx="7044000" cy="231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lt2"/>
                </a:solidFill>
                <a:latin typeface="Lexend Deca"/>
                <a:ea typeface="Lexend Deca"/>
                <a:cs typeface="Lexend Deca"/>
                <a:sym typeface="Lexend Deca"/>
              </a:rPr>
              <a:t>Tu m'appelles…</a:t>
            </a:r>
            <a:endParaRPr sz="5000">
              <a:solidFill>
                <a:schemeClr val="lt2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dk2"/>
                </a:solidFill>
                <a:latin typeface="Lexend Deca"/>
                <a:ea typeface="Lexend Deca"/>
                <a:cs typeface="Lexend Deca"/>
                <a:sym typeface="Lexend Deca"/>
              </a:rPr>
              <a:t>À aimer… À aimer</a:t>
            </a:r>
            <a:endParaRPr sz="5000">
              <a:solidFill>
                <a:schemeClr val="dk2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chemeClr val="dk1"/>
              </a:solidFill>
              <a:latin typeface="Metrophobic"/>
              <a:ea typeface="Metrophobic"/>
              <a:cs typeface="Metrophobic"/>
              <a:sym typeface="Metrophobic"/>
            </a:endParaRPr>
          </a:p>
        </p:txBody>
      </p:sp>
      <p:grpSp>
        <p:nvGrpSpPr>
          <p:cNvPr id="250" name="Google Shape;250;p26"/>
          <p:cNvGrpSpPr/>
          <p:nvPr/>
        </p:nvGrpSpPr>
        <p:grpSpPr>
          <a:xfrm>
            <a:off x="723837" y="552000"/>
            <a:ext cx="1218671" cy="1640915"/>
            <a:chOff x="723837" y="552000"/>
            <a:chExt cx="1218671" cy="1640915"/>
          </a:xfrm>
        </p:grpSpPr>
        <p:sp>
          <p:nvSpPr>
            <p:cNvPr id="251" name="Google Shape;251;p26"/>
            <p:cNvSpPr/>
            <p:nvPr/>
          </p:nvSpPr>
          <p:spPr>
            <a:xfrm>
              <a:off x="729625" y="552000"/>
              <a:ext cx="98100" cy="981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2" name="Google Shape;252;p26"/>
            <p:cNvSpPr/>
            <p:nvPr/>
          </p:nvSpPr>
          <p:spPr>
            <a:xfrm>
              <a:off x="882900" y="552000"/>
              <a:ext cx="98100" cy="981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3" name="Google Shape;253;p26"/>
            <p:cNvSpPr/>
            <p:nvPr/>
          </p:nvSpPr>
          <p:spPr>
            <a:xfrm>
              <a:off x="1036175" y="552000"/>
              <a:ext cx="98100" cy="981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" name="Google Shape;254;p26"/>
            <p:cNvSpPr/>
            <p:nvPr/>
          </p:nvSpPr>
          <p:spPr>
            <a:xfrm>
              <a:off x="1379968" y="618464"/>
              <a:ext cx="255633" cy="250348"/>
            </a:xfrm>
            <a:custGeom>
              <a:rect b="b" l="l" r="r" t="t"/>
              <a:pathLst>
                <a:path extrusionOk="0" h="10799" w="11027">
                  <a:moveTo>
                    <a:pt x="5504" y="1"/>
                  </a:moveTo>
                  <a:cubicBezTo>
                    <a:pt x="5436" y="1"/>
                    <a:pt x="5367" y="2"/>
                    <a:pt x="5298" y="4"/>
                  </a:cubicBezTo>
                  <a:cubicBezTo>
                    <a:pt x="2331" y="130"/>
                    <a:pt x="1" y="2639"/>
                    <a:pt x="126" y="5621"/>
                  </a:cubicBezTo>
                  <a:cubicBezTo>
                    <a:pt x="234" y="8525"/>
                    <a:pt x="2618" y="10799"/>
                    <a:pt x="5498" y="10799"/>
                  </a:cubicBezTo>
                  <a:cubicBezTo>
                    <a:pt x="5575" y="10799"/>
                    <a:pt x="5652" y="10797"/>
                    <a:pt x="5729" y="10794"/>
                  </a:cubicBezTo>
                  <a:cubicBezTo>
                    <a:pt x="8710" y="10683"/>
                    <a:pt x="11027" y="8173"/>
                    <a:pt x="10916" y="5191"/>
                  </a:cubicBezTo>
                  <a:cubicBezTo>
                    <a:pt x="10793" y="2279"/>
                    <a:pt x="8395" y="1"/>
                    <a:pt x="550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" name="Google Shape;255;p26"/>
            <p:cNvSpPr/>
            <p:nvPr/>
          </p:nvSpPr>
          <p:spPr>
            <a:xfrm>
              <a:off x="1483960" y="686786"/>
              <a:ext cx="47650" cy="117350"/>
            </a:xfrm>
            <a:custGeom>
              <a:rect b="b" l="l" r="r" t="t"/>
              <a:pathLst>
                <a:path extrusionOk="0" h="4694" w="1906">
                  <a:moveTo>
                    <a:pt x="1906" y="0"/>
                  </a:moveTo>
                  <a:lnTo>
                    <a:pt x="0" y="2347"/>
                  </a:lnTo>
                  <a:lnTo>
                    <a:pt x="1857" y="4694"/>
                  </a:lnTo>
                </a:path>
              </a:pathLst>
            </a:cu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256" name="Google Shape;256;p26"/>
            <p:cNvSpPr/>
            <p:nvPr/>
          </p:nvSpPr>
          <p:spPr>
            <a:xfrm flipH="1">
              <a:off x="1686874" y="618464"/>
              <a:ext cx="255633" cy="250348"/>
            </a:xfrm>
            <a:custGeom>
              <a:rect b="b" l="l" r="r" t="t"/>
              <a:pathLst>
                <a:path extrusionOk="0" h="10799" w="11027">
                  <a:moveTo>
                    <a:pt x="5504" y="1"/>
                  </a:moveTo>
                  <a:cubicBezTo>
                    <a:pt x="5436" y="1"/>
                    <a:pt x="5367" y="2"/>
                    <a:pt x="5298" y="4"/>
                  </a:cubicBezTo>
                  <a:cubicBezTo>
                    <a:pt x="2331" y="130"/>
                    <a:pt x="1" y="2639"/>
                    <a:pt x="126" y="5621"/>
                  </a:cubicBezTo>
                  <a:cubicBezTo>
                    <a:pt x="234" y="8525"/>
                    <a:pt x="2618" y="10799"/>
                    <a:pt x="5498" y="10799"/>
                  </a:cubicBezTo>
                  <a:cubicBezTo>
                    <a:pt x="5575" y="10799"/>
                    <a:pt x="5652" y="10797"/>
                    <a:pt x="5729" y="10794"/>
                  </a:cubicBezTo>
                  <a:cubicBezTo>
                    <a:pt x="8710" y="10683"/>
                    <a:pt x="11027" y="8173"/>
                    <a:pt x="10916" y="5191"/>
                  </a:cubicBezTo>
                  <a:cubicBezTo>
                    <a:pt x="10793" y="2279"/>
                    <a:pt x="8395" y="1"/>
                    <a:pt x="550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7" name="Google Shape;257;p26"/>
            <p:cNvSpPr/>
            <p:nvPr/>
          </p:nvSpPr>
          <p:spPr>
            <a:xfrm flipH="1">
              <a:off x="1790866" y="686786"/>
              <a:ext cx="47650" cy="117350"/>
            </a:xfrm>
            <a:custGeom>
              <a:rect b="b" l="l" r="r" t="t"/>
              <a:pathLst>
                <a:path extrusionOk="0" h="4694" w="1906">
                  <a:moveTo>
                    <a:pt x="1906" y="0"/>
                  </a:moveTo>
                  <a:lnTo>
                    <a:pt x="0" y="2347"/>
                  </a:lnTo>
                  <a:lnTo>
                    <a:pt x="1857" y="4694"/>
                  </a:lnTo>
                </a:path>
              </a:pathLst>
            </a:cu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sp>
        <p:grpSp>
          <p:nvGrpSpPr>
            <p:cNvPr id="258" name="Google Shape;258;p26"/>
            <p:cNvGrpSpPr/>
            <p:nvPr/>
          </p:nvGrpSpPr>
          <p:grpSpPr>
            <a:xfrm>
              <a:off x="729630" y="1968358"/>
              <a:ext cx="255615" cy="224557"/>
              <a:chOff x="6184139" y="1980808"/>
              <a:chExt cx="451696" cy="396814"/>
            </a:xfrm>
          </p:grpSpPr>
          <p:sp>
            <p:nvSpPr>
              <p:cNvPr id="259" name="Google Shape;259;p26"/>
              <p:cNvSpPr/>
              <p:nvPr/>
            </p:nvSpPr>
            <p:spPr>
              <a:xfrm>
                <a:off x="6184139" y="1980808"/>
                <a:ext cx="451696" cy="396814"/>
              </a:xfrm>
              <a:custGeom>
                <a:rect b="b" l="l" r="r" t="t"/>
                <a:pathLst>
                  <a:path extrusionOk="0" h="8322" w="9473">
                    <a:moveTo>
                      <a:pt x="4272" y="361"/>
                    </a:moveTo>
                    <a:cubicBezTo>
                      <a:pt x="4675" y="361"/>
                      <a:pt x="5063" y="583"/>
                      <a:pt x="5257" y="943"/>
                    </a:cubicBezTo>
                    <a:cubicBezTo>
                      <a:pt x="5285" y="1013"/>
                      <a:pt x="5354" y="1041"/>
                      <a:pt x="5437" y="1041"/>
                    </a:cubicBezTo>
                    <a:cubicBezTo>
                      <a:pt x="5466" y="1038"/>
                      <a:pt x="5495" y="1036"/>
                      <a:pt x="5524" y="1036"/>
                    </a:cubicBezTo>
                    <a:cubicBezTo>
                      <a:pt x="5868" y="1036"/>
                      <a:pt x="6196" y="1263"/>
                      <a:pt x="6324" y="1596"/>
                    </a:cubicBezTo>
                    <a:cubicBezTo>
                      <a:pt x="6349" y="1657"/>
                      <a:pt x="6408" y="1709"/>
                      <a:pt x="6480" y="1709"/>
                    </a:cubicBezTo>
                    <a:cubicBezTo>
                      <a:pt x="6489" y="1709"/>
                      <a:pt x="6497" y="1708"/>
                      <a:pt x="6505" y="1707"/>
                    </a:cubicBezTo>
                    <a:cubicBezTo>
                      <a:pt x="6521" y="1705"/>
                      <a:pt x="6536" y="1704"/>
                      <a:pt x="6552" y="1704"/>
                    </a:cubicBezTo>
                    <a:cubicBezTo>
                      <a:pt x="6838" y="1704"/>
                      <a:pt x="7088" y="1944"/>
                      <a:pt x="7088" y="2234"/>
                    </a:cubicBezTo>
                    <a:cubicBezTo>
                      <a:pt x="7088" y="2524"/>
                      <a:pt x="6851" y="2760"/>
                      <a:pt x="6561" y="2760"/>
                    </a:cubicBezTo>
                    <a:lnTo>
                      <a:pt x="6311" y="2760"/>
                    </a:lnTo>
                    <a:lnTo>
                      <a:pt x="6311" y="2178"/>
                    </a:lnTo>
                    <a:cubicBezTo>
                      <a:pt x="6311" y="2073"/>
                      <a:pt x="6222" y="1988"/>
                      <a:pt x="6120" y="1988"/>
                    </a:cubicBezTo>
                    <a:cubicBezTo>
                      <a:pt x="6101" y="1988"/>
                      <a:pt x="6081" y="1991"/>
                      <a:pt x="6061" y="1997"/>
                    </a:cubicBezTo>
                    <a:lnTo>
                      <a:pt x="4064" y="2566"/>
                    </a:lnTo>
                    <a:cubicBezTo>
                      <a:pt x="3981" y="2594"/>
                      <a:pt x="3926" y="2677"/>
                      <a:pt x="3939" y="2760"/>
                    </a:cubicBezTo>
                    <a:lnTo>
                      <a:pt x="3066" y="2760"/>
                    </a:lnTo>
                    <a:cubicBezTo>
                      <a:pt x="2678" y="2760"/>
                      <a:pt x="2345" y="2413"/>
                      <a:pt x="2373" y="2025"/>
                    </a:cubicBezTo>
                    <a:cubicBezTo>
                      <a:pt x="2373" y="1886"/>
                      <a:pt x="2441" y="1720"/>
                      <a:pt x="2552" y="1609"/>
                    </a:cubicBezTo>
                    <a:cubicBezTo>
                      <a:pt x="2678" y="1470"/>
                      <a:pt x="2830" y="1401"/>
                      <a:pt x="3011" y="1387"/>
                    </a:cubicBezTo>
                    <a:cubicBezTo>
                      <a:pt x="3094" y="1374"/>
                      <a:pt x="3163" y="1318"/>
                      <a:pt x="3177" y="1235"/>
                    </a:cubicBezTo>
                    <a:cubicBezTo>
                      <a:pt x="3232" y="999"/>
                      <a:pt x="3371" y="777"/>
                      <a:pt x="3565" y="610"/>
                    </a:cubicBezTo>
                    <a:cubicBezTo>
                      <a:pt x="3773" y="444"/>
                      <a:pt x="4009" y="361"/>
                      <a:pt x="4272" y="361"/>
                    </a:cubicBezTo>
                    <a:close/>
                    <a:moveTo>
                      <a:pt x="5936" y="2413"/>
                    </a:moveTo>
                    <a:lnTo>
                      <a:pt x="5936" y="2816"/>
                    </a:lnTo>
                    <a:lnTo>
                      <a:pt x="4300" y="3301"/>
                    </a:lnTo>
                    <a:lnTo>
                      <a:pt x="4300" y="2885"/>
                    </a:lnTo>
                    <a:lnTo>
                      <a:pt x="5936" y="2413"/>
                    </a:lnTo>
                    <a:close/>
                    <a:moveTo>
                      <a:pt x="5618" y="4493"/>
                    </a:moveTo>
                    <a:cubicBezTo>
                      <a:pt x="5797" y="4493"/>
                      <a:pt x="5936" y="4632"/>
                      <a:pt x="5936" y="4813"/>
                    </a:cubicBezTo>
                    <a:lnTo>
                      <a:pt x="5936" y="4826"/>
                    </a:lnTo>
                    <a:lnTo>
                      <a:pt x="5936" y="4841"/>
                    </a:lnTo>
                    <a:cubicBezTo>
                      <a:pt x="5936" y="5007"/>
                      <a:pt x="5797" y="5146"/>
                      <a:pt x="5618" y="5146"/>
                    </a:cubicBezTo>
                    <a:lnTo>
                      <a:pt x="5326" y="5146"/>
                    </a:lnTo>
                    <a:cubicBezTo>
                      <a:pt x="5146" y="5146"/>
                      <a:pt x="5007" y="5007"/>
                      <a:pt x="5007" y="4841"/>
                    </a:cubicBezTo>
                    <a:lnTo>
                      <a:pt x="5007" y="4813"/>
                    </a:lnTo>
                    <a:cubicBezTo>
                      <a:pt x="5007" y="4632"/>
                      <a:pt x="5146" y="4493"/>
                      <a:pt x="5326" y="4493"/>
                    </a:cubicBezTo>
                    <a:close/>
                    <a:moveTo>
                      <a:pt x="3621" y="4909"/>
                    </a:moveTo>
                    <a:cubicBezTo>
                      <a:pt x="3800" y="4909"/>
                      <a:pt x="3939" y="5048"/>
                      <a:pt x="3939" y="5215"/>
                    </a:cubicBezTo>
                    <a:lnTo>
                      <a:pt x="3939" y="5229"/>
                    </a:lnTo>
                    <a:lnTo>
                      <a:pt x="3939" y="5242"/>
                    </a:lnTo>
                    <a:cubicBezTo>
                      <a:pt x="3939" y="5409"/>
                      <a:pt x="3800" y="5547"/>
                      <a:pt x="3621" y="5547"/>
                    </a:cubicBezTo>
                    <a:lnTo>
                      <a:pt x="3316" y="5547"/>
                    </a:lnTo>
                    <a:cubicBezTo>
                      <a:pt x="3149" y="5547"/>
                      <a:pt x="3011" y="5409"/>
                      <a:pt x="3011" y="5242"/>
                    </a:cubicBezTo>
                    <a:lnTo>
                      <a:pt x="3011" y="5215"/>
                    </a:lnTo>
                    <a:cubicBezTo>
                      <a:pt x="3011" y="5048"/>
                      <a:pt x="3149" y="4909"/>
                      <a:pt x="3316" y="4909"/>
                    </a:cubicBezTo>
                    <a:close/>
                    <a:moveTo>
                      <a:pt x="7615" y="2483"/>
                    </a:moveTo>
                    <a:lnTo>
                      <a:pt x="7615" y="6200"/>
                    </a:lnTo>
                    <a:lnTo>
                      <a:pt x="1873" y="6200"/>
                    </a:lnTo>
                    <a:lnTo>
                      <a:pt x="1873" y="2483"/>
                    </a:lnTo>
                    <a:lnTo>
                      <a:pt x="2081" y="2483"/>
                    </a:lnTo>
                    <a:cubicBezTo>
                      <a:pt x="2247" y="2871"/>
                      <a:pt x="2636" y="3134"/>
                      <a:pt x="3066" y="3134"/>
                    </a:cubicBezTo>
                    <a:lnTo>
                      <a:pt x="3939" y="3134"/>
                    </a:lnTo>
                    <a:lnTo>
                      <a:pt x="3939" y="4619"/>
                    </a:lnTo>
                    <a:cubicBezTo>
                      <a:pt x="3843" y="4563"/>
                      <a:pt x="3732" y="4536"/>
                      <a:pt x="3621" y="4536"/>
                    </a:cubicBezTo>
                    <a:lnTo>
                      <a:pt x="3316" y="4536"/>
                    </a:lnTo>
                    <a:cubicBezTo>
                      <a:pt x="2941" y="4536"/>
                      <a:pt x="2636" y="4841"/>
                      <a:pt x="2636" y="5215"/>
                    </a:cubicBezTo>
                    <a:lnTo>
                      <a:pt x="2636" y="5242"/>
                    </a:lnTo>
                    <a:cubicBezTo>
                      <a:pt x="2636" y="5617"/>
                      <a:pt x="2941" y="5922"/>
                      <a:pt x="3316" y="5922"/>
                    </a:cubicBezTo>
                    <a:lnTo>
                      <a:pt x="3621" y="5922"/>
                    </a:lnTo>
                    <a:cubicBezTo>
                      <a:pt x="4009" y="5922"/>
                      <a:pt x="4300" y="5590"/>
                      <a:pt x="4300" y="5215"/>
                    </a:cubicBezTo>
                    <a:lnTo>
                      <a:pt x="4300" y="3676"/>
                    </a:lnTo>
                    <a:lnTo>
                      <a:pt x="5936" y="3204"/>
                    </a:lnTo>
                    <a:lnTo>
                      <a:pt x="5936" y="4203"/>
                    </a:lnTo>
                    <a:cubicBezTo>
                      <a:pt x="5840" y="4161"/>
                      <a:pt x="5742" y="4133"/>
                      <a:pt x="5618" y="4133"/>
                    </a:cubicBezTo>
                    <a:lnTo>
                      <a:pt x="5326" y="4133"/>
                    </a:lnTo>
                    <a:cubicBezTo>
                      <a:pt x="4952" y="4133"/>
                      <a:pt x="4647" y="4438"/>
                      <a:pt x="4647" y="4813"/>
                    </a:cubicBezTo>
                    <a:lnTo>
                      <a:pt x="4647" y="4841"/>
                    </a:lnTo>
                    <a:cubicBezTo>
                      <a:pt x="4647" y="5215"/>
                      <a:pt x="4952" y="5520"/>
                      <a:pt x="5326" y="5520"/>
                    </a:cubicBezTo>
                    <a:lnTo>
                      <a:pt x="5618" y="5520"/>
                    </a:lnTo>
                    <a:cubicBezTo>
                      <a:pt x="6006" y="5520"/>
                      <a:pt x="6311" y="5187"/>
                      <a:pt x="6311" y="4813"/>
                    </a:cubicBezTo>
                    <a:lnTo>
                      <a:pt x="6311" y="3134"/>
                    </a:lnTo>
                    <a:lnTo>
                      <a:pt x="6561" y="3134"/>
                    </a:lnTo>
                    <a:cubicBezTo>
                      <a:pt x="6962" y="3134"/>
                      <a:pt x="7323" y="2857"/>
                      <a:pt x="7434" y="2483"/>
                    </a:cubicBezTo>
                    <a:close/>
                    <a:moveTo>
                      <a:pt x="8044" y="1664"/>
                    </a:moveTo>
                    <a:cubicBezTo>
                      <a:pt x="8253" y="1664"/>
                      <a:pt x="8432" y="1831"/>
                      <a:pt x="8432" y="2053"/>
                    </a:cubicBezTo>
                    <a:lnTo>
                      <a:pt x="8432" y="6629"/>
                    </a:lnTo>
                    <a:cubicBezTo>
                      <a:pt x="8432" y="6838"/>
                      <a:pt x="8253" y="7017"/>
                      <a:pt x="8044" y="7017"/>
                    </a:cubicBezTo>
                    <a:lnTo>
                      <a:pt x="1443" y="7017"/>
                    </a:lnTo>
                    <a:cubicBezTo>
                      <a:pt x="1221" y="7017"/>
                      <a:pt x="1055" y="6838"/>
                      <a:pt x="1055" y="6629"/>
                    </a:cubicBezTo>
                    <a:lnTo>
                      <a:pt x="1055" y="2053"/>
                    </a:lnTo>
                    <a:cubicBezTo>
                      <a:pt x="1055" y="1831"/>
                      <a:pt x="1221" y="1664"/>
                      <a:pt x="1443" y="1664"/>
                    </a:cubicBezTo>
                    <a:lnTo>
                      <a:pt x="2081" y="1664"/>
                    </a:lnTo>
                    <a:cubicBezTo>
                      <a:pt x="2025" y="1803"/>
                      <a:pt x="1998" y="1956"/>
                      <a:pt x="1998" y="2108"/>
                    </a:cubicBezTo>
                    <a:lnTo>
                      <a:pt x="1679" y="2108"/>
                    </a:lnTo>
                    <a:cubicBezTo>
                      <a:pt x="1582" y="2108"/>
                      <a:pt x="1498" y="2191"/>
                      <a:pt x="1498" y="2289"/>
                    </a:cubicBezTo>
                    <a:lnTo>
                      <a:pt x="1498" y="6394"/>
                    </a:lnTo>
                    <a:cubicBezTo>
                      <a:pt x="1498" y="6490"/>
                      <a:pt x="1582" y="6574"/>
                      <a:pt x="1679" y="6574"/>
                    </a:cubicBezTo>
                    <a:lnTo>
                      <a:pt x="7794" y="6574"/>
                    </a:lnTo>
                    <a:cubicBezTo>
                      <a:pt x="7905" y="6574"/>
                      <a:pt x="7989" y="6490"/>
                      <a:pt x="7989" y="6394"/>
                    </a:cubicBezTo>
                    <a:lnTo>
                      <a:pt x="7989" y="2289"/>
                    </a:lnTo>
                    <a:cubicBezTo>
                      <a:pt x="7989" y="2191"/>
                      <a:pt x="7905" y="2108"/>
                      <a:pt x="7794" y="2108"/>
                    </a:cubicBezTo>
                    <a:lnTo>
                      <a:pt x="7448" y="2108"/>
                    </a:lnTo>
                    <a:cubicBezTo>
                      <a:pt x="7434" y="1942"/>
                      <a:pt x="7365" y="1790"/>
                      <a:pt x="7254" y="1664"/>
                    </a:cubicBezTo>
                    <a:close/>
                    <a:moveTo>
                      <a:pt x="4272" y="0"/>
                    </a:moveTo>
                    <a:cubicBezTo>
                      <a:pt x="3926" y="0"/>
                      <a:pt x="3593" y="111"/>
                      <a:pt x="3329" y="320"/>
                    </a:cubicBezTo>
                    <a:cubicBezTo>
                      <a:pt x="3107" y="514"/>
                      <a:pt x="2941" y="749"/>
                      <a:pt x="2844" y="1026"/>
                    </a:cubicBezTo>
                    <a:cubicBezTo>
                      <a:pt x="2663" y="1069"/>
                      <a:pt x="2484" y="1165"/>
                      <a:pt x="2345" y="1290"/>
                    </a:cubicBezTo>
                    <a:lnTo>
                      <a:pt x="1443" y="1290"/>
                    </a:lnTo>
                    <a:cubicBezTo>
                      <a:pt x="1027" y="1290"/>
                      <a:pt x="681" y="1637"/>
                      <a:pt x="681" y="2053"/>
                    </a:cubicBezTo>
                    <a:lnTo>
                      <a:pt x="681" y="6629"/>
                    </a:lnTo>
                    <a:cubicBezTo>
                      <a:pt x="681" y="6768"/>
                      <a:pt x="722" y="6906"/>
                      <a:pt x="792" y="7017"/>
                    </a:cubicBezTo>
                    <a:lnTo>
                      <a:pt x="195" y="7017"/>
                    </a:lnTo>
                    <a:cubicBezTo>
                      <a:pt x="84" y="7017"/>
                      <a:pt x="1" y="7101"/>
                      <a:pt x="1" y="7198"/>
                    </a:cubicBezTo>
                    <a:lnTo>
                      <a:pt x="1" y="7642"/>
                    </a:lnTo>
                    <a:cubicBezTo>
                      <a:pt x="1" y="8016"/>
                      <a:pt x="320" y="8321"/>
                      <a:pt x="694" y="8321"/>
                    </a:cubicBezTo>
                    <a:lnTo>
                      <a:pt x="3926" y="8321"/>
                    </a:lnTo>
                    <a:cubicBezTo>
                      <a:pt x="4037" y="8321"/>
                      <a:pt x="4120" y="8238"/>
                      <a:pt x="4120" y="8141"/>
                    </a:cubicBezTo>
                    <a:cubicBezTo>
                      <a:pt x="4120" y="8030"/>
                      <a:pt x="4037" y="7947"/>
                      <a:pt x="3926" y="7947"/>
                    </a:cubicBezTo>
                    <a:lnTo>
                      <a:pt x="694" y="7947"/>
                    </a:lnTo>
                    <a:cubicBezTo>
                      <a:pt x="514" y="7947"/>
                      <a:pt x="376" y="7808"/>
                      <a:pt x="376" y="7642"/>
                    </a:cubicBezTo>
                    <a:lnTo>
                      <a:pt x="376" y="7392"/>
                    </a:lnTo>
                    <a:lnTo>
                      <a:pt x="9098" y="7392"/>
                    </a:lnTo>
                    <a:lnTo>
                      <a:pt x="9098" y="7642"/>
                    </a:lnTo>
                    <a:cubicBezTo>
                      <a:pt x="9098" y="7808"/>
                      <a:pt x="8959" y="7947"/>
                      <a:pt x="8793" y="7947"/>
                    </a:cubicBezTo>
                    <a:lnTo>
                      <a:pt x="5562" y="7947"/>
                    </a:lnTo>
                    <a:cubicBezTo>
                      <a:pt x="5451" y="7947"/>
                      <a:pt x="5368" y="8030"/>
                      <a:pt x="5368" y="8141"/>
                    </a:cubicBezTo>
                    <a:cubicBezTo>
                      <a:pt x="5368" y="8238"/>
                      <a:pt x="5451" y="8321"/>
                      <a:pt x="5562" y="8321"/>
                    </a:cubicBezTo>
                    <a:lnTo>
                      <a:pt x="8793" y="8321"/>
                    </a:lnTo>
                    <a:cubicBezTo>
                      <a:pt x="9168" y="8321"/>
                      <a:pt x="9473" y="8016"/>
                      <a:pt x="9473" y="7642"/>
                    </a:cubicBezTo>
                    <a:lnTo>
                      <a:pt x="9473" y="7198"/>
                    </a:lnTo>
                    <a:cubicBezTo>
                      <a:pt x="9473" y="7101"/>
                      <a:pt x="9390" y="7017"/>
                      <a:pt x="9292" y="7017"/>
                    </a:cubicBezTo>
                    <a:lnTo>
                      <a:pt x="8696" y="7017"/>
                    </a:lnTo>
                    <a:cubicBezTo>
                      <a:pt x="8765" y="6906"/>
                      <a:pt x="8793" y="6768"/>
                      <a:pt x="8793" y="6629"/>
                    </a:cubicBezTo>
                    <a:lnTo>
                      <a:pt x="8793" y="2053"/>
                    </a:lnTo>
                    <a:cubicBezTo>
                      <a:pt x="8793" y="1637"/>
                      <a:pt x="8460" y="1290"/>
                      <a:pt x="8044" y="1290"/>
                    </a:cubicBezTo>
                    <a:lnTo>
                      <a:pt x="6588" y="1290"/>
                    </a:lnTo>
                    <a:cubicBezTo>
                      <a:pt x="6367" y="915"/>
                      <a:pt x="5964" y="666"/>
                      <a:pt x="5520" y="666"/>
                    </a:cubicBezTo>
                    <a:cubicBezTo>
                      <a:pt x="5243" y="250"/>
                      <a:pt x="4771" y="0"/>
                      <a:pt x="427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0" name="Google Shape;260;p26"/>
              <p:cNvSpPr/>
              <p:nvPr/>
            </p:nvSpPr>
            <p:spPr>
              <a:xfrm>
                <a:off x="6400384" y="2359892"/>
                <a:ext cx="19216" cy="17499"/>
              </a:xfrm>
              <a:custGeom>
                <a:rect b="b" l="l" r="r" t="t"/>
                <a:pathLst>
                  <a:path extrusionOk="0" h="367" w="403">
                    <a:moveTo>
                      <a:pt x="192" y="0"/>
                    </a:moveTo>
                    <a:cubicBezTo>
                      <a:pt x="147" y="0"/>
                      <a:pt x="103" y="19"/>
                      <a:pt x="70" y="53"/>
                    </a:cubicBezTo>
                    <a:cubicBezTo>
                      <a:pt x="14" y="121"/>
                      <a:pt x="1" y="219"/>
                      <a:pt x="56" y="288"/>
                    </a:cubicBezTo>
                    <a:cubicBezTo>
                      <a:pt x="89" y="342"/>
                      <a:pt x="142" y="366"/>
                      <a:pt x="197" y="366"/>
                    </a:cubicBezTo>
                    <a:cubicBezTo>
                      <a:pt x="283" y="366"/>
                      <a:pt x="372" y="306"/>
                      <a:pt x="389" y="205"/>
                    </a:cubicBezTo>
                    <a:cubicBezTo>
                      <a:pt x="403" y="136"/>
                      <a:pt x="362" y="53"/>
                      <a:pt x="278" y="25"/>
                    </a:cubicBezTo>
                    <a:cubicBezTo>
                      <a:pt x="251" y="8"/>
                      <a:pt x="221" y="0"/>
                      <a:pt x="19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61" name="Google Shape;261;p26"/>
            <p:cNvGrpSpPr/>
            <p:nvPr/>
          </p:nvGrpSpPr>
          <p:grpSpPr>
            <a:xfrm>
              <a:off x="729630" y="975085"/>
              <a:ext cx="255615" cy="254967"/>
              <a:chOff x="6184139" y="1220827"/>
              <a:chExt cx="451696" cy="450552"/>
            </a:xfrm>
          </p:grpSpPr>
          <p:sp>
            <p:nvSpPr>
              <p:cNvPr id="262" name="Google Shape;262;p26"/>
              <p:cNvSpPr/>
              <p:nvPr/>
            </p:nvSpPr>
            <p:spPr>
              <a:xfrm>
                <a:off x="6353416" y="1390104"/>
                <a:ext cx="117776" cy="137087"/>
              </a:xfrm>
              <a:custGeom>
                <a:rect b="b" l="l" r="r" t="t"/>
                <a:pathLst>
                  <a:path extrusionOk="0" h="2875" w="2470">
                    <a:moveTo>
                      <a:pt x="916" y="1946"/>
                    </a:moveTo>
                    <a:cubicBezTo>
                      <a:pt x="1069" y="1946"/>
                      <a:pt x="1193" y="2070"/>
                      <a:pt x="1193" y="2224"/>
                    </a:cubicBezTo>
                    <a:cubicBezTo>
                      <a:pt x="1193" y="2376"/>
                      <a:pt x="1069" y="2501"/>
                      <a:pt x="916" y="2501"/>
                    </a:cubicBezTo>
                    <a:lnTo>
                      <a:pt x="666" y="2501"/>
                    </a:lnTo>
                    <a:cubicBezTo>
                      <a:pt x="500" y="2501"/>
                      <a:pt x="376" y="2376"/>
                      <a:pt x="376" y="2224"/>
                    </a:cubicBezTo>
                    <a:cubicBezTo>
                      <a:pt x="376" y="2070"/>
                      <a:pt x="500" y="1946"/>
                      <a:pt x="666" y="1946"/>
                    </a:cubicBezTo>
                    <a:close/>
                    <a:moveTo>
                      <a:pt x="1383" y="1"/>
                    </a:moveTo>
                    <a:cubicBezTo>
                      <a:pt x="1371" y="1"/>
                      <a:pt x="1358" y="2"/>
                      <a:pt x="1347" y="5"/>
                    </a:cubicBezTo>
                    <a:cubicBezTo>
                      <a:pt x="1263" y="18"/>
                      <a:pt x="1193" y="101"/>
                      <a:pt x="1193" y="184"/>
                    </a:cubicBezTo>
                    <a:lnTo>
                      <a:pt x="1193" y="1627"/>
                    </a:lnTo>
                    <a:cubicBezTo>
                      <a:pt x="1110" y="1599"/>
                      <a:pt x="1014" y="1571"/>
                      <a:pt x="916" y="1571"/>
                    </a:cubicBezTo>
                    <a:lnTo>
                      <a:pt x="666" y="1571"/>
                    </a:lnTo>
                    <a:cubicBezTo>
                      <a:pt x="320" y="1571"/>
                      <a:pt x="15" y="1849"/>
                      <a:pt x="15" y="2209"/>
                    </a:cubicBezTo>
                    <a:cubicBezTo>
                      <a:pt x="1" y="2570"/>
                      <a:pt x="293" y="2875"/>
                      <a:pt x="666" y="2875"/>
                    </a:cubicBezTo>
                    <a:lnTo>
                      <a:pt x="916" y="2875"/>
                    </a:lnTo>
                    <a:cubicBezTo>
                      <a:pt x="1277" y="2875"/>
                      <a:pt x="1568" y="2584"/>
                      <a:pt x="1568" y="2224"/>
                    </a:cubicBezTo>
                    <a:lnTo>
                      <a:pt x="1568" y="600"/>
                    </a:lnTo>
                    <a:cubicBezTo>
                      <a:pt x="1637" y="628"/>
                      <a:pt x="1707" y="670"/>
                      <a:pt x="1804" y="698"/>
                    </a:cubicBezTo>
                    <a:cubicBezTo>
                      <a:pt x="2026" y="767"/>
                      <a:pt x="2081" y="920"/>
                      <a:pt x="2081" y="933"/>
                    </a:cubicBezTo>
                    <a:lnTo>
                      <a:pt x="2095" y="948"/>
                    </a:lnTo>
                    <a:cubicBezTo>
                      <a:pt x="2118" y="1025"/>
                      <a:pt x="2183" y="1067"/>
                      <a:pt x="2259" y="1067"/>
                    </a:cubicBezTo>
                    <a:cubicBezTo>
                      <a:pt x="2278" y="1067"/>
                      <a:pt x="2297" y="1064"/>
                      <a:pt x="2317" y="1059"/>
                    </a:cubicBezTo>
                    <a:cubicBezTo>
                      <a:pt x="2414" y="1031"/>
                      <a:pt x="2469" y="933"/>
                      <a:pt x="2442" y="822"/>
                    </a:cubicBezTo>
                    <a:cubicBezTo>
                      <a:pt x="2401" y="698"/>
                      <a:pt x="2247" y="448"/>
                      <a:pt x="1915" y="337"/>
                    </a:cubicBezTo>
                    <a:cubicBezTo>
                      <a:pt x="1665" y="268"/>
                      <a:pt x="1554" y="101"/>
                      <a:pt x="1541" y="88"/>
                    </a:cubicBezTo>
                    <a:cubicBezTo>
                      <a:pt x="1506" y="30"/>
                      <a:pt x="1443" y="1"/>
                      <a:pt x="138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3" name="Google Shape;263;p26"/>
              <p:cNvSpPr/>
              <p:nvPr/>
            </p:nvSpPr>
            <p:spPr>
              <a:xfrm>
                <a:off x="6184139" y="1227598"/>
                <a:ext cx="451696" cy="443781"/>
              </a:xfrm>
              <a:custGeom>
                <a:rect b="b" l="l" r="r" t="t"/>
                <a:pathLst>
                  <a:path extrusionOk="0" h="9307" w="9473">
                    <a:moveTo>
                      <a:pt x="4672" y="2941"/>
                    </a:moveTo>
                    <a:cubicBezTo>
                      <a:pt x="5194" y="2941"/>
                      <a:pt x="5714" y="3135"/>
                      <a:pt x="6103" y="3524"/>
                    </a:cubicBezTo>
                    <a:cubicBezTo>
                      <a:pt x="6894" y="4313"/>
                      <a:pt x="6894" y="5604"/>
                      <a:pt x="6103" y="6394"/>
                    </a:cubicBezTo>
                    <a:cubicBezTo>
                      <a:pt x="5708" y="6789"/>
                      <a:pt x="5188" y="6987"/>
                      <a:pt x="4667" y="6987"/>
                    </a:cubicBezTo>
                    <a:cubicBezTo>
                      <a:pt x="4147" y="6987"/>
                      <a:pt x="3627" y="6789"/>
                      <a:pt x="3232" y="6394"/>
                    </a:cubicBezTo>
                    <a:cubicBezTo>
                      <a:pt x="2441" y="5604"/>
                      <a:pt x="2441" y="4313"/>
                      <a:pt x="3232" y="3524"/>
                    </a:cubicBezTo>
                    <a:cubicBezTo>
                      <a:pt x="3627" y="3135"/>
                      <a:pt x="4151" y="2941"/>
                      <a:pt x="4672" y="2941"/>
                    </a:cubicBezTo>
                    <a:close/>
                    <a:moveTo>
                      <a:pt x="2726" y="6554"/>
                    </a:moveTo>
                    <a:cubicBezTo>
                      <a:pt x="2820" y="6554"/>
                      <a:pt x="2913" y="6588"/>
                      <a:pt x="2983" y="6658"/>
                    </a:cubicBezTo>
                    <a:cubicBezTo>
                      <a:pt x="3121" y="6796"/>
                      <a:pt x="3121" y="7018"/>
                      <a:pt x="2983" y="7157"/>
                    </a:cubicBezTo>
                    <a:lnTo>
                      <a:pt x="1720" y="8418"/>
                    </a:lnTo>
                    <a:lnTo>
                      <a:pt x="1208" y="7919"/>
                    </a:lnTo>
                    <a:lnTo>
                      <a:pt x="2469" y="6658"/>
                    </a:lnTo>
                    <a:cubicBezTo>
                      <a:pt x="2538" y="6588"/>
                      <a:pt x="2632" y="6554"/>
                      <a:pt x="2726" y="6554"/>
                    </a:cubicBezTo>
                    <a:close/>
                    <a:moveTo>
                      <a:pt x="944" y="8183"/>
                    </a:moveTo>
                    <a:lnTo>
                      <a:pt x="1457" y="8682"/>
                    </a:lnTo>
                    <a:lnTo>
                      <a:pt x="1304" y="8834"/>
                    </a:lnTo>
                    <a:cubicBezTo>
                      <a:pt x="1235" y="8904"/>
                      <a:pt x="1145" y="8938"/>
                      <a:pt x="1055" y="8938"/>
                    </a:cubicBezTo>
                    <a:cubicBezTo>
                      <a:pt x="964" y="8938"/>
                      <a:pt x="874" y="8904"/>
                      <a:pt x="805" y="8834"/>
                    </a:cubicBezTo>
                    <a:cubicBezTo>
                      <a:pt x="666" y="8696"/>
                      <a:pt x="666" y="8474"/>
                      <a:pt x="805" y="8335"/>
                    </a:cubicBezTo>
                    <a:lnTo>
                      <a:pt x="944" y="8183"/>
                    </a:lnTo>
                    <a:close/>
                    <a:moveTo>
                      <a:pt x="4718" y="1"/>
                    </a:moveTo>
                    <a:cubicBezTo>
                      <a:pt x="4642" y="1"/>
                      <a:pt x="4571" y="51"/>
                      <a:pt x="4549" y="125"/>
                    </a:cubicBezTo>
                    <a:cubicBezTo>
                      <a:pt x="4508" y="223"/>
                      <a:pt x="4564" y="320"/>
                      <a:pt x="4660" y="362"/>
                    </a:cubicBezTo>
                    <a:cubicBezTo>
                      <a:pt x="5146" y="541"/>
                      <a:pt x="5548" y="889"/>
                      <a:pt x="5797" y="1346"/>
                    </a:cubicBezTo>
                    <a:cubicBezTo>
                      <a:pt x="5834" y="1394"/>
                      <a:pt x="5890" y="1432"/>
                      <a:pt x="5950" y="1432"/>
                    </a:cubicBezTo>
                    <a:cubicBezTo>
                      <a:pt x="5959" y="1432"/>
                      <a:pt x="5969" y="1431"/>
                      <a:pt x="5978" y="1429"/>
                    </a:cubicBezTo>
                    <a:lnTo>
                      <a:pt x="6130" y="1429"/>
                    </a:lnTo>
                    <a:cubicBezTo>
                      <a:pt x="6824" y="1429"/>
                      <a:pt x="7462" y="1873"/>
                      <a:pt x="7711" y="2511"/>
                    </a:cubicBezTo>
                    <a:cubicBezTo>
                      <a:pt x="7739" y="2594"/>
                      <a:pt x="7822" y="2636"/>
                      <a:pt x="7905" y="2636"/>
                    </a:cubicBezTo>
                    <a:cubicBezTo>
                      <a:pt x="7947" y="2636"/>
                      <a:pt x="7975" y="2622"/>
                      <a:pt x="8016" y="2622"/>
                    </a:cubicBezTo>
                    <a:cubicBezTo>
                      <a:pt x="8613" y="2622"/>
                      <a:pt x="9098" y="3121"/>
                      <a:pt x="9098" y="3718"/>
                    </a:cubicBezTo>
                    <a:cubicBezTo>
                      <a:pt x="9098" y="4328"/>
                      <a:pt x="8613" y="4813"/>
                      <a:pt x="8016" y="4813"/>
                    </a:cubicBezTo>
                    <a:lnTo>
                      <a:pt x="7073" y="4813"/>
                    </a:lnTo>
                    <a:cubicBezTo>
                      <a:pt x="7004" y="3870"/>
                      <a:pt x="6380" y="3024"/>
                      <a:pt x="5492" y="2705"/>
                    </a:cubicBezTo>
                    <a:cubicBezTo>
                      <a:pt x="5230" y="2611"/>
                      <a:pt x="4957" y="2565"/>
                      <a:pt x="4687" y="2565"/>
                    </a:cubicBezTo>
                    <a:cubicBezTo>
                      <a:pt x="4001" y="2565"/>
                      <a:pt x="3329" y="2857"/>
                      <a:pt x="2872" y="3385"/>
                    </a:cubicBezTo>
                    <a:cubicBezTo>
                      <a:pt x="2705" y="3579"/>
                      <a:pt x="2567" y="3787"/>
                      <a:pt x="2456" y="4023"/>
                    </a:cubicBezTo>
                    <a:cubicBezTo>
                      <a:pt x="2358" y="4272"/>
                      <a:pt x="2289" y="4550"/>
                      <a:pt x="2275" y="4813"/>
                    </a:cubicBezTo>
                    <a:lnTo>
                      <a:pt x="1762" y="4813"/>
                    </a:lnTo>
                    <a:cubicBezTo>
                      <a:pt x="999" y="4813"/>
                      <a:pt x="376" y="4189"/>
                      <a:pt x="376" y="3426"/>
                    </a:cubicBezTo>
                    <a:cubicBezTo>
                      <a:pt x="376" y="2719"/>
                      <a:pt x="944" y="2109"/>
                      <a:pt x="1651" y="2054"/>
                    </a:cubicBezTo>
                    <a:cubicBezTo>
                      <a:pt x="1735" y="2039"/>
                      <a:pt x="1803" y="1984"/>
                      <a:pt x="1818" y="1900"/>
                    </a:cubicBezTo>
                    <a:cubicBezTo>
                      <a:pt x="1984" y="1194"/>
                      <a:pt x="2484" y="611"/>
                      <a:pt x="3177" y="362"/>
                    </a:cubicBezTo>
                    <a:cubicBezTo>
                      <a:pt x="3273" y="334"/>
                      <a:pt x="3316" y="223"/>
                      <a:pt x="3273" y="125"/>
                    </a:cubicBezTo>
                    <a:cubicBezTo>
                      <a:pt x="3251" y="48"/>
                      <a:pt x="3176" y="6"/>
                      <a:pt x="3098" y="6"/>
                    </a:cubicBezTo>
                    <a:cubicBezTo>
                      <a:pt x="3078" y="6"/>
                      <a:pt x="3058" y="9"/>
                      <a:pt x="3038" y="14"/>
                    </a:cubicBezTo>
                    <a:cubicBezTo>
                      <a:pt x="2650" y="153"/>
                      <a:pt x="2303" y="403"/>
                      <a:pt x="2025" y="722"/>
                    </a:cubicBezTo>
                    <a:cubicBezTo>
                      <a:pt x="1776" y="1000"/>
                      <a:pt x="1596" y="1332"/>
                      <a:pt x="1498" y="1693"/>
                    </a:cubicBezTo>
                    <a:cubicBezTo>
                      <a:pt x="653" y="1832"/>
                      <a:pt x="1" y="2581"/>
                      <a:pt x="1" y="3426"/>
                    </a:cubicBezTo>
                    <a:cubicBezTo>
                      <a:pt x="1" y="4397"/>
                      <a:pt x="792" y="5188"/>
                      <a:pt x="1762" y="5188"/>
                    </a:cubicBezTo>
                    <a:lnTo>
                      <a:pt x="2289" y="5188"/>
                    </a:lnTo>
                    <a:cubicBezTo>
                      <a:pt x="2317" y="5534"/>
                      <a:pt x="2428" y="5881"/>
                      <a:pt x="2608" y="6186"/>
                    </a:cubicBezTo>
                    <a:cubicBezTo>
                      <a:pt x="2469" y="6214"/>
                      <a:pt x="2330" y="6283"/>
                      <a:pt x="2206" y="6394"/>
                    </a:cubicBezTo>
                    <a:lnTo>
                      <a:pt x="542" y="8072"/>
                    </a:lnTo>
                    <a:cubicBezTo>
                      <a:pt x="250" y="8350"/>
                      <a:pt x="250" y="8807"/>
                      <a:pt x="542" y="9099"/>
                    </a:cubicBezTo>
                    <a:cubicBezTo>
                      <a:pt x="681" y="9237"/>
                      <a:pt x="868" y="9307"/>
                      <a:pt x="1055" y="9307"/>
                    </a:cubicBezTo>
                    <a:cubicBezTo>
                      <a:pt x="1242" y="9307"/>
                      <a:pt x="1430" y="9237"/>
                      <a:pt x="1568" y="9099"/>
                    </a:cubicBezTo>
                    <a:lnTo>
                      <a:pt x="3232" y="7420"/>
                    </a:lnTo>
                    <a:cubicBezTo>
                      <a:pt x="3343" y="7309"/>
                      <a:pt x="3412" y="7170"/>
                      <a:pt x="3440" y="7018"/>
                    </a:cubicBezTo>
                    <a:cubicBezTo>
                      <a:pt x="3815" y="7240"/>
                      <a:pt x="4244" y="7364"/>
                      <a:pt x="4675" y="7364"/>
                    </a:cubicBezTo>
                    <a:cubicBezTo>
                      <a:pt x="5285" y="7364"/>
                      <a:pt x="5895" y="7129"/>
                      <a:pt x="6367" y="6658"/>
                    </a:cubicBezTo>
                    <a:cubicBezTo>
                      <a:pt x="6783" y="6242"/>
                      <a:pt x="7004" y="5728"/>
                      <a:pt x="7060" y="5188"/>
                    </a:cubicBezTo>
                    <a:lnTo>
                      <a:pt x="8016" y="5188"/>
                    </a:lnTo>
                    <a:cubicBezTo>
                      <a:pt x="8821" y="5188"/>
                      <a:pt x="9473" y="4522"/>
                      <a:pt x="9473" y="3718"/>
                    </a:cubicBezTo>
                    <a:cubicBezTo>
                      <a:pt x="9473" y="2913"/>
                      <a:pt x="8821" y="2261"/>
                      <a:pt x="8016" y="2261"/>
                    </a:cubicBezTo>
                    <a:lnTo>
                      <a:pt x="8003" y="2261"/>
                    </a:lnTo>
                    <a:cubicBezTo>
                      <a:pt x="7670" y="1540"/>
                      <a:pt x="6935" y="1055"/>
                      <a:pt x="6130" y="1055"/>
                    </a:cubicBezTo>
                    <a:lnTo>
                      <a:pt x="6061" y="1055"/>
                    </a:lnTo>
                    <a:cubicBezTo>
                      <a:pt x="5770" y="569"/>
                      <a:pt x="5313" y="209"/>
                      <a:pt x="4786" y="14"/>
                    </a:cubicBezTo>
                    <a:cubicBezTo>
                      <a:pt x="4763" y="5"/>
                      <a:pt x="4740" y="1"/>
                      <a:pt x="47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4" name="Google Shape;264;p26"/>
              <p:cNvSpPr/>
              <p:nvPr/>
            </p:nvSpPr>
            <p:spPr>
              <a:xfrm>
                <a:off x="6361570" y="1220827"/>
                <a:ext cx="19025" cy="17690"/>
              </a:xfrm>
              <a:custGeom>
                <a:rect b="b" l="l" r="r" t="t"/>
                <a:pathLst>
                  <a:path extrusionOk="0" h="371" w="399">
                    <a:moveTo>
                      <a:pt x="187" y="1"/>
                    </a:moveTo>
                    <a:cubicBezTo>
                      <a:pt x="174" y="1"/>
                      <a:pt x="161" y="2"/>
                      <a:pt x="149" y="4"/>
                    </a:cubicBezTo>
                    <a:cubicBezTo>
                      <a:pt x="79" y="32"/>
                      <a:pt x="24" y="101"/>
                      <a:pt x="11" y="171"/>
                    </a:cubicBezTo>
                    <a:cubicBezTo>
                      <a:pt x="1" y="288"/>
                      <a:pt x="101" y="370"/>
                      <a:pt x="200" y="370"/>
                    </a:cubicBezTo>
                    <a:cubicBezTo>
                      <a:pt x="241" y="370"/>
                      <a:pt x="283" y="356"/>
                      <a:pt x="316" y="323"/>
                    </a:cubicBezTo>
                    <a:cubicBezTo>
                      <a:pt x="385" y="267"/>
                      <a:pt x="399" y="156"/>
                      <a:pt x="357" y="88"/>
                    </a:cubicBezTo>
                    <a:cubicBezTo>
                      <a:pt x="323" y="30"/>
                      <a:pt x="250" y="1"/>
                      <a:pt x="18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65" name="Google Shape;265;p26"/>
            <p:cNvGrpSpPr/>
            <p:nvPr/>
          </p:nvGrpSpPr>
          <p:grpSpPr>
            <a:xfrm>
              <a:off x="723837" y="1482615"/>
              <a:ext cx="267223" cy="233165"/>
              <a:chOff x="6908262" y="1240186"/>
              <a:chExt cx="472209" cy="412024"/>
            </a:xfrm>
          </p:grpSpPr>
          <p:sp>
            <p:nvSpPr>
              <p:cNvPr id="266" name="Google Shape;266;p26"/>
              <p:cNvSpPr/>
              <p:nvPr/>
            </p:nvSpPr>
            <p:spPr>
              <a:xfrm>
                <a:off x="7105958" y="1594618"/>
                <a:ext cx="76769" cy="17929"/>
              </a:xfrm>
              <a:custGeom>
                <a:rect b="b" l="l" r="r" t="t"/>
                <a:pathLst>
                  <a:path extrusionOk="0" h="376" w="1610">
                    <a:moveTo>
                      <a:pt x="181" y="0"/>
                    </a:moveTo>
                    <a:cubicBezTo>
                      <a:pt x="84" y="0"/>
                      <a:pt x="1" y="84"/>
                      <a:pt x="1" y="181"/>
                    </a:cubicBezTo>
                    <a:cubicBezTo>
                      <a:pt x="1" y="292"/>
                      <a:pt x="84" y="375"/>
                      <a:pt x="181" y="375"/>
                    </a:cubicBezTo>
                    <a:lnTo>
                      <a:pt x="1429" y="375"/>
                    </a:lnTo>
                    <a:cubicBezTo>
                      <a:pt x="1540" y="375"/>
                      <a:pt x="1609" y="292"/>
                      <a:pt x="1609" y="181"/>
                    </a:cubicBezTo>
                    <a:cubicBezTo>
                      <a:pt x="1609" y="84"/>
                      <a:pt x="1540" y="0"/>
                      <a:pt x="142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7" name="Google Shape;267;p26"/>
              <p:cNvSpPr/>
              <p:nvPr/>
            </p:nvSpPr>
            <p:spPr>
              <a:xfrm>
                <a:off x="7080209" y="1365642"/>
                <a:ext cx="136229" cy="159593"/>
              </a:xfrm>
              <a:custGeom>
                <a:rect b="b" l="l" r="r" t="t"/>
                <a:pathLst>
                  <a:path extrusionOk="0" h="3347" w="2857">
                    <a:moveTo>
                      <a:pt x="1054" y="2237"/>
                    </a:moveTo>
                    <a:cubicBezTo>
                      <a:pt x="1262" y="2237"/>
                      <a:pt x="1415" y="2404"/>
                      <a:pt x="1415" y="2598"/>
                    </a:cubicBezTo>
                    <a:lnTo>
                      <a:pt x="1415" y="2611"/>
                    </a:lnTo>
                    <a:cubicBezTo>
                      <a:pt x="1415" y="2820"/>
                      <a:pt x="1262" y="2972"/>
                      <a:pt x="1054" y="2972"/>
                    </a:cubicBezTo>
                    <a:lnTo>
                      <a:pt x="735" y="2972"/>
                    </a:lnTo>
                    <a:cubicBezTo>
                      <a:pt x="541" y="2972"/>
                      <a:pt x="374" y="2820"/>
                      <a:pt x="374" y="2611"/>
                    </a:cubicBezTo>
                    <a:lnTo>
                      <a:pt x="374" y="2598"/>
                    </a:lnTo>
                    <a:cubicBezTo>
                      <a:pt x="374" y="2404"/>
                      <a:pt x="541" y="2237"/>
                      <a:pt x="735" y="2237"/>
                    </a:cubicBezTo>
                    <a:close/>
                    <a:moveTo>
                      <a:pt x="1594" y="1"/>
                    </a:moveTo>
                    <a:cubicBezTo>
                      <a:pt x="1580" y="1"/>
                      <a:pt x="1567" y="2"/>
                      <a:pt x="1553" y="4"/>
                    </a:cubicBezTo>
                    <a:cubicBezTo>
                      <a:pt x="1470" y="32"/>
                      <a:pt x="1415" y="102"/>
                      <a:pt x="1415" y="185"/>
                    </a:cubicBezTo>
                    <a:lnTo>
                      <a:pt x="1415" y="1960"/>
                    </a:lnTo>
                    <a:cubicBezTo>
                      <a:pt x="1317" y="1904"/>
                      <a:pt x="1193" y="1862"/>
                      <a:pt x="1054" y="1862"/>
                    </a:cubicBezTo>
                    <a:lnTo>
                      <a:pt x="735" y="1862"/>
                    </a:lnTo>
                    <a:cubicBezTo>
                      <a:pt x="333" y="1862"/>
                      <a:pt x="0" y="2195"/>
                      <a:pt x="0" y="2598"/>
                    </a:cubicBezTo>
                    <a:lnTo>
                      <a:pt x="0" y="2611"/>
                    </a:lnTo>
                    <a:cubicBezTo>
                      <a:pt x="0" y="3014"/>
                      <a:pt x="333" y="3347"/>
                      <a:pt x="735" y="3347"/>
                    </a:cubicBezTo>
                    <a:lnTo>
                      <a:pt x="1054" y="3347"/>
                    </a:lnTo>
                    <a:cubicBezTo>
                      <a:pt x="1456" y="3347"/>
                      <a:pt x="1789" y="3014"/>
                      <a:pt x="1789" y="2611"/>
                    </a:cubicBezTo>
                    <a:lnTo>
                      <a:pt x="1789" y="2598"/>
                    </a:lnTo>
                    <a:lnTo>
                      <a:pt x="1789" y="614"/>
                    </a:lnTo>
                    <a:cubicBezTo>
                      <a:pt x="1872" y="670"/>
                      <a:pt x="1983" y="725"/>
                      <a:pt x="2108" y="767"/>
                    </a:cubicBezTo>
                    <a:cubicBezTo>
                      <a:pt x="2399" y="850"/>
                      <a:pt x="2469" y="1058"/>
                      <a:pt x="2469" y="1058"/>
                    </a:cubicBezTo>
                    <a:lnTo>
                      <a:pt x="2482" y="1086"/>
                    </a:lnTo>
                    <a:cubicBezTo>
                      <a:pt x="2505" y="1154"/>
                      <a:pt x="2575" y="1204"/>
                      <a:pt x="2645" y="1204"/>
                    </a:cubicBezTo>
                    <a:cubicBezTo>
                      <a:pt x="2661" y="1204"/>
                      <a:pt x="2676" y="1202"/>
                      <a:pt x="2691" y="1197"/>
                    </a:cubicBezTo>
                    <a:cubicBezTo>
                      <a:pt x="2802" y="1183"/>
                      <a:pt x="2857" y="1072"/>
                      <a:pt x="2829" y="975"/>
                    </a:cubicBezTo>
                    <a:lnTo>
                      <a:pt x="2829" y="961"/>
                    </a:lnTo>
                    <a:cubicBezTo>
                      <a:pt x="2787" y="808"/>
                      <a:pt x="2607" y="531"/>
                      <a:pt x="2219" y="407"/>
                    </a:cubicBezTo>
                    <a:cubicBezTo>
                      <a:pt x="1914" y="309"/>
                      <a:pt x="1775" y="115"/>
                      <a:pt x="1761" y="87"/>
                    </a:cubicBezTo>
                    <a:cubicBezTo>
                      <a:pt x="1726" y="30"/>
                      <a:pt x="1663" y="1"/>
                      <a:pt x="159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8" name="Google Shape;268;p26"/>
              <p:cNvSpPr/>
              <p:nvPr/>
            </p:nvSpPr>
            <p:spPr>
              <a:xfrm>
                <a:off x="7019365" y="1240186"/>
                <a:ext cx="249999" cy="412024"/>
              </a:xfrm>
              <a:custGeom>
                <a:rect b="b" l="l" r="r" t="t"/>
                <a:pathLst>
                  <a:path extrusionOk="0" h="8641" w="5243">
                    <a:moveTo>
                      <a:pt x="3578" y="361"/>
                    </a:moveTo>
                    <a:lnTo>
                      <a:pt x="3578" y="403"/>
                    </a:lnTo>
                    <a:lnTo>
                      <a:pt x="3578" y="666"/>
                    </a:lnTo>
                    <a:cubicBezTo>
                      <a:pt x="3578" y="736"/>
                      <a:pt x="3523" y="791"/>
                      <a:pt x="3453" y="791"/>
                    </a:cubicBezTo>
                    <a:lnTo>
                      <a:pt x="1803" y="791"/>
                    </a:lnTo>
                    <a:cubicBezTo>
                      <a:pt x="1720" y="791"/>
                      <a:pt x="1665" y="736"/>
                      <a:pt x="1665" y="666"/>
                    </a:cubicBezTo>
                    <a:lnTo>
                      <a:pt x="1665" y="403"/>
                    </a:lnTo>
                    <a:lnTo>
                      <a:pt x="1665" y="361"/>
                    </a:lnTo>
                    <a:close/>
                    <a:moveTo>
                      <a:pt x="832" y="0"/>
                    </a:moveTo>
                    <a:cubicBezTo>
                      <a:pt x="374" y="0"/>
                      <a:pt x="0" y="375"/>
                      <a:pt x="0" y="832"/>
                    </a:cubicBezTo>
                    <a:lnTo>
                      <a:pt x="0" y="1636"/>
                    </a:lnTo>
                    <a:cubicBezTo>
                      <a:pt x="0" y="1747"/>
                      <a:pt x="84" y="1831"/>
                      <a:pt x="180" y="1831"/>
                    </a:cubicBezTo>
                    <a:cubicBezTo>
                      <a:pt x="291" y="1831"/>
                      <a:pt x="374" y="1747"/>
                      <a:pt x="374" y="1636"/>
                    </a:cubicBezTo>
                    <a:lnTo>
                      <a:pt x="374" y="832"/>
                    </a:lnTo>
                    <a:cubicBezTo>
                      <a:pt x="374" y="569"/>
                      <a:pt x="568" y="361"/>
                      <a:pt x="832" y="361"/>
                    </a:cubicBezTo>
                    <a:lnTo>
                      <a:pt x="1262" y="361"/>
                    </a:lnTo>
                    <a:cubicBezTo>
                      <a:pt x="1276" y="361"/>
                      <a:pt x="1290" y="388"/>
                      <a:pt x="1290" y="403"/>
                    </a:cubicBezTo>
                    <a:lnTo>
                      <a:pt x="1290" y="666"/>
                    </a:lnTo>
                    <a:cubicBezTo>
                      <a:pt x="1290" y="943"/>
                      <a:pt x="1526" y="1165"/>
                      <a:pt x="1803" y="1165"/>
                    </a:cubicBezTo>
                    <a:lnTo>
                      <a:pt x="3453" y="1165"/>
                    </a:lnTo>
                    <a:cubicBezTo>
                      <a:pt x="3730" y="1165"/>
                      <a:pt x="3952" y="943"/>
                      <a:pt x="3952" y="666"/>
                    </a:cubicBezTo>
                    <a:lnTo>
                      <a:pt x="3952" y="403"/>
                    </a:lnTo>
                    <a:cubicBezTo>
                      <a:pt x="3952" y="388"/>
                      <a:pt x="3967" y="361"/>
                      <a:pt x="3994" y="361"/>
                    </a:cubicBezTo>
                    <a:lnTo>
                      <a:pt x="4410" y="361"/>
                    </a:lnTo>
                    <a:cubicBezTo>
                      <a:pt x="4673" y="361"/>
                      <a:pt x="4882" y="569"/>
                      <a:pt x="4882" y="832"/>
                    </a:cubicBezTo>
                    <a:lnTo>
                      <a:pt x="4882" y="7808"/>
                    </a:lnTo>
                    <a:cubicBezTo>
                      <a:pt x="4882" y="8058"/>
                      <a:pt x="4673" y="8265"/>
                      <a:pt x="4410" y="8265"/>
                    </a:cubicBezTo>
                    <a:lnTo>
                      <a:pt x="832" y="8265"/>
                    </a:lnTo>
                    <a:cubicBezTo>
                      <a:pt x="583" y="8265"/>
                      <a:pt x="374" y="8058"/>
                      <a:pt x="374" y="7808"/>
                    </a:cubicBezTo>
                    <a:lnTo>
                      <a:pt x="374" y="3273"/>
                    </a:lnTo>
                    <a:cubicBezTo>
                      <a:pt x="374" y="3162"/>
                      <a:pt x="291" y="3079"/>
                      <a:pt x="180" y="3079"/>
                    </a:cubicBezTo>
                    <a:cubicBezTo>
                      <a:pt x="84" y="3079"/>
                      <a:pt x="0" y="3162"/>
                      <a:pt x="0" y="3273"/>
                    </a:cubicBezTo>
                    <a:lnTo>
                      <a:pt x="0" y="7808"/>
                    </a:lnTo>
                    <a:cubicBezTo>
                      <a:pt x="0" y="8265"/>
                      <a:pt x="374" y="8640"/>
                      <a:pt x="832" y="8640"/>
                    </a:cubicBezTo>
                    <a:lnTo>
                      <a:pt x="4410" y="8640"/>
                    </a:lnTo>
                    <a:cubicBezTo>
                      <a:pt x="4882" y="8640"/>
                      <a:pt x="5242" y="8265"/>
                      <a:pt x="5242" y="7808"/>
                    </a:cubicBezTo>
                    <a:lnTo>
                      <a:pt x="5242" y="832"/>
                    </a:lnTo>
                    <a:cubicBezTo>
                      <a:pt x="5242" y="375"/>
                      <a:pt x="4882" y="0"/>
                      <a:pt x="441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9" name="Google Shape;269;p26"/>
              <p:cNvSpPr/>
              <p:nvPr/>
            </p:nvSpPr>
            <p:spPr>
              <a:xfrm>
                <a:off x="6955183" y="1401691"/>
                <a:ext cx="41722" cy="97606"/>
              </a:xfrm>
              <a:custGeom>
                <a:rect b="b" l="l" r="r" t="t"/>
                <a:pathLst>
                  <a:path extrusionOk="0" h="2047" w="875">
                    <a:moveTo>
                      <a:pt x="668" y="1"/>
                    </a:moveTo>
                    <a:cubicBezTo>
                      <a:pt x="621" y="1"/>
                      <a:pt x="576" y="18"/>
                      <a:pt x="542" y="52"/>
                    </a:cubicBezTo>
                    <a:cubicBezTo>
                      <a:pt x="1" y="594"/>
                      <a:pt x="1" y="1454"/>
                      <a:pt x="542" y="1994"/>
                    </a:cubicBezTo>
                    <a:cubicBezTo>
                      <a:pt x="576" y="2029"/>
                      <a:pt x="625" y="2046"/>
                      <a:pt x="673" y="2046"/>
                    </a:cubicBezTo>
                    <a:cubicBezTo>
                      <a:pt x="722" y="2046"/>
                      <a:pt x="771" y="2029"/>
                      <a:pt x="805" y="1994"/>
                    </a:cubicBezTo>
                    <a:cubicBezTo>
                      <a:pt x="875" y="1911"/>
                      <a:pt x="875" y="1800"/>
                      <a:pt x="805" y="1731"/>
                    </a:cubicBezTo>
                    <a:cubicBezTo>
                      <a:pt x="417" y="1343"/>
                      <a:pt x="417" y="705"/>
                      <a:pt x="805" y="316"/>
                    </a:cubicBezTo>
                    <a:cubicBezTo>
                      <a:pt x="875" y="246"/>
                      <a:pt x="875" y="122"/>
                      <a:pt x="805" y="52"/>
                    </a:cubicBezTo>
                    <a:cubicBezTo>
                      <a:pt x="763" y="18"/>
                      <a:pt x="715" y="1"/>
                      <a:pt x="66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0" name="Google Shape;270;p26"/>
              <p:cNvSpPr/>
              <p:nvPr/>
            </p:nvSpPr>
            <p:spPr>
              <a:xfrm>
                <a:off x="6908262" y="1371269"/>
                <a:ext cx="58220" cy="158592"/>
              </a:xfrm>
              <a:custGeom>
                <a:rect b="b" l="l" r="r" t="t"/>
                <a:pathLst>
                  <a:path extrusionOk="0" h="3326" w="1221">
                    <a:moveTo>
                      <a:pt x="1014" y="1"/>
                    </a:moveTo>
                    <a:cubicBezTo>
                      <a:pt x="967" y="1"/>
                      <a:pt x="922" y="18"/>
                      <a:pt x="888" y="52"/>
                    </a:cubicBezTo>
                    <a:cubicBezTo>
                      <a:pt x="1" y="940"/>
                      <a:pt x="1" y="2382"/>
                      <a:pt x="888" y="3270"/>
                    </a:cubicBezTo>
                    <a:cubicBezTo>
                      <a:pt x="916" y="3297"/>
                      <a:pt x="971" y="3325"/>
                      <a:pt x="1012" y="3325"/>
                    </a:cubicBezTo>
                    <a:cubicBezTo>
                      <a:pt x="1068" y="3325"/>
                      <a:pt x="1110" y="3297"/>
                      <a:pt x="1151" y="3270"/>
                    </a:cubicBezTo>
                    <a:cubicBezTo>
                      <a:pt x="1221" y="3201"/>
                      <a:pt x="1221" y="3076"/>
                      <a:pt x="1151" y="3007"/>
                    </a:cubicBezTo>
                    <a:cubicBezTo>
                      <a:pt x="402" y="2258"/>
                      <a:pt x="402" y="1051"/>
                      <a:pt x="1151" y="316"/>
                    </a:cubicBezTo>
                    <a:cubicBezTo>
                      <a:pt x="1221" y="247"/>
                      <a:pt x="1221" y="122"/>
                      <a:pt x="1151" y="52"/>
                    </a:cubicBezTo>
                    <a:cubicBezTo>
                      <a:pt x="1109" y="18"/>
                      <a:pt x="1061" y="1"/>
                      <a:pt x="101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1" name="Google Shape;271;p26"/>
              <p:cNvSpPr/>
              <p:nvPr/>
            </p:nvSpPr>
            <p:spPr>
              <a:xfrm>
                <a:off x="7291781" y="1401691"/>
                <a:ext cx="41722" cy="97606"/>
              </a:xfrm>
              <a:custGeom>
                <a:rect b="b" l="l" r="r" t="t"/>
                <a:pathLst>
                  <a:path extrusionOk="0" h="2047" w="875">
                    <a:moveTo>
                      <a:pt x="210" y="1"/>
                    </a:moveTo>
                    <a:cubicBezTo>
                      <a:pt x="163" y="1"/>
                      <a:pt x="119" y="18"/>
                      <a:pt x="84" y="52"/>
                    </a:cubicBezTo>
                    <a:cubicBezTo>
                      <a:pt x="1" y="122"/>
                      <a:pt x="1" y="246"/>
                      <a:pt x="84" y="316"/>
                    </a:cubicBezTo>
                    <a:cubicBezTo>
                      <a:pt x="472" y="705"/>
                      <a:pt x="472" y="1343"/>
                      <a:pt x="84" y="1731"/>
                    </a:cubicBezTo>
                    <a:cubicBezTo>
                      <a:pt x="1" y="1800"/>
                      <a:pt x="1" y="1911"/>
                      <a:pt x="84" y="1994"/>
                    </a:cubicBezTo>
                    <a:cubicBezTo>
                      <a:pt x="119" y="2029"/>
                      <a:pt x="163" y="2046"/>
                      <a:pt x="210" y="2046"/>
                    </a:cubicBezTo>
                    <a:cubicBezTo>
                      <a:pt x="257" y="2046"/>
                      <a:pt x="305" y="2029"/>
                      <a:pt x="347" y="1994"/>
                    </a:cubicBezTo>
                    <a:cubicBezTo>
                      <a:pt x="874" y="1454"/>
                      <a:pt x="874" y="594"/>
                      <a:pt x="347" y="52"/>
                    </a:cubicBezTo>
                    <a:cubicBezTo>
                      <a:pt x="305" y="18"/>
                      <a:pt x="257" y="1"/>
                      <a:pt x="2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2" name="Google Shape;272;p26"/>
              <p:cNvSpPr/>
              <p:nvPr/>
            </p:nvSpPr>
            <p:spPr>
              <a:xfrm>
                <a:off x="7322871" y="1371269"/>
                <a:ext cx="57600" cy="158449"/>
              </a:xfrm>
              <a:custGeom>
                <a:rect b="b" l="l" r="r" t="t"/>
                <a:pathLst>
                  <a:path extrusionOk="0" h="3323" w="1208">
                    <a:moveTo>
                      <a:pt x="196" y="1"/>
                    </a:moveTo>
                    <a:cubicBezTo>
                      <a:pt x="149" y="1"/>
                      <a:pt x="104" y="18"/>
                      <a:pt x="70" y="52"/>
                    </a:cubicBezTo>
                    <a:cubicBezTo>
                      <a:pt x="0" y="122"/>
                      <a:pt x="0" y="247"/>
                      <a:pt x="70" y="316"/>
                    </a:cubicBezTo>
                    <a:cubicBezTo>
                      <a:pt x="805" y="1051"/>
                      <a:pt x="805" y="2258"/>
                      <a:pt x="70" y="3007"/>
                    </a:cubicBezTo>
                    <a:cubicBezTo>
                      <a:pt x="0" y="3076"/>
                      <a:pt x="0" y="3201"/>
                      <a:pt x="70" y="3270"/>
                    </a:cubicBezTo>
                    <a:cubicBezTo>
                      <a:pt x="104" y="3305"/>
                      <a:pt x="149" y="3322"/>
                      <a:pt x="196" y="3322"/>
                    </a:cubicBezTo>
                    <a:cubicBezTo>
                      <a:pt x="243" y="3322"/>
                      <a:pt x="291" y="3305"/>
                      <a:pt x="333" y="3270"/>
                    </a:cubicBezTo>
                    <a:cubicBezTo>
                      <a:pt x="1207" y="2382"/>
                      <a:pt x="1207" y="940"/>
                      <a:pt x="333" y="52"/>
                    </a:cubicBezTo>
                    <a:cubicBezTo>
                      <a:pt x="291" y="18"/>
                      <a:pt x="243" y="1"/>
                      <a:pt x="19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3" name="Google Shape;273;p26"/>
              <p:cNvSpPr/>
              <p:nvPr/>
            </p:nvSpPr>
            <p:spPr>
              <a:xfrm>
                <a:off x="7018030" y="1348476"/>
                <a:ext cx="19502" cy="17786"/>
              </a:xfrm>
              <a:custGeom>
                <a:rect b="b" l="l" r="r" t="t"/>
                <a:pathLst>
                  <a:path extrusionOk="0" h="373" w="409">
                    <a:moveTo>
                      <a:pt x="207" y="1"/>
                    </a:moveTo>
                    <a:cubicBezTo>
                      <a:pt x="168" y="1"/>
                      <a:pt x="128" y="14"/>
                      <a:pt x="97" y="46"/>
                    </a:cubicBezTo>
                    <a:cubicBezTo>
                      <a:pt x="14" y="101"/>
                      <a:pt x="1" y="212"/>
                      <a:pt x="56" y="295"/>
                    </a:cubicBezTo>
                    <a:cubicBezTo>
                      <a:pt x="93" y="348"/>
                      <a:pt x="148" y="373"/>
                      <a:pt x="204" y="373"/>
                    </a:cubicBezTo>
                    <a:cubicBezTo>
                      <a:pt x="292" y="373"/>
                      <a:pt x="380" y="309"/>
                      <a:pt x="389" y="198"/>
                    </a:cubicBezTo>
                    <a:cubicBezTo>
                      <a:pt x="409" y="88"/>
                      <a:pt x="307" y="1"/>
                      <a:pt x="20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cxnSp>
          <p:nvCxnSpPr>
            <p:cNvPr id="274" name="Google Shape;274;p26"/>
            <p:cNvCxnSpPr/>
            <p:nvPr/>
          </p:nvCxnSpPr>
          <p:spPr>
            <a:xfrm>
              <a:off x="729625" y="1355100"/>
              <a:ext cx="2556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75" name="Google Shape;275;p26"/>
            <p:cNvCxnSpPr/>
            <p:nvPr/>
          </p:nvCxnSpPr>
          <p:spPr>
            <a:xfrm>
              <a:off x="729625" y="1845525"/>
              <a:ext cx="2556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pic>
        <p:nvPicPr>
          <p:cNvPr id="276" name="Google Shape;276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72776" y="3580472"/>
            <a:ext cx="1001801" cy="80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55022" y="3580489"/>
            <a:ext cx="1001801" cy="80108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98654" y="3649266"/>
            <a:ext cx="932524" cy="745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27"/>
          <p:cNvSpPr txBox="1"/>
          <p:nvPr>
            <p:ph type="title"/>
          </p:nvPr>
        </p:nvSpPr>
        <p:spPr>
          <a:xfrm>
            <a:off x="1998275" y="650925"/>
            <a:ext cx="6425700" cy="2319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Appelés à aimer</a:t>
            </a:r>
            <a:endParaRPr sz="1100"/>
          </a:p>
        </p:txBody>
      </p:sp>
      <p:sp>
        <p:nvSpPr>
          <p:cNvPr id="284" name="Google Shape;284;p27"/>
          <p:cNvSpPr txBox="1"/>
          <p:nvPr/>
        </p:nvSpPr>
        <p:spPr>
          <a:xfrm>
            <a:off x="1379975" y="1151375"/>
            <a:ext cx="7044000" cy="343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Avec tout ce que je suis </a:t>
            </a:r>
            <a:endParaRPr sz="360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J’suis l’étoile qui éclaire la nuit </a:t>
            </a:r>
            <a:endParaRPr sz="360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Je réponds à l’appel pour bâtir </a:t>
            </a:r>
            <a:endParaRPr sz="360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Le Royaume de Dieu (x2)</a:t>
            </a:r>
            <a:endParaRPr b="1" sz="3600">
              <a:solidFill>
                <a:schemeClr val="dk1"/>
              </a:solidFill>
              <a:latin typeface="Metrophobic"/>
              <a:ea typeface="Metrophobic"/>
              <a:cs typeface="Metrophobic"/>
              <a:sym typeface="Metrophobic"/>
            </a:endParaRPr>
          </a:p>
        </p:txBody>
      </p:sp>
      <p:grpSp>
        <p:nvGrpSpPr>
          <p:cNvPr id="285" name="Google Shape;285;p27"/>
          <p:cNvGrpSpPr/>
          <p:nvPr/>
        </p:nvGrpSpPr>
        <p:grpSpPr>
          <a:xfrm>
            <a:off x="723837" y="552000"/>
            <a:ext cx="1218671" cy="1640915"/>
            <a:chOff x="723837" y="552000"/>
            <a:chExt cx="1218671" cy="1640915"/>
          </a:xfrm>
        </p:grpSpPr>
        <p:sp>
          <p:nvSpPr>
            <p:cNvPr id="286" name="Google Shape;286;p27"/>
            <p:cNvSpPr/>
            <p:nvPr/>
          </p:nvSpPr>
          <p:spPr>
            <a:xfrm>
              <a:off x="729625" y="552000"/>
              <a:ext cx="98100" cy="981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7" name="Google Shape;287;p27"/>
            <p:cNvSpPr/>
            <p:nvPr/>
          </p:nvSpPr>
          <p:spPr>
            <a:xfrm>
              <a:off x="882900" y="552000"/>
              <a:ext cx="98100" cy="981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8" name="Google Shape;288;p27"/>
            <p:cNvSpPr/>
            <p:nvPr/>
          </p:nvSpPr>
          <p:spPr>
            <a:xfrm>
              <a:off x="1036175" y="552000"/>
              <a:ext cx="98100" cy="981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9" name="Google Shape;289;p27"/>
            <p:cNvSpPr/>
            <p:nvPr/>
          </p:nvSpPr>
          <p:spPr>
            <a:xfrm>
              <a:off x="1379968" y="618464"/>
              <a:ext cx="255633" cy="250348"/>
            </a:xfrm>
            <a:custGeom>
              <a:rect b="b" l="l" r="r" t="t"/>
              <a:pathLst>
                <a:path extrusionOk="0" h="10799" w="11027">
                  <a:moveTo>
                    <a:pt x="5504" y="1"/>
                  </a:moveTo>
                  <a:cubicBezTo>
                    <a:pt x="5436" y="1"/>
                    <a:pt x="5367" y="2"/>
                    <a:pt x="5298" y="4"/>
                  </a:cubicBezTo>
                  <a:cubicBezTo>
                    <a:pt x="2331" y="130"/>
                    <a:pt x="1" y="2639"/>
                    <a:pt x="126" y="5621"/>
                  </a:cubicBezTo>
                  <a:cubicBezTo>
                    <a:pt x="234" y="8525"/>
                    <a:pt x="2618" y="10799"/>
                    <a:pt x="5498" y="10799"/>
                  </a:cubicBezTo>
                  <a:cubicBezTo>
                    <a:pt x="5575" y="10799"/>
                    <a:pt x="5652" y="10797"/>
                    <a:pt x="5729" y="10794"/>
                  </a:cubicBezTo>
                  <a:cubicBezTo>
                    <a:pt x="8710" y="10683"/>
                    <a:pt x="11027" y="8173"/>
                    <a:pt x="10916" y="5191"/>
                  </a:cubicBezTo>
                  <a:cubicBezTo>
                    <a:pt x="10793" y="2279"/>
                    <a:pt x="8395" y="1"/>
                    <a:pt x="550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" name="Google Shape;290;p27"/>
            <p:cNvSpPr/>
            <p:nvPr/>
          </p:nvSpPr>
          <p:spPr>
            <a:xfrm>
              <a:off x="1483960" y="686786"/>
              <a:ext cx="47650" cy="117350"/>
            </a:xfrm>
            <a:custGeom>
              <a:rect b="b" l="l" r="r" t="t"/>
              <a:pathLst>
                <a:path extrusionOk="0" h="4694" w="1906">
                  <a:moveTo>
                    <a:pt x="1906" y="0"/>
                  </a:moveTo>
                  <a:lnTo>
                    <a:pt x="0" y="2347"/>
                  </a:lnTo>
                  <a:lnTo>
                    <a:pt x="1857" y="4694"/>
                  </a:lnTo>
                </a:path>
              </a:pathLst>
            </a:cu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291" name="Google Shape;291;p27"/>
            <p:cNvSpPr/>
            <p:nvPr/>
          </p:nvSpPr>
          <p:spPr>
            <a:xfrm flipH="1">
              <a:off x="1686874" y="618464"/>
              <a:ext cx="255633" cy="250348"/>
            </a:xfrm>
            <a:custGeom>
              <a:rect b="b" l="l" r="r" t="t"/>
              <a:pathLst>
                <a:path extrusionOk="0" h="10799" w="11027">
                  <a:moveTo>
                    <a:pt x="5504" y="1"/>
                  </a:moveTo>
                  <a:cubicBezTo>
                    <a:pt x="5436" y="1"/>
                    <a:pt x="5367" y="2"/>
                    <a:pt x="5298" y="4"/>
                  </a:cubicBezTo>
                  <a:cubicBezTo>
                    <a:pt x="2331" y="130"/>
                    <a:pt x="1" y="2639"/>
                    <a:pt x="126" y="5621"/>
                  </a:cubicBezTo>
                  <a:cubicBezTo>
                    <a:pt x="234" y="8525"/>
                    <a:pt x="2618" y="10799"/>
                    <a:pt x="5498" y="10799"/>
                  </a:cubicBezTo>
                  <a:cubicBezTo>
                    <a:pt x="5575" y="10799"/>
                    <a:pt x="5652" y="10797"/>
                    <a:pt x="5729" y="10794"/>
                  </a:cubicBezTo>
                  <a:cubicBezTo>
                    <a:pt x="8710" y="10683"/>
                    <a:pt x="11027" y="8173"/>
                    <a:pt x="10916" y="5191"/>
                  </a:cubicBezTo>
                  <a:cubicBezTo>
                    <a:pt x="10793" y="2279"/>
                    <a:pt x="8395" y="1"/>
                    <a:pt x="550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" name="Google Shape;292;p27"/>
            <p:cNvSpPr/>
            <p:nvPr/>
          </p:nvSpPr>
          <p:spPr>
            <a:xfrm flipH="1">
              <a:off x="1790866" y="686786"/>
              <a:ext cx="47650" cy="117350"/>
            </a:xfrm>
            <a:custGeom>
              <a:rect b="b" l="l" r="r" t="t"/>
              <a:pathLst>
                <a:path extrusionOk="0" h="4694" w="1906">
                  <a:moveTo>
                    <a:pt x="1906" y="0"/>
                  </a:moveTo>
                  <a:lnTo>
                    <a:pt x="0" y="2347"/>
                  </a:lnTo>
                  <a:lnTo>
                    <a:pt x="1857" y="4694"/>
                  </a:lnTo>
                </a:path>
              </a:pathLst>
            </a:cu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sp>
        <p:grpSp>
          <p:nvGrpSpPr>
            <p:cNvPr id="293" name="Google Shape;293;p27"/>
            <p:cNvGrpSpPr/>
            <p:nvPr/>
          </p:nvGrpSpPr>
          <p:grpSpPr>
            <a:xfrm>
              <a:off x="729630" y="1968358"/>
              <a:ext cx="255615" cy="224557"/>
              <a:chOff x="6184139" y="1980808"/>
              <a:chExt cx="451696" cy="396814"/>
            </a:xfrm>
          </p:grpSpPr>
          <p:sp>
            <p:nvSpPr>
              <p:cNvPr id="294" name="Google Shape;294;p27"/>
              <p:cNvSpPr/>
              <p:nvPr/>
            </p:nvSpPr>
            <p:spPr>
              <a:xfrm>
                <a:off x="6184139" y="1980808"/>
                <a:ext cx="451696" cy="396814"/>
              </a:xfrm>
              <a:custGeom>
                <a:rect b="b" l="l" r="r" t="t"/>
                <a:pathLst>
                  <a:path extrusionOk="0" h="8322" w="9473">
                    <a:moveTo>
                      <a:pt x="4272" y="361"/>
                    </a:moveTo>
                    <a:cubicBezTo>
                      <a:pt x="4675" y="361"/>
                      <a:pt x="5063" y="583"/>
                      <a:pt x="5257" y="943"/>
                    </a:cubicBezTo>
                    <a:cubicBezTo>
                      <a:pt x="5285" y="1013"/>
                      <a:pt x="5354" y="1041"/>
                      <a:pt x="5437" y="1041"/>
                    </a:cubicBezTo>
                    <a:cubicBezTo>
                      <a:pt x="5466" y="1038"/>
                      <a:pt x="5495" y="1036"/>
                      <a:pt x="5524" y="1036"/>
                    </a:cubicBezTo>
                    <a:cubicBezTo>
                      <a:pt x="5868" y="1036"/>
                      <a:pt x="6196" y="1263"/>
                      <a:pt x="6324" y="1596"/>
                    </a:cubicBezTo>
                    <a:cubicBezTo>
                      <a:pt x="6349" y="1657"/>
                      <a:pt x="6408" y="1709"/>
                      <a:pt x="6480" y="1709"/>
                    </a:cubicBezTo>
                    <a:cubicBezTo>
                      <a:pt x="6489" y="1709"/>
                      <a:pt x="6497" y="1708"/>
                      <a:pt x="6505" y="1707"/>
                    </a:cubicBezTo>
                    <a:cubicBezTo>
                      <a:pt x="6521" y="1705"/>
                      <a:pt x="6536" y="1704"/>
                      <a:pt x="6552" y="1704"/>
                    </a:cubicBezTo>
                    <a:cubicBezTo>
                      <a:pt x="6838" y="1704"/>
                      <a:pt x="7088" y="1944"/>
                      <a:pt x="7088" y="2234"/>
                    </a:cubicBezTo>
                    <a:cubicBezTo>
                      <a:pt x="7088" y="2524"/>
                      <a:pt x="6851" y="2760"/>
                      <a:pt x="6561" y="2760"/>
                    </a:cubicBezTo>
                    <a:lnTo>
                      <a:pt x="6311" y="2760"/>
                    </a:lnTo>
                    <a:lnTo>
                      <a:pt x="6311" y="2178"/>
                    </a:lnTo>
                    <a:cubicBezTo>
                      <a:pt x="6311" y="2073"/>
                      <a:pt x="6222" y="1988"/>
                      <a:pt x="6120" y="1988"/>
                    </a:cubicBezTo>
                    <a:cubicBezTo>
                      <a:pt x="6101" y="1988"/>
                      <a:pt x="6081" y="1991"/>
                      <a:pt x="6061" y="1997"/>
                    </a:cubicBezTo>
                    <a:lnTo>
                      <a:pt x="4064" y="2566"/>
                    </a:lnTo>
                    <a:cubicBezTo>
                      <a:pt x="3981" y="2594"/>
                      <a:pt x="3926" y="2677"/>
                      <a:pt x="3939" y="2760"/>
                    </a:cubicBezTo>
                    <a:lnTo>
                      <a:pt x="3066" y="2760"/>
                    </a:lnTo>
                    <a:cubicBezTo>
                      <a:pt x="2678" y="2760"/>
                      <a:pt x="2345" y="2413"/>
                      <a:pt x="2373" y="2025"/>
                    </a:cubicBezTo>
                    <a:cubicBezTo>
                      <a:pt x="2373" y="1886"/>
                      <a:pt x="2441" y="1720"/>
                      <a:pt x="2552" y="1609"/>
                    </a:cubicBezTo>
                    <a:cubicBezTo>
                      <a:pt x="2678" y="1470"/>
                      <a:pt x="2830" y="1401"/>
                      <a:pt x="3011" y="1387"/>
                    </a:cubicBezTo>
                    <a:cubicBezTo>
                      <a:pt x="3094" y="1374"/>
                      <a:pt x="3163" y="1318"/>
                      <a:pt x="3177" y="1235"/>
                    </a:cubicBezTo>
                    <a:cubicBezTo>
                      <a:pt x="3232" y="999"/>
                      <a:pt x="3371" y="777"/>
                      <a:pt x="3565" y="610"/>
                    </a:cubicBezTo>
                    <a:cubicBezTo>
                      <a:pt x="3773" y="444"/>
                      <a:pt x="4009" y="361"/>
                      <a:pt x="4272" y="361"/>
                    </a:cubicBezTo>
                    <a:close/>
                    <a:moveTo>
                      <a:pt x="5936" y="2413"/>
                    </a:moveTo>
                    <a:lnTo>
                      <a:pt x="5936" y="2816"/>
                    </a:lnTo>
                    <a:lnTo>
                      <a:pt x="4300" y="3301"/>
                    </a:lnTo>
                    <a:lnTo>
                      <a:pt x="4300" y="2885"/>
                    </a:lnTo>
                    <a:lnTo>
                      <a:pt x="5936" y="2413"/>
                    </a:lnTo>
                    <a:close/>
                    <a:moveTo>
                      <a:pt x="5618" y="4493"/>
                    </a:moveTo>
                    <a:cubicBezTo>
                      <a:pt x="5797" y="4493"/>
                      <a:pt x="5936" y="4632"/>
                      <a:pt x="5936" y="4813"/>
                    </a:cubicBezTo>
                    <a:lnTo>
                      <a:pt x="5936" y="4826"/>
                    </a:lnTo>
                    <a:lnTo>
                      <a:pt x="5936" y="4841"/>
                    </a:lnTo>
                    <a:cubicBezTo>
                      <a:pt x="5936" y="5007"/>
                      <a:pt x="5797" y="5146"/>
                      <a:pt x="5618" y="5146"/>
                    </a:cubicBezTo>
                    <a:lnTo>
                      <a:pt x="5326" y="5146"/>
                    </a:lnTo>
                    <a:cubicBezTo>
                      <a:pt x="5146" y="5146"/>
                      <a:pt x="5007" y="5007"/>
                      <a:pt x="5007" y="4841"/>
                    </a:cubicBezTo>
                    <a:lnTo>
                      <a:pt x="5007" y="4813"/>
                    </a:lnTo>
                    <a:cubicBezTo>
                      <a:pt x="5007" y="4632"/>
                      <a:pt x="5146" y="4493"/>
                      <a:pt x="5326" y="4493"/>
                    </a:cubicBezTo>
                    <a:close/>
                    <a:moveTo>
                      <a:pt x="3621" y="4909"/>
                    </a:moveTo>
                    <a:cubicBezTo>
                      <a:pt x="3800" y="4909"/>
                      <a:pt x="3939" y="5048"/>
                      <a:pt x="3939" y="5215"/>
                    </a:cubicBezTo>
                    <a:lnTo>
                      <a:pt x="3939" y="5229"/>
                    </a:lnTo>
                    <a:lnTo>
                      <a:pt x="3939" y="5242"/>
                    </a:lnTo>
                    <a:cubicBezTo>
                      <a:pt x="3939" y="5409"/>
                      <a:pt x="3800" y="5547"/>
                      <a:pt x="3621" y="5547"/>
                    </a:cubicBezTo>
                    <a:lnTo>
                      <a:pt x="3316" y="5547"/>
                    </a:lnTo>
                    <a:cubicBezTo>
                      <a:pt x="3149" y="5547"/>
                      <a:pt x="3011" y="5409"/>
                      <a:pt x="3011" y="5242"/>
                    </a:cubicBezTo>
                    <a:lnTo>
                      <a:pt x="3011" y="5215"/>
                    </a:lnTo>
                    <a:cubicBezTo>
                      <a:pt x="3011" y="5048"/>
                      <a:pt x="3149" y="4909"/>
                      <a:pt x="3316" y="4909"/>
                    </a:cubicBezTo>
                    <a:close/>
                    <a:moveTo>
                      <a:pt x="7615" y="2483"/>
                    </a:moveTo>
                    <a:lnTo>
                      <a:pt x="7615" y="6200"/>
                    </a:lnTo>
                    <a:lnTo>
                      <a:pt x="1873" y="6200"/>
                    </a:lnTo>
                    <a:lnTo>
                      <a:pt x="1873" y="2483"/>
                    </a:lnTo>
                    <a:lnTo>
                      <a:pt x="2081" y="2483"/>
                    </a:lnTo>
                    <a:cubicBezTo>
                      <a:pt x="2247" y="2871"/>
                      <a:pt x="2636" y="3134"/>
                      <a:pt x="3066" y="3134"/>
                    </a:cubicBezTo>
                    <a:lnTo>
                      <a:pt x="3939" y="3134"/>
                    </a:lnTo>
                    <a:lnTo>
                      <a:pt x="3939" y="4619"/>
                    </a:lnTo>
                    <a:cubicBezTo>
                      <a:pt x="3843" y="4563"/>
                      <a:pt x="3732" y="4536"/>
                      <a:pt x="3621" y="4536"/>
                    </a:cubicBezTo>
                    <a:lnTo>
                      <a:pt x="3316" y="4536"/>
                    </a:lnTo>
                    <a:cubicBezTo>
                      <a:pt x="2941" y="4536"/>
                      <a:pt x="2636" y="4841"/>
                      <a:pt x="2636" y="5215"/>
                    </a:cubicBezTo>
                    <a:lnTo>
                      <a:pt x="2636" y="5242"/>
                    </a:lnTo>
                    <a:cubicBezTo>
                      <a:pt x="2636" y="5617"/>
                      <a:pt x="2941" y="5922"/>
                      <a:pt x="3316" y="5922"/>
                    </a:cubicBezTo>
                    <a:lnTo>
                      <a:pt x="3621" y="5922"/>
                    </a:lnTo>
                    <a:cubicBezTo>
                      <a:pt x="4009" y="5922"/>
                      <a:pt x="4300" y="5590"/>
                      <a:pt x="4300" y="5215"/>
                    </a:cubicBezTo>
                    <a:lnTo>
                      <a:pt x="4300" y="3676"/>
                    </a:lnTo>
                    <a:lnTo>
                      <a:pt x="5936" y="3204"/>
                    </a:lnTo>
                    <a:lnTo>
                      <a:pt x="5936" y="4203"/>
                    </a:lnTo>
                    <a:cubicBezTo>
                      <a:pt x="5840" y="4161"/>
                      <a:pt x="5742" y="4133"/>
                      <a:pt x="5618" y="4133"/>
                    </a:cubicBezTo>
                    <a:lnTo>
                      <a:pt x="5326" y="4133"/>
                    </a:lnTo>
                    <a:cubicBezTo>
                      <a:pt x="4952" y="4133"/>
                      <a:pt x="4647" y="4438"/>
                      <a:pt x="4647" y="4813"/>
                    </a:cubicBezTo>
                    <a:lnTo>
                      <a:pt x="4647" y="4841"/>
                    </a:lnTo>
                    <a:cubicBezTo>
                      <a:pt x="4647" y="5215"/>
                      <a:pt x="4952" y="5520"/>
                      <a:pt x="5326" y="5520"/>
                    </a:cubicBezTo>
                    <a:lnTo>
                      <a:pt x="5618" y="5520"/>
                    </a:lnTo>
                    <a:cubicBezTo>
                      <a:pt x="6006" y="5520"/>
                      <a:pt x="6311" y="5187"/>
                      <a:pt x="6311" y="4813"/>
                    </a:cubicBezTo>
                    <a:lnTo>
                      <a:pt x="6311" y="3134"/>
                    </a:lnTo>
                    <a:lnTo>
                      <a:pt x="6561" y="3134"/>
                    </a:lnTo>
                    <a:cubicBezTo>
                      <a:pt x="6962" y="3134"/>
                      <a:pt x="7323" y="2857"/>
                      <a:pt x="7434" y="2483"/>
                    </a:cubicBezTo>
                    <a:close/>
                    <a:moveTo>
                      <a:pt x="8044" y="1664"/>
                    </a:moveTo>
                    <a:cubicBezTo>
                      <a:pt x="8253" y="1664"/>
                      <a:pt x="8432" y="1831"/>
                      <a:pt x="8432" y="2053"/>
                    </a:cubicBezTo>
                    <a:lnTo>
                      <a:pt x="8432" y="6629"/>
                    </a:lnTo>
                    <a:cubicBezTo>
                      <a:pt x="8432" y="6838"/>
                      <a:pt x="8253" y="7017"/>
                      <a:pt x="8044" y="7017"/>
                    </a:cubicBezTo>
                    <a:lnTo>
                      <a:pt x="1443" y="7017"/>
                    </a:lnTo>
                    <a:cubicBezTo>
                      <a:pt x="1221" y="7017"/>
                      <a:pt x="1055" y="6838"/>
                      <a:pt x="1055" y="6629"/>
                    </a:cubicBezTo>
                    <a:lnTo>
                      <a:pt x="1055" y="2053"/>
                    </a:lnTo>
                    <a:cubicBezTo>
                      <a:pt x="1055" y="1831"/>
                      <a:pt x="1221" y="1664"/>
                      <a:pt x="1443" y="1664"/>
                    </a:cubicBezTo>
                    <a:lnTo>
                      <a:pt x="2081" y="1664"/>
                    </a:lnTo>
                    <a:cubicBezTo>
                      <a:pt x="2025" y="1803"/>
                      <a:pt x="1998" y="1956"/>
                      <a:pt x="1998" y="2108"/>
                    </a:cubicBezTo>
                    <a:lnTo>
                      <a:pt x="1679" y="2108"/>
                    </a:lnTo>
                    <a:cubicBezTo>
                      <a:pt x="1582" y="2108"/>
                      <a:pt x="1498" y="2191"/>
                      <a:pt x="1498" y="2289"/>
                    </a:cubicBezTo>
                    <a:lnTo>
                      <a:pt x="1498" y="6394"/>
                    </a:lnTo>
                    <a:cubicBezTo>
                      <a:pt x="1498" y="6490"/>
                      <a:pt x="1582" y="6574"/>
                      <a:pt x="1679" y="6574"/>
                    </a:cubicBezTo>
                    <a:lnTo>
                      <a:pt x="7794" y="6574"/>
                    </a:lnTo>
                    <a:cubicBezTo>
                      <a:pt x="7905" y="6574"/>
                      <a:pt x="7989" y="6490"/>
                      <a:pt x="7989" y="6394"/>
                    </a:cubicBezTo>
                    <a:lnTo>
                      <a:pt x="7989" y="2289"/>
                    </a:lnTo>
                    <a:cubicBezTo>
                      <a:pt x="7989" y="2191"/>
                      <a:pt x="7905" y="2108"/>
                      <a:pt x="7794" y="2108"/>
                    </a:cubicBezTo>
                    <a:lnTo>
                      <a:pt x="7448" y="2108"/>
                    </a:lnTo>
                    <a:cubicBezTo>
                      <a:pt x="7434" y="1942"/>
                      <a:pt x="7365" y="1790"/>
                      <a:pt x="7254" y="1664"/>
                    </a:cubicBezTo>
                    <a:close/>
                    <a:moveTo>
                      <a:pt x="4272" y="0"/>
                    </a:moveTo>
                    <a:cubicBezTo>
                      <a:pt x="3926" y="0"/>
                      <a:pt x="3593" y="111"/>
                      <a:pt x="3329" y="320"/>
                    </a:cubicBezTo>
                    <a:cubicBezTo>
                      <a:pt x="3107" y="514"/>
                      <a:pt x="2941" y="749"/>
                      <a:pt x="2844" y="1026"/>
                    </a:cubicBezTo>
                    <a:cubicBezTo>
                      <a:pt x="2663" y="1069"/>
                      <a:pt x="2484" y="1165"/>
                      <a:pt x="2345" y="1290"/>
                    </a:cubicBezTo>
                    <a:lnTo>
                      <a:pt x="1443" y="1290"/>
                    </a:lnTo>
                    <a:cubicBezTo>
                      <a:pt x="1027" y="1290"/>
                      <a:pt x="681" y="1637"/>
                      <a:pt x="681" y="2053"/>
                    </a:cubicBezTo>
                    <a:lnTo>
                      <a:pt x="681" y="6629"/>
                    </a:lnTo>
                    <a:cubicBezTo>
                      <a:pt x="681" y="6768"/>
                      <a:pt x="722" y="6906"/>
                      <a:pt x="792" y="7017"/>
                    </a:cubicBezTo>
                    <a:lnTo>
                      <a:pt x="195" y="7017"/>
                    </a:lnTo>
                    <a:cubicBezTo>
                      <a:pt x="84" y="7017"/>
                      <a:pt x="1" y="7101"/>
                      <a:pt x="1" y="7198"/>
                    </a:cubicBezTo>
                    <a:lnTo>
                      <a:pt x="1" y="7642"/>
                    </a:lnTo>
                    <a:cubicBezTo>
                      <a:pt x="1" y="8016"/>
                      <a:pt x="320" y="8321"/>
                      <a:pt x="694" y="8321"/>
                    </a:cubicBezTo>
                    <a:lnTo>
                      <a:pt x="3926" y="8321"/>
                    </a:lnTo>
                    <a:cubicBezTo>
                      <a:pt x="4037" y="8321"/>
                      <a:pt x="4120" y="8238"/>
                      <a:pt x="4120" y="8141"/>
                    </a:cubicBezTo>
                    <a:cubicBezTo>
                      <a:pt x="4120" y="8030"/>
                      <a:pt x="4037" y="7947"/>
                      <a:pt x="3926" y="7947"/>
                    </a:cubicBezTo>
                    <a:lnTo>
                      <a:pt x="694" y="7947"/>
                    </a:lnTo>
                    <a:cubicBezTo>
                      <a:pt x="514" y="7947"/>
                      <a:pt x="376" y="7808"/>
                      <a:pt x="376" y="7642"/>
                    </a:cubicBezTo>
                    <a:lnTo>
                      <a:pt x="376" y="7392"/>
                    </a:lnTo>
                    <a:lnTo>
                      <a:pt x="9098" y="7392"/>
                    </a:lnTo>
                    <a:lnTo>
                      <a:pt x="9098" y="7642"/>
                    </a:lnTo>
                    <a:cubicBezTo>
                      <a:pt x="9098" y="7808"/>
                      <a:pt x="8959" y="7947"/>
                      <a:pt x="8793" y="7947"/>
                    </a:cubicBezTo>
                    <a:lnTo>
                      <a:pt x="5562" y="7947"/>
                    </a:lnTo>
                    <a:cubicBezTo>
                      <a:pt x="5451" y="7947"/>
                      <a:pt x="5368" y="8030"/>
                      <a:pt x="5368" y="8141"/>
                    </a:cubicBezTo>
                    <a:cubicBezTo>
                      <a:pt x="5368" y="8238"/>
                      <a:pt x="5451" y="8321"/>
                      <a:pt x="5562" y="8321"/>
                    </a:cubicBezTo>
                    <a:lnTo>
                      <a:pt x="8793" y="8321"/>
                    </a:lnTo>
                    <a:cubicBezTo>
                      <a:pt x="9168" y="8321"/>
                      <a:pt x="9473" y="8016"/>
                      <a:pt x="9473" y="7642"/>
                    </a:cubicBezTo>
                    <a:lnTo>
                      <a:pt x="9473" y="7198"/>
                    </a:lnTo>
                    <a:cubicBezTo>
                      <a:pt x="9473" y="7101"/>
                      <a:pt x="9390" y="7017"/>
                      <a:pt x="9292" y="7017"/>
                    </a:cubicBezTo>
                    <a:lnTo>
                      <a:pt x="8696" y="7017"/>
                    </a:lnTo>
                    <a:cubicBezTo>
                      <a:pt x="8765" y="6906"/>
                      <a:pt x="8793" y="6768"/>
                      <a:pt x="8793" y="6629"/>
                    </a:cubicBezTo>
                    <a:lnTo>
                      <a:pt x="8793" y="2053"/>
                    </a:lnTo>
                    <a:cubicBezTo>
                      <a:pt x="8793" y="1637"/>
                      <a:pt x="8460" y="1290"/>
                      <a:pt x="8044" y="1290"/>
                    </a:cubicBezTo>
                    <a:lnTo>
                      <a:pt x="6588" y="1290"/>
                    </a:lnTo>
                    <a:cubicBezTo>
                      <a:pt x="6367" y="915"/>
                      <a:pt x="5964" y="666"/>
                      <a:pt x="5520" y="666"/>
                    </a:cubicBezTo>
                    <a:cubicBezTo>
                      <a:pt x="5243" y="250"/>
                      <a:pt x="4771" y="0"/>
                      <a:pt x="427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5" name="Google Shape;295;p27"/>
              <p:cNvSpPr/>
              <p:nvPr/>
            </p:nvSpPr>
            <p:spPr>
              <a:xfrm>
                <a:off x="6400384" y="2359892"/>
                <a:ext cx="19216" cy="17499"/>
              </a:xfrm>
              <a:custGeom>
                <a:rect b="b" l="l" r="r" t="t"/>
                <a:pathLst>
                  <a:path extrusionOk="0" h="367" w="403">
                    <a:moveTo>
                      <a:pt x="192" y="0"/>
                    </a:moveTo>
                    <a:cubicBezTo>
                      <a:pt x="147" y="0"/>
                      <a:pt x="103" y="19"/>
                      <a:pt x="70" y="53"/>
                    </a:cubicBezTo>
                    <a:cubicBezTo>
                      <a:pt x="14" y="121"/>
                      <a:pt x="1" y="219"/>
                      <a:pt x="56" y="288"/>
                    </a:cubicBezTo>
                    <a:cubicBezTo>
                      <a:pt x="89" y="342"/>
                      <a:pt x="142" y="366"/>
                      <a:pt x="197" y="366"/>
                    </a:cubicBezTo>
                    <a:cubicBezTo>
                      <a:pt x="283" y="366"/>
                      <a:pt x="372" y="306"/>
                      <a:pt x="389" y="205"/>
                    </a:cubicBezTo>
                    <a:cubicBezTo>
                      <a:pt x="403" y="136"/>
                      <a:pt x="362" y="53"/>
                      <a:pt x="278" y="25"/>
                    </a:cubicBezTo>
                    <a:cubicBezTo>
                      <a:pt x="251" y="8"/>
                      <a:pt x="221" y="0"/>
                      <a:pt x="19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96" name="Google Shape;296;p27"/>
            <p:cNvGrpSpPr/>
            <p:nvPr/>
          </p:nvGrpSpPr>
          <p:grpSpPr>
            <a:xfrm>
              <a:off x="729630" y="975085"/>
              <a:ext cx="255615" cy="254967"/>
              <a:chOff x="6184139" y="1220827"/>
              <a:chExt cx="451696" cy="450552"/>
            </a:xfrm>
          </p:grpSpPr>
          <p:sp>
            <p:nvSpPr>
              <p:cNvPr id="297" name="Google Shape;297;p27"/>
              <p:cNvSpPr/>
              <p:nvPr/>
            </p:nvSpPr>
            <p:spPr>
              <a:xfrm>
                <a:off x="6353416" y="1390104"/>
                <a:ext cx="117776" cy="137087"/>
              </a:xfrm>
              <a:custGeom>
                <a:rect b="b" l="l" r="r" t="t"/>
                <a:pathLst>
                  <a:path extrusionOk="0" h="2875" w="2470">
                    <a:moveTo>
                      <a:pt x="916" y="1946"/>
                    </a:moveTo>
                    <a:cubicBezTo>
                      <a:pt x="1069" y="1946"/>
                      <a:pt x="1193" y="2070"/>
                      <a:pt x="1193" y="2224"/>
                    </a:cubicBezTo>
                    <a:cubicBezTo>
                      <a:pt x="1193" y="2376"/>
                      <a:pt x="1069" y="2501"/>
                      <a:pt x="916" y="2501"/>
                    </a:cubicBezTo>
                    <a:lnTo>
                      <a:pt x="666" y="2501"/>
                    </a:lnTo>
                    <a:cubicBezTo>
                      <a:pt x="500" y="2501"/>
                      <a:pt x="376" y="2376"/>
                      <a:pt x="376" y="2224"/>
                    </a:cubicBezTo>
                    <a:cubicBezTo>
                      <a:pt x="376" y="2070"/>
                      <a:pt x="500" y="1946"/>
                      <a:pt x="666" y="1946"/>
                    </a:cubicBezTo>
                    <a:close/>
                    <a:moveTo>
                      <a:pt x="1383" y="1"/>
                    </a:moveTo>
                    <a:cubicBezTo>
                      <a:pt x="1371" y="1"/>
                      <a:pt x="1358" y="2"/>
                      <a:pt x="1347" y="5"/>
                    </a:cubicBezTo>
                    <a:cubicBezTo>
                      <a:pt x="1263" y="18"/>
                      <a:pt x="1193" y="101"/>
                      <a:pt x="1193" y="184"/>
                    </a:cubicBezTo>
                    <a:lnTo>
                      <a:pt x="1193" y="1627"/>
                    </a:lnTo>
                    <a:cubicBezTo>
                      <a:pt x="1110" y="1599"/>
                      <a:pt x="1014" y="1571"/>
                      <a:pt x="916" y="1571"/>
                    </a:cubicBezTo>
                    <a:lnTo>
                      <a:pt x="666" y="1571"/>
                    </a:lnTo>
                    <a:cubicBezTo>
                      <a:pt x="320" y="1571"/>
                      <a:pt x="15" y="1849"/>
                      <a:pt x="15" y="2209"/>
                    </a:cubicBezTo>
                    <a:cubicBezTo>
                      <a:pt x="1" y="2570"/>
                      <a:pt x="293" y="2875"/>
                      <a:pt x="666" y="2875"/>
                    </a:cubicBezTo>
                    <a:lnTo>
                      <a:pt x="916" y="2875"/>
                    </a:lnTo>
                    <a:cubicBezTo>
                      <a:pt x="1277" y="2875"/>
                      <a:pt x="1568" y="2584"/>
                      <a:pt x="1568" y="2224"/>
                    </a:cubicBezTo>
                    <a:lnTo>
                      <a:pt x="1568" y="600"/>
                    </a:lnTo>
                    <a:cubicBezTo>
                      <a:pt x="1637" y="628"/>
                      <a:pt x="1707" y="670"/>
                      <a:pt x="1804" y="698"/>
                    </a:cubicBezTo>
                    <a:cubicBezTo>
                      <a:pt x="2026" y="767"/>
                      <a:pt x="2081" y="920"/>
                      <a:pt x="2081" y="933"/>
                    </a:cubicBezTo>
                    <a:lnTo>
                      <a:pt x="2095" y="948"/>
                    </a:lnTo>
                    <a:cubicBezTo>
                      <a:pt x="2118" y="1025"/>
                      <a:pt x="2183" y="1067"/>
                      <a:pt x="2259" y="1067"/>
                    </a:cubicBezTo>
                    <a:cubicBezTo>
                      <a:pt x="2278" y="1067"/>
                      <a:pt x="2297" y="1064"/>
                      <a:pt x="2317" y="1059"/>
                    </a:cubicBezTo>
                    <a:cubicBezTo>
                      <a:pt x="2414" y="1031"/>
                      <a:pt x="2469" y="933"/>
                      <a:pt x="2442" y="822"/>
                    </a:cubicBezTo>
                    <a:cubicBezTo>
                      <a:pt x="2401" y="698"/>
                      <a:pt x="2247" y="448"/>
                      <a:pt x="1915" y="337"/>
                    </a:cubicBezTo>
                    <a:cubicBezTo>
                      <a:pt x="1665" y="268"/>
                      <a:pt x="1554" y="101"/>
                      <a:pt x="1541" y="88"/>
                    </a:cubicBezTo>
                    <a:cubicBezTo>
                      <a:pt x="1506" y="30"/>
                      <a:pt x="1443" y="1"/>
                      <a:pt x="138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8" name="Google Shape;298;p27"/>
              <p:cNvSpPr/>
              <p:nvPr/>
            </p:nvSpPr>
            <p:spPr>
              <a:xfrm>
                <a:off x="6184139" y="1227598"/>
                <a:ext cx="451696" cy="443781"/>
              </a:xfrm>
              <a:custGeom>
                <a:rect b="b" l="l" r="r" t="t"/>
                <a:pathLst>
                  <a:path extrusionOk="0" h="9307" w="9473">
                    <a:moveTo>
                      <a:pt x="4672" y="2941"/>
                    </a:moveTo>
                    <a:cubicBezTo>
                      <a:pt x="5194" y="2941"/>
                      <a:pt x="5714" y="3135"/>
                      <a:pt x="6103" y="3524"/>
                    </a:cubicBezTo>
                    <a:cubicBezTo>
                      <a:pt x="6894" y="4313"/>
                      <a:pt x="6894" y="5604"/>
                      <a:pt x="6103" y="6394"/>
                    </a:cubicBezTo>
                    <a:cubicBezTo>
                      <a:pt x="5708" y="6789"/>
                      <a:pt x="5188" y="6987"/>
                      <a:pt x="4667" y="6987"/>
                    </a:cubicBezTo>
                    <a:cubicBezTo>
                      <a:pt x="4147" y="6987"/>
                      <a:pt x="3627" y="6789"/>
                      <a:pt x="3232" y="6394"/>
                    </a:cubicBezTo>
                    <a:cubicBezTo>
                      <a:pt x="2441" y="5604"/>
                      <a:pt x="2441" y="4313"/>
                      <a:pt x="3232" y="3524"/>
                    </a:cubicBezTo>
                    <a:cubicBezTo>
                      <a:pt x="3627" y="3135"/>
                      <a:pt x="4151" y="2941"/>
                      <a:pt x="4672" y="2941"/>
                    </a:cubicBezTo>
                    <a:close/>
                    <a:moveTo>
                      <a:pt x="2726" y="6554"/>
                    </a:moveTo>
                    <a:cubicBezTo>
                      <a:pt x="2820" y="6554"/>
                      <a:pt x="2913" y="6588"/>
                      <a:pt x="2983" y="6658"/>
                    </a:cubicBezTo>
                    <a:cubicBezTo>
                      <a:pt x="3121" y="6796"/>
                      <a:pt x="3121" y="7018"/>
                      <a:pt x="2983" y="7157"/>
                    </a:cubicBezTo>
                    <a:lnTo>
                      <a:pt x="1720" y="8418"/>
                    </a:lnTo>
                    <a:lnTo>
                      <a:pt x="1208" y="7919"/>
                    </a:lnTo>
                    <a:lnTo>
                      <a:pt x="2469" y="6658"/>
                    </a:lnTo>
                    <a:cubicBezTo>
                      <a:pt x="2538" y="6588"/>
                      <a:pt x="2632" y="6554"/>
                      <a:pt x="2726" y="6554"/>
                    </a:cubicBezTo>
                    <a:close/>
                    <a:moveTo>
                      <a:pt x="944" y="8183"/>
                    </a:moveTo>
                    <a:lnTo>
                      <a:pt x="1457" y="8682"/>
                    </a:lnTo>
                    <a:lnTo>
                      <a:pt x="1304" y="8834"/>
                    </a:lnTo>
                    <a:cubicBezTo>
                      <a:pt x="1235" y="8904"/>
                      <a:pt x="1145" y="8938"/>
                      <a:pt x="1055" y="8938"/>
                    </a:cubicBezTo>
                    <a:cubicBezTo>
                      <a:pt x="964" y="8938"/>
                      <a:pt x="874" y="8904"/>
                      <a:pt x="805" y="8834"/>
                    </a:cubicBezTo>
                    <a:cubicBezTo>
                      <a:pt x="666" y="8696"/>
                      <a:pt x="666" y="8474"/>
                      <a:pt x="805" y="8335"/>
                    </a:cubicBezTo>
                    <a:lnTo>
                      <a:pt x="944" y="8183"/>
                    </a:lnTo>
                    <a:close/>
                    <a:moveTo>
                      <a:pt x="4718" y="1"/>
                    </a:moveTo>
                    <a:cubicBezTo>
                      <a:pt x="4642" y="1"/>
                      <a:pt x="4571" y="51"/>
                      <a:pt x="4549" y="125"/>
                    </a:cubicBezTo>
                    <a:cubicBezTo>
                      <a:pt x="4508" y="223"/>
                      <a:pt x="4564" y="320"/>
                      <a:pt x="4660" y="362"/>
                    </a:cubicBezTo>
                    <a:cubicBezTo>
                      <a:pt x="5146" y="541"/>
                      <a:pt x="5548" y="889"/>
                      <a:pt x="5797" y="1346"/>
                    </a:cubicBezTo>
                    <a:cubicBezTo>
                      <a:pt x="5834" y="1394"/>
                      <a:pt x="5890" y="1432"/>
                      <a:pt x="5950" y="1432"/>
                    </a:cubicBezTo>
                    <a:cubicBezTo>
                      <a:pt x="5959" y="1432"/>
                      <a:pt x="5969" y="1431"/>
                      <a:pt x="5978" y="1429"/>
                    </a:cubicBezTo>
                    <a:lnTo>
                      <a:pt x="6130" y="1429"/>
                    </a:lnTo>
                    <a:cubicBezTo>
                      <a:pt x="6824" y="1429"/>
                      <a:pt x="7462" y="1873"/>
                      <a:pt x="7711" y="2511"/>
                    </a:cubicBezTo>
                    <a:cubicBezTo>
                      <a:pt x="7739" y="2594"/>
                      <a:pt x="7822" y="2636"/>
                      <a:pt x="7905" y="2636"/>
                    </a:cubicBezTo>
                    <a:cubicBezTo>
                      <a:pt x="7947" y="2636"/>
                      <a:pt x="7975" y="2622"/>
                      <a:pt x="8016" y="2622"/>
                    </a:cubicBezTo>
                    <a:cubicBezTo>
                      <a:pt x="8613" y="2622"/>
                      <a:pt x="9098" y="3121"/>
                      <a:pt x="9098" y="3718"/>
                    </a:cubicBezTo>
                    <a:cubicBezTo>
                      <a:pt x="9098" y="4328"/>
                      <a:pt x="8613" y="4813"/>
                      <a:pt x="8016" y="4813"/>
                    </a:cubicBezTo>
                    <a:lnTo>
                      <a:pt x="7073" y="4813"/>
                    </a:lnTo>
                    <a:cubicBezTo>
                      <a:pt x="7004" y="3870"/>
                      <a:pt x="6380" y="3024"/>
                      <a:pt x="5492" y="2705"/>
                    </a:cubicBezTo>
                    <a:cubicBezTo>
                      <a:pt x="5230" y="2611"/>
                      <a:pt x="4957" y="2565"/>
                      <a:pt x="4687" y="2565"/>
                    </a:cubicBezTo>
                    <a:cubicBezTo>
                      <a:pt x="4001" y="2565"/>
                      <a:pt x="3329" y="2857"/>
                      <a:pt x="2872" y="3385"/>
                    </a:cubicBezTo>
                    <a:cubicBezTo>
                      <a:pt x="2705" y="3579"/>
                      <a:pt x="2567" y="3787"/>
                      <a:pt x="2456" y="4023"/>
                    </a:cubicBezTo>
                    <a:cubicBezTo>
                      <a:pt x="2358" y="4272"/>
                      <a:pt x="2289" y="4550"/>
                      <a:pt x="2275" y="4813"/>
                    </a:cubicBezTo>
                    <a:lnTo>
                      <a:pt x="1762" y="4813"/>
                    </a:lnTo>
                    <a:cubicBezTo>
                      <a:pt x="999" y="4813"/>
                      <a:pt x="376" y="4189"/>
                      <a:pt x="376" y="3426"/>
                    </a:cubicBezTo>
                    <a:cubicBezTo>
                      <a:pt x="376" y="2719"/>
                      <a:pt x="944" y="2109"/>
                      <a:pt x="1651" y="2054"/>
                    </a:cubicBezTo>
                    <a:cubicBezTo>
                      <a:pt x="1735" y="2039"/>
                      <a:pt x="1803" y="1984"/>
                      <a:pt x="1818" y="1900"/>
                    </a:cubicBezTo>
                    <a:cubicBezTo>
                      <a:pt x="1984" y="1194"/>
                      <a:pt x="2484" y="611"/>
                      <a:pt x="3177" y="362"/>
                    </a:cubicBezTo>
                    <a:cubicBezTo>
                      <a:pt x="3273" y="334"/>
                      <a:pt x="3316" y="223"/>
                      <a:pt x="3273" y="125"/>
                    </a:cubicBezTo>
                    <a:cubicBezTo>
                      <a:pt x="3251" y="48"/>
                      <a:pt x="3176" y="6"/>
                      <a:pt x="3098" y="6"/>
                    </a:cubicBezTo>
                    <a:cubicBezTo>
                      <a:pt x="3078" y="6"/>
                      <a:pt x="3058" y="9"/>
                      <a:pt x="3038" y="14"/>
                    </a:cubicBezTo>
                    <a:cubicBezTo>
                      <a:pt x="2650" y="153"/>
                      <a:pt x="2303" y="403"/>
                      <a:pt x="2025" y="722"/>
                    </a:cubicBezTo>
                    <a:cubicBezTo>
                      <a:pt x="1776" y="1000"/>
                      <a:pt x="1596" y="1332"/>
                      <a:pt x="1498" y="1693"/>
                    </a:cubicBezTo>
                    <a:cubicBezTo>
                      <a:pt x="653" y="1832"/>
                      <a:pt x="1" y="2581"/>
                      <a:pt x="1" y="3426"/>
                    </a:cubicBezTo>
                    <a:cubicBezTo>
                      <a:pt x="1" y="4397"/>
                      <a:pt x="792" y="5188"/>
                      <a:pt x="1762" y="5188"/>
                    </a:cubicBezTo>
                    <a:lnTo>
                      <a:pt x="2289" y="5188"/>
                    </a:lnTo>
                    <a:cubicBezTo>
                      <a:pt x="2317" y="5534"/>
                      <a:pt x="2428" y="5881"/>
                      <a:pt x="2608" y="6186"/>
                    </a:cubicBezTo>
                    <a:cubicBezTo>
                      <a:pt x="2469" y="6214"/>
                      <a:pt x="2330" y="6283"/>
                      <a:pt x="2206" y="6394"/>
                    </a:cubicBezTo>
                    <a:lnTo>
                      <a:pt x="542" y="8072"/>
                    </a:lnTo>
                    <a:cubicBezTo>
                      <a:pt x="250" y="8350"/>
                      <a:pt x="250" y="8807"/>
                      <a:pt x="542" y="9099"/>
                    </a:cubicBezTo>
                    <a:cubicBezTo>
                      <a:pt x="681" y="9237"/>
                      <a:pt x="868" y="9307"/>
                      <a:pt x="1055" y="9307"/>
                    </a:cubicBezTo>
                    <a:cubicBezTo>
                      <a:pt x="1242" y="9307"/>
                      <a:pt x="1430" y="9237"/>
                      <a:pt x="1568" y="9099"/>
                    </a:cubicBezTo>
                    <a:lnTo>
                      <a:pt x="3232" y="7420"/>
                    </a:lnTo>
                    <a:cubicBezTo>
                      <a:pt x="3343" y="7309"/>
                      <a:pt x="3412" y="7170"/>
                      <a:pt x="3440" y="7018"/>
                    </a:cubicBezTo>
                    <a:cubicBezTo>
                      <a:pt x="3815" y="7240"/>
                      <a:pt x="4244" y="7364"/>
                      <a:pt x="4675" y="7364"/>
                    </a:cubicBezTo>
                    <a:cubicBezTo>
                      <a:pt x="5285" y="7364"/>
                      <a:pt x="5895" y="7129"/>
                      <a:pt x="6367" y="6658"/>
                    </a:cubicBezTo>
                    <a:cubicBezTo>
                      <a:pt x="6783" y="6242"/>
                      <a:pt x="7004" y="5728"/>
                      <a:pt x="7060" y="5188"/>
                    </a:cubicBezTo>
                    <a:lnTo>
                      <a:pt x="8016" y="5188"/>
                    </a:lnTo>
                    <a:cubicBezTo>
                      <a:pt x="8821" y="5188"/>
                      <a:pt x="9473" y="4522"/>
                      <a:pt x="9473" y="3718"/>
                    </a:cubicBezTo>
                    <a:cubicBezTo>
                      <a:pt x="9473" y="2913"/>
                      <a:pt x="8821" y="2261"/>
                      <a:pt x="8016" y="2261"/>
                    </a:cubicBezTo>
                    <a:lnTo>
                      <a:pt x="8003" y="2261"/>
                    </a:lnTo>
                    <a:cubicBezTo>
                      <a:pt x="7670" y="1540"/>
                      <a:pt x="6935" y="1055"/>
                      <a:pt x="6130" y="1055"/>
                    </a:cubicBezTo>
                    <a:lnTo>
                      <a:pt x="6061" y="1055"/>
                    </a:lnTo>
                    <a:cubicBezTo>
                      <a:pt x="5770" y="569"/>
                      <a:pt x="5313" y="209"/>
                      <a:pt x="4786" y="14"/>
                    </a:cubicBezTo>
                    <a:cubicBezTo>
                      <a:pt x="4763" y="5"/>
                      <a:pt x="4740" y="1"/>
                      <a:pt x="47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9" name="Google Shape;299;p27"/>
              <p:cNvSpPr/>
              <p:nvPr/>
            </p:nvSpPr>
            <p:spPr>
              <a:xfrm>
                <a:off x="6361570" y="1220827"/>
                <a:ext cx="19025" cy="17690"/>
              </a:xfrm>
              <a:custGeom>
                <a:rect b="b" l="l" r="r" t="t"/>
                <a:pathLst>
                  <a:path extrusionOk="0" h="371" w="399">
                    <a:moveTo>
                      <a:pt x="187" y="1"/>
                    </a:moveTo>
                    <a:cubicBezTo>
                      <a:pt x="174" y="1"/>
                      <a:pt x="161" y="2"/>
                      <a:pt x="149" y="4"/>
                    </a:cubicBezTo>
                    <a:cubicBezTo>
                      <a:pt x="79" y="32"/>
                      <a:pt x="24" y="101"/>
                      <a:pt x="11" y="171"/>
                    </a:cubicBezTo>
                    <a:cubicBezTo>
                      <a:pt x="1" y="288"/>
                      <a:pt x="101" y="370"/>
                      <a:pt x="200" y="370"/>
                    </a:cubicBezTo>
                    <a:cubicBezTo>
                      <a:pt x="241" y="370"/>
                      <a:pt x="283" y="356"/>
                      <a:pt x="316" y="323"/>
                    </a:cubicBezTo>
                    <a:cubicBezTo>
                      <a:pt x="385" y="267"/>
                      <a:pt x="399" y="156"/>
                      <a:pt x="357" y="88"/>
                    </a:cubicBezTo>
                    <a:cubicBezTo>
                      <a:pt x="323" y="30"/>
                      <a:pt x="250" y="1"/>
                      <a:pt x="18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00" name="Google Shape;300;p27"/>
            <p:cNvGrpSpPr/>
            <p:nvPr/>
          </p:nvGrpSpPr>
          <p:grpSpPr>
            <a:xfrm>
              <a:off x="723837" y="1482615"/>
              <a:ext cx="267223" cy="233165"/>
              <a:chOff x="6908262" y="1240186"/>
              <a:chExt cx="472209" cy="412024"/>
            </a:xfrm>
          </p:grpSpPr>
          <p:sp>
            <p:nvSpPr>
              <p:cNvPr id="301" name="Google Shape;301;p27"/>
              <p:cNvSpPr/>
              <p:nvPr/>
            </p:nvSpPr>
            <p:spPr>
              <a:xfrm>
                <a:off x="7105958" y="1594618"/>
                <a:ext cx="76769" cy="17929"/>
              </a:xfrm>
              <a:custGeom>
                <a:rect b="b" l="l" r="r" t="t"/>
                <a:pathLst>
                  <a:path extrusionOk="0" h="376" w="1610">
                    <a:moveTo>
                      <a:pt x="181" y="0"/>
                    </a:moveTo>
                    <a:cubicBezTo>
                      <a:pt x="84" y="0"/>
                      <a:pt x="1" y="84"/>
                      <a:pt x="1" y="181"/>
                    </a:cubicBezTo>
                    <a:cubicBezTo>
                      <a:pt x="1" y="292"/>
                      <a:pt x="84" y="375"/>
                      <a:pt x="181" y="375"/>
                    </a:cubicBezTo>
                    <a:lnTo>
                      <a:pt x="1429" y="375"/>
                    </a:lnTo>
                    <a:cubicBezTo>
                      <a:pt x="1540" y="375"/>
                      <a:pt x="1609" y="292"/>
                      <a:pt x="1609" y="181"/>
                    </a:cubicBezTo>
                    <a:cubicBezTo>
                      <a:pt x="1609" y="84"/>
                      <a:pt x="1540" y="0"/>
                      <a:pt x="142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2" name="Google Shape;302;p27"/>
              <p:cNvSpPr/>
              <p:nvPr/>
            </p:nvSpPr>
            <p:spPr>
              <a:xfrm>
                <a:off x="7080209" y="1365642"/>
                <a:ext cx="136229" cy="159593"/>
              </a:xfrm>
              <a:custGeom>
                <a:rect b="b" l="l" r="r" t="t"/>
                <a:pathLst>
                  <a:path extrusionOk="0" h="3347" w="2857">
                    <a:moveTo>
                      <a:pt x="1054" y="2237"/>
                    </a:moveTo>
                    <a:cubicBezTo>
                      <a:pt x="1262" y="2237"/>
                      <a:pt x="1415" y="2404"/>
                      <a:pt x="1415" y="2598"/>
                    </a:cubicBezTo>
                    <a:lnTo>
                      <a:pt x="1415" y="2611"/>
                    </a:lnTo>
                    <a:cubicBezTo>
                      <a:pt x="1415" y="2820"/>
                      <a:pt x="1262" y="2972"/>
                      <a:pt x="1054" y="2972"/>
                    </a:cubicBezTo>
                    <a:lnTo>
                      <a:pt x="735" y="2972"/>
                    </a:lnTo>
                    <a:cubicBezTo>
                      <a:pt x="541" y="2972"/>
                      <a:pt x="374" y="2820"/>
                      <a:pt x="374" y="2611"/>
                    </a:cubicBezTo>
                    <a:lnTo>
                      <a:pt x="374" y="2598"/>
                    </a:lnTo>
                    <a:cubicBezTo>
                      <a:pt x="374" y="2404"/>
                      <a:pt x="541" y="2237"/>
                      <a:pt x="735" y="2237"/>
                    </a:cubicBezTo>
                    <a:close/>
                    <a:moveTo>
                      <a:pt x="1594" y="1"/>
                    </a:moveTo>
                    <a:cubicBezTo>
                      <a:pt x="1580" y="1"/>
                      <a:pt x="1567" y="2"/>
                      <a:pt x="1553" y="4"/>
                    </a:cubicBezTo>
                    <a:cubicBezTo>
                      <a:pt x="1470" y="32"/>
                      <a:pt x="1415" y="102"/>
                      <a:pt x="1415" y="185"/>
                    </a:cubicBezTo>
                    <a:lnTo>
                      <a:pt x="1415" y="1960"/>
                    </a:lnTo>
                    <a:cubicBezTo>
                      <a:pt x="1317" y="1904"/>
                      <a:pt x="1193" y="1862"/>
                      <a:pt x="1054" y="1862"/>
                    </a:cubicBezTo>
                    <a:lnTo>
                      <a:pt x="735" y="1862"/>
                    </a:lnTo>
                    <a:cubicBezTo>
                      <a:pt x="333" y="1862"/>
                      <a:pt x="0" y="2195"/>
                      <a:pt x="0" y="2598"/>
                    </a:cubicBezTo>
                    <a:lnTo>
                      <a:pt x="0" y="2611"/>
                    </a:lnTo>
                    <a:cubicBezTo>
                      <a:pt x="0" y="3014"/>
                      <a:pt x="333" y="3347"/>
                      <a:pt x="735" y="3347"/>
                    </a:cubicBezTo>
                    <a:lnTo>
                      <a:pt x="1054" y="3347"/>
                    </a:lnTo>
                    <a:cubicBezTo>
                      <a:pt x="1456" y="3347"/>
                      <a:pt x="1789" y="3014"/>
                      <a:pt x="1789" y="2611"/>
                    </a:cubicBezTo>
                    <a:lnTo>
                      <a:pt x="1789" y="2598"/>
                    </a:lnTo>
                    <a:lnTo>
                      <a:pt x="1789" y="614"/>
                    </a:lnTo>
                    <a:cubicBezTo>
                      <a:pt x="1872" y="670"/>
                      <a:pt x="1983" y="725"/>
                      <a:pt x="2108" y="767"/>
                    </a:cubicBezTo>
                    <a:cubicBezTo>
                      <a:pt x="2399" y="850"/>
                      <a:pt x="2469" y="1058"/>
                      <a:pt x="2469" y="1058"/>
                    </a:cubicBezTo>
                    <a:lnTo>
                      <a:pt x="2482" y="1086"/>
                    </a:lnTo>
                    <a:cubicBezTo>
                      <a:pt x="2505" y="1154"/>
                      <a:pt x="2575" y="1204"/>
                      <a:pt x="2645" y="1204"/>
                    </a:cubicBezTo>
                    <a:cubicBezTo>
                      <a:pt x="2661" y="1204"/>
                      <a:pt x="2676" y="1202"/>
                      <a:pt x="2691" y="1197"/>
                    </a:cubicBezTo>
                    <a:cubicBezTo>
                      <a:pt x="2802" y="1183"/>
                      <a:pt x="2857" y="1072"/>
                      <a:pt x="2829" y="975"/>
                    </a:cubicBezTo>
                    <a:lnTo>
                      <a:pt x="2829" y="961"/>
                    </a:lnTo>
                    <a:cubicBezTo>
                      <a:pt x="2787" y="808"/>
                      <a:pt x="2607" y="531"/>
                      <a:pt x="2219" y="407"/>
                    </a:cubicBezTo>
                    <a:cubicBezTo>
                      <a:pt x="1914" y="309"/>
                      <a:pt x="1775" y="115"/>
                      <a:pt x="1761" y="87"/>
                    </a:cubicBezTo>
                    <a:cubicBezTo>
                      <a:pt x="1726" y="30"/>
                      <a:pt x="1663" y="1"/>
                      <a:pt x="159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3" name="Google Shape;303;p27"/>
              <p:cNvSpPr/>
              <p:nvPr/>
            </p:nvSpPr>
            <p:spPr>
              <a:xfrm>
                <a:off x="7019365" y="1240186"/>
                <a:ext cx="249999" cy="412024"/>
              </a:xfrm>
              <a:custGeom>
                <a:rect b="b" l="l" r="r" t="t"/>
                <a:pathLst>
                  <a:path extrusionOk="0" h="8641" w="5243">
                    <a:moveTo>
                      <a:pt x="3578" y="361"/>
                    </a:moveTo>
                    <a:lnTo>
                      <a:pt x="3578" y="403"/>
                    </a:lnTo>
                    <a:lnTo>
                      <a:pt x="3578" y="666"/>
                    </a:lnTo>
                    <a:cubicBezTo>
                      <a:pt x="3578" y="736"/>
                      <a:pt x="3523" y="791"/>
                      <a:pt x="3453" y="791"/>
                    </a:cubicBezTo>
                    <a:lnTo>
                      <a:pt x="1803" y="791"/>
                    </a:lnTo>
                    <a:cubicBezTo>
                      <a:pt x="1720" y="791"/>
                      <a:pt x="1665" y="736"/>
                      <a:pt x="1665" y="666"/>
                    </a:cubicBezTo>
                    <a:lnTo>
                      <a:pt x="1665" y="403"/>
                    </a:lnTo>
                    <a:lnTo>
                      <a:pt x="1665" y="361"/>
                    </a:lnTo>
                    <a:close/>
                    <a:moveTo>
                      <a:pt x="832" y="0"/>
                    </a:moveTo>
                    <a:cubicBezTo>
                      <a:pt x="374" y="0"/>
                      <a:pt x="0" y="375"/>
                      <a:pt x="0" y="832"/>
                    </a:cubicBezTo>
                    <a:lnTo>
                      <a:pt x="0" y="1636"/>
                    </a:lnTo>
                    <a:cubicBezTo>
                      <a:pt x="0" y="1747"/>
                      <a:pt x="84" y="1831"/>
                      <a:pt x="180" y="1831"/>
                    </a:cubicBezTo>
                    <a:cubicBezTo>
                      <a:pt x="291" y="1831"/>
                      <a:pt x="374" y="1747"/>
                      <a:pt x="374" y="1636"/>
                    </a:cubicBezTo>
                    <a:lnTo>
                      <a:pt x="374" y="832"/>
                    </a:lnTo>
                    <a:cubicBezTo>
                      <a:pt x="374" y="569"/>
                      <a:pt x="568" y="361"/>
                      <a:pt x="832" y="361"/>
                    </a:cubicBezTo>
                    <a:lnTo>
                      <a:pt x="1262" y="361"/>
                    </a:lnTo>
                    <a:cubicBezTo>
                      <a:pt x="1276" y="361"/>
                      <a:pt x="1290" y="388"/>
                      <a:pt x="1290" y="403"/>
                    </a:cubicBezTo>
                    <a:lnTo>
                      <a:pt x="1290" y="666"/>
                    </a:lnTo>
                    <a:cubicBezTo>
                      <a:pt x="1290" y="943"/>
                      <a:pt x="1526" y="1165"/>
                      <a:pt x="1803" y="1165"/>
                    </a:cubicBezTo>
                    <a:lnTo>
                      <a:pt x="3453" y="1165"/>
                    </a:lnTo>
                    <a:cubicBezTo>
                      <a:pt x="3730" y="1165"/>
                      <a:pt x="3952" y="943"/>
                      <a:pt x="3952" y="666"/>
                    </a:cubicBezTo>
                    <a:lnTo>
                      <a:pt x="3952" y="403"/>
                    </a:lnTo>
                    <a:cubicBezTo>
                      <a:pt x="3952" y="388"/>
                      <a:pt x="3967" y="361"/>
                      <a:pt x="3994" y="361"/>
                    </a:cubicBezTo>
                    <a:lnTo>
                      <a:pt x="4410" y="361"/>
                    </a:lnTo>
                    <a:cubicBezTo>
                      <a:pt x="4673" y="361"/>
                      <a:pt x="4882" y="569"/>
                      <a:pt x="4882" y="832"/>
                    </a:cubicBezTo>
                    <a:lnTo>
                      <a:pt x="4882" y="7808"/>
                    </a:lnTo>
                    <a:cubicBezTo>
                      <a:pt x="4882" y="8058"/>
                      <a:pt x="4673" y="8265"/>
                      <a:pt x="4410" y="8265"/>
                    </a:cubicBezTo>
                    <a:lnTo>
                      <a:pt x="832" y="8265"/>
                    </a:lnTo>
                    <a:cubicBezTo>
                      <a:pt x="583" y="8265"/>
                      <a:pt x="374" y="8058"/>
                      <a:pt x="374" y="7808"/>
                    </a:cubicBezTo>
                    <a:lnTo>
                      <a:pt x="374" y="3273"/>
                    </a:lnTo>
                    <a:cubicBezTo>
                      <a:pt x="374" y="3162"/>
                      <a:pt x="291" y="3079"/>
                      <a:pt x="180" y="3079"/>
                    </a:cubicBezTo>
                    <a:cubicBezTo>
                      <a:pt x="84" y="3079"/>
                      <a:pt x="0" y="3162"/>
                      <a:pt x="0" y="3273"/>
                    </a:cubicBezTo>
                    <a:lnTo>
                      <a:pt x="0" y="7808"/>
                    </a:lnTo>
                    <a:cubicBezTo>
                      <a:pt x="0" y="8265"/>
                      <a:pt x="374" y="8640"/>
                      <a:pt x="832" y="8640"/>
                    </a:cubicBezTo>
                    <a:lnTo>
                      <a:pt x="4410" y="8640"/>
                    </a:lnTo>
                    <a:cubicBezTo>
                      <a:pt x="4882" y="8640"/>
                      <a:pt x="5242" y="8265"/>
                      <a:pt x="5242" y="7808"/>
                    </a:cubicBezTo>
                    <a:lnTo>
                      <a:pt x="5242" y="832"/>
                    </a:lnTo>
                    <a:cubicBezTo>
                      <a:pt x="5242" y="375"/>
                      <a:pt x="4882" y="0"/>
                      <a:pt x="441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4" name="Google Shape;304;p27"/>
              <p:cNvSpPr/>
              <p:nvPr/>
            </p:nvSpPr>
            <p:spPr>
              <a:xfrm>
                <a:off x="6955183" y="1401691"/>
                <a:ext cx="41722" cy="97606"/>
              </a:xfrm>
              <a:custGeom>
                <a:rect b="b" l="l" r="r" t="t"/>
                <a:pathLst>
                  <a:path extrusionOk="0" h="2047" w="875">
                    <a:moveTo>
                      <a:pt x="668" y="1"/>
                    </a:moveTo>
                    <a:cubicBezTo>
                      <a:pt x="621" y="1"/>
                      <a:pt x="576" y="18"/>
                      <a:pt x="542" y="52"/>
                    </a:cubicBezTo>
                    <a:cubicBezTo>
                      <a:pt x="1" y="594"/>
                      <a:pt x="1" y="1454"/>
                      <a:pt x="542" y="1994"/>
                    </a:cubicBezTo>
                    <a:cubicBezTo>
                      <a:pt x="576" y="2029"/>
                      <a:pt x="625" y="2046"/>
                      <a:pt x="673" y="2046"/>
                    </a:cubicBezTo>
                    <a:cubicBezTo>
                      <a:pt x="722" y="2046"/>
                      <a:pt x="771" y="2029"/>
                      <a:pt x="805" y="1994"/>
                    </a:cubicBezTo>
                    <a:cubicBezTo>
                      <a:pt x="875" y="1911"/>
                      <a:pt x="875" y="1800"/>
                      <a:pt x="805" y="1731"/>
                    </a:cubicBezTo>
                    <a:cubicBezTo>
                      <a:pt x="417" y="1343"/>
                      <a:pt x="417" y="705"/>
                      <a:pt x="805" y="316"/>
                    </a:cubicBezTo>
                    <a:cubicBezTo>
                      <a:pt x="875" y="246"/>
                      <a:pt x="875" y="122"/>
                      <a:pt x="805" y="52"/>
                    </a:cubicBezTo>
                    <a:cubicBezTo>
                      <a:pt x="763" y="18"/>
                      <a:pt x="715" y="1"/>
                      <a:pt x="66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5" name="Google Shape;305;p27"/>
              <p:cNvSpPr/>
              <p:nvPr/>
            </p:nvSpPr>
            <p:spPr>
              <a:xfrm>
                <a:off x="6908262" y="1371269"/>
                <a:ext cx="58220" cy="158592"/>
              </a:xfrm>
              <a:custGeom>
                <a:rect b="b" l="l" r="r" t="t"/>
                <a:pathLst>
                  <a:path extrusionOk="0" h="3326" w="1221">
                    <a:moveTo>
                      <a:pt x="1014" y="1"/>
                    </a:moveTo>
                    <a:cubicBezTo>
                      <a:pt x="967" y="1"/>
                      <a:pt x="922" y="18"/>
                      <a:pt x="888" y="52"/>
                    </a:cubicBezTo>
                    <a:cubicBezTo>
                      <a:pt x="1" y="940"/>
                      <a:pt x="1" y="2382"/>
                      <a:pt x="888" y="3270"/>
                    </a:cubicBezTo>
                    <a:cubicBezTo>
                      <a:pt x="916" y="3297"/>
                      <a:pt x="971" y="3325"/>
                      <a:pt x="1012" y="3325"/>
                    </a:cubicBezTo>
                    <a:cubicBezTo>
                      <a:pt x="1068" y="3325"/>
                      <a:pt x="1110" y="3297"/>
                      <a:pt x="1151" y="3270"/>
                    </a:cubicBezTo>
                    <a:cubicBezTo>
                      <a:pt x="1221" y="3201"/>
                      <a:pt x="1221" y="3076"/>
                      <a:pt x="1151" y="3007"/>
                    </a:cubicBezTo>
                    <a:cubicBezTo>
                      <a:pt x="402" y="2258"/>
                      <a:pt x="402" y="1051"/>
                      <a:pt x="1151" y="316"/>
                    </a:cubicBezTo>
                    <a:cubicBezTo>
                      <a:pt x="1221" y="247"/>
                      <a:pt x="1221" y="122"/>
                      <a:pt x="1151" y="52"/>
                    </a:cubicBezTo>
                    <a:cubicBezTo>
                      <a:pt x="1109" y="18"/>
                      <a:pt x="1061" y="1"/>
                      <a:pt x="101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6" name="Google Shape;306;p27"/>
              <p:cNvSpPr/>
              <p:nvPr/>
            </p:nvSpPr>
            <p:spPr>
              <a:xfrm>
                <a:off x="7291781" y="1401691"/>
                <a:ext cx="41722" cy="97606"/>
              </a:xfrm>
              <a:custGeom>
                <a:rect b="b" l="l" r="r" t="t"/>
                <a:pathLst>
                  <a:path extrusionOk="0" h="2047" w="875">
                    <a:moveTo>
                      <a:pt x="210" y="1"/>
                    </a:moveTo>
                    <a:cubicBezTo>
                      <a:pt x="163" y="1"/>
                      <a:pt x="119" y="18"/>
                      <a:pt x="84" y="52"/>
                    </a:cubicBezTo>
                    <a:cubicBezTo>
                      <a:pt x="1" y="122"/>
                      <a:pt x="1" y="246"/>
                      <a:pt x="84" y="316"/>
                    </a:cubicBezTo>
                    <a:cubicBezTo>
                      <a:pt x="472" y="705"/>
                      <a:pt x="472" y="1343"/>
                      <a:pt x="84" y="1731"/>
                    </a:cubicBezTo>
                    <a:cubicBezTo>
                      <a:pt x="1" y="1800"/>
                      <a:pt x="1" y="1911"/>
                      <a:pt x="84" y="1994"/>
                    </a:cubicBezTo>
                    <a:cubicBezTo>
                      <a:pt x="119" y="2029"/>
                      <a:pt x="163" y="2046"/>
                      <a:pt x="210" y="2046"/>
                    </a:cubicBezTo>
                    <a:cubicBezTo>
                      <a:pt x="257" y="2046"/>
                      <a:pt x="305" y="2029"/>
                      <a:pt x="347" y="1994"/>
                    </a:cubicBezTo>
                    <a:cubicBezTo>
                      <a:pt x="874" y="1454"/>
                      <a:pt x="874" y="594"/>
                      <a:pt x="347" y="52"/>
                    </a:cubicBezTo>
                    <a:cubicBezTo>
                      <a:pt x="305" y="18"/>
                      <a:pt x="257" y="1"/>
                      <a:pt x="2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7" name="Google Shape;307;p27"/>
              <p:cNvSpPr/>
              <p:nvPr/>
            </p:nvSpPr>
            <p:spPr>
              <a:xfrm>
                <a:off x="7322871" y="1371269"/>
                <a:ext cx="57600" cy="158449"/>
              </a:xfrm>
              <a:custGeom>
                <a:rect b="b" l="l" r="r" t="t"/>
                <a:pathLst>
                  <a:path extrusionOk="0" h="3323" w="1208">
                    <a:moveTo>
                      <a:pt x="196" y="1"/>
                    </a:moveTo>
                    <a:cubicBezTo>
                      <a:pt x="149" y="1"/>
                      <a:pt x="104" y="18"/>
                      <a:pt x="70" y="52"/>
                    </a:cubicBezTo>
                    <a:cubicBezTo>
                      <a:pt x="0" y="122"/>
                      <a:pt x="0" y="247"/>
                      <a:pt x="70" y="316"/>
                    </a:cubicBezTo>
                    <a:cubicBezTo>
                      <a:pt x="805" y="1051"/>
                      <a:pt x="805" y="2258"/>
                      <a:pt x="70" y="3007"/>
                    </a:cubicBezTo>
                    <a:cubicBezTo>
                      <a:pt x="0" y="3076"/>
                      <a:pt x="0" y="3201"/>
                      <a:pt x="70" y="3270"/>
                    </a:cubicBezTo>
                    <a:cubicBezTo>
                      <a:pt x="104" y="3305"/>
                      <a:pt x="149" y="3322"/>
                      <a:pt x="196" y="3322"/>
                    </a:cubicBezTo>
                    <a:cubicBezTo>
                      <a:pt x="243" y="3322"/>
                      <a:pt x="291" y="3305"/>
                      <a:pt x="333" y="3270"/>
                    </a:cubicBezTo>
                    <a:cubicBezTo>
                      <a:pt x="1207" y="2382"/>
                      <a:pt x="1207" y="940"/>
                      <a:pt x="333" y="52"/>
                    </a:cubicBezTo>
                    <a:cubicBezTo>
                      <a:pt x="291" y="18"/>
                      <a:pt x="243" y="1"/>
                      <a:pt x="19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8" name="Google Shape;308;p27"/>
              <p:cNvSpPr/>
              <p:nvPr/>
            </p:nvSpPr>
            <p:spPr>
              <a:xfrm>
                <a:off x="7018030" y="1348476"/>
                <a:ext cx="19502" cy="17786"/>
              </a:xfrm>
              <a:custGeom>
                <a:rect b="b" l="l" r="r" t="t"/>
                <a:pathLst>
                  <a:path extrusionOk="0" h="373" w="409">
                    <a:moveTo>
                      <a:pt x="207" y="1"/>
                    </a:moveTo>
                    <a:cubicBezTo>
                      <a:pt x="168" y="1"/>
                      <a:pt x="128" y="14"/>
                      <a:pt x="97" y="46"/>
                    </a:cubicBezTo>
                    <a:cubicBezTo>
                      <a:pt x="14" y="101"/>
                      <a:pt x="1" y="212"/>
                      <a:pt x="56" y="295"/>
                    </a:cubicBezTo>
                    <a:cubicBezTo>
                      <a:pt x="93" y="348"/>
                      <a:pt x="148" y="373"/>
                      <a:pt x="204" y="373"/>
                    </a:cubicBezTo>
                    <a:cubicBezTo>
                      <a:pt x="292" y="373"/>
                      <a:pt x="380" y="309"/>
                      <a:pt x="389" y="198"/>
                    </a:cubicBezTo>
                    <a:cubicBezTo>
                      <a:pt x="409" y="88"/>
                      <a:pt x="307" y="1"/>
                      <a:pt x="20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cxnSp>
          <p:nvCxnSpPr>
            <p:cNvPr id="309" name="Google Shape;309;p27"/>
            <p:cNvCxnSpPr/>
            <p:nvPr/>
          </p:nvCxnSpPr>
          <p:spPr>
            <a:xfrm>
              <a:off x="729625" y="1355100"/>
              <a:ext cx="2556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10" name="Google Shape;310;p27"/>
            <p:cNvCxnSpPr/>
            <p:nvPr/>
          </p:nvCxnSpPr>
          <p:spPr>
            <a:xfrm>
              <a:off x="729625" y="1845525"/>
              <a:ext cx="2556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28"/>
          <p:cNvSpPr txBox="1"/>
          <p:nvPr>
            <p:ph type="title"/>
          </p:nvPr>
        </p:nvSpPr>
        <p:spPr>
          <a:xfrm>
            <a:off x="1998275" y="650925"/>
            <a:ext cx="6425700" cy="2319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Appelés à aimer</a:t>
            </a:r>
            <a:endParaRPr sz="1100"/>
          </a:p>
        </p:txBody>
      </p:sp>
      <p:sp>
        <p:nvSpPr>
          <p:cNvPr id="316" name="Google Shape;316;p28"/>
          <p:cNvSpPr txBox="1"/>
          <p:nvPr/>
        </p:nvSpPr>
        <p:spPr>
          <a:xfrm>
            <a:off x="1379975" y="1151375"/>
            <a:ext cx="7044000" cy="343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2"/>
                </a:solidFill>
                <a:latin typeface="Lexend Deca"/>
                <a:ea typeface="Lexend Deca"/>
                <a:cs typeface="Lexend Deca"/>
                <a:sym typeface="Lexend Deca"/>
              </a:rPr>
              <a:t>Tu m’appelles à aimer</a:t>
            </a:r>
            <a:endParaRPr sz="4500">
              <a:solidFill>
                <a:schemeClr val="dk2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lt2"/>
                </a:solidFill>
                <a:latin typeface="Lexend Deca"/>
                <a:ea typeface="Lexend Deca"/>
                <a:cs typeface="Lexend Deca"/>
                <a:sym typeface="Lexend Deca"/>
              </a:rPr>
              <a:t>Tu m’appelles à aimer</a:t>
            </a:r>
            <a:endParaRPr sz="4500">
              <a:solidFill>
                <a:schemeClr val="lt2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accent1"/>
                </a:solidFill>
                <a:latin typeface="Lexend Deca"/>
                <a:ea typeface="Lexend Deca"/>
                <a:cs typeface="Lexend Deca"/>
                <a:sym typeface="Lexend Deca"/>
              </a:rPr>
              <a:t>Tu m’appelles… Jésus</a:t>
            </a:r>
            <a:endParaRPr sz="4500">
              <a:solidFill>
                <a:schemeClr val="accent1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</p:txBody>
      </p:sp>
      <p:grpSp>
        <p:nvGrpSpPr>
          <p:cNvPr id="317" name="Google Shape;317;p28"/>
          <p:cNvGrpSpPr/>
          <p:nvPr/>
        </p:nvGrpSpPr>
        <p:grpSpPr>
          <a:xfrm>
            <a:off x="723837" y="552000"/>
            <a:ext cx="1218671" cy="1640915"/>
            <a:chOff x="723837" y="552000"/>
            <a:chExt cx="1218671" cy="1640915"/>
          </a:xfrm>
        </p:grpSpPr>
        <p:sp>
          <p:nvSpPr>
            <p:cNvPr id="318" name="Google Shape;318;p28"/>
            <p:cNvSpPr/>
            <p:nvPr/>
          </p:nvSpPr>
          <p:spPr>
            <a:xfrm>
              <a:off x="729625" y="552000"/>
              <a:ext cx="98100" cy="981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" name="Google Shape;319;p28"/>
            <p:cNvSpPr/>
            <p:nvPr/>
          </p:nvSpPr>
          <p:spPr>
            <a:xfrm>
              <a:off x="882900" y="552000"/>
              <a:ext cx="98100" cy="981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0" name="Google Shape;320;p28"/>
            <p:cNvSpPr/>
            <p:nvPr/>
          </p:nvSpPr>
          <p:spPr>
            <a:xfrm>
              <a:off x="1036175" y="552000"/>
              <a:ext cx="98100" cy="981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" name="Google Shape;321;p28"/>
            <p:cNvSpPr/>
            <p:nvPr/>
          </p:nvSpPr>
          <p:spPr>
            <a:xfrm>
              <a:off x="1379968" y="618464"/>
              <a:ext cx="255633" cy="250348"/>
            </a:xfrm>
            <a:custGeom>
              <a:rect b="b" l="l" r="r" t="t"/>
              <a:pathLst>
                <a:path extrusionOk="0" h="10799" w="11027">
                  <a:moveTo>
                    <a:pt x="5504" y="1"/>
                  </a:moveTo>
                  <a:cubicBezTo>
                    <a:pt x="5436" y="1"/>
                    <a:pt x="5367" y="2"/>
                    <a:pt x="5298" y="4"/>
                  </a:cubicBezTo>
                  <a:cubicBezTo>
                    <a:pt x="2331" y="130"/>
                    <a:pt x="1" y="2639"/>
                    <a:pt x="126" y="5621"/>
                  </a:cubicBezTo>
                  <a:cubicBezTo>
                    <a:pt x="234" y="8525"/>
                    <a:pt x="2618" y="10799"/>
                    <a:pt x="5498" y="10799"/>
                  </a:cubicBezTo>
                  <a:cubicBezTo>
                    <a:pt x="5575" y="10799"/>
                    <a:pt x="5652" y="10797"/>
                    <a:pt x="5729" y="10794"/>
                  </a:cubicBezTo>
                  <a:cubicBezTo>
                    <a:pt x="8710" y="10683"/>
                    <a:pt x="11027" y="8173"/>
                    <a:pt x="10916" y="5191"/>
                  </a:cubicBezTo>
                  <a:cubicBezTo>
                    <a:pt x="10793" y="2279"/>
                    <a:pt x="8395" y="1"/>
                    <a:pt x="550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2" name="Google Shape;322;p28"/>
            <p:cNvSpPr/>
            <p:nvPr/>
          </p:nvSpPr>
          <p:spPr>
            <a:xfrm>
              <a:off x="1483960" y="686786"/>
              <a:ext cx="47650" cy="117350"/>
            </a:xfrm>
            <a:custGeom>
              <a:rect b="b" l="l" r="r" t="t"/>
              <a:pathLst>
                <a:path extrusionOk="0" h="4694" w="1906">
                  <a:moveTo>
                    <a:pt x="1906" y="0"/>
                  </a:moveTo>
                  <a:lnTo>
                    <a:pt x="0" y="2347"/>
                  </a:lnTo>
                  <a:lnTo>
                    <a:pt x="1857" y="4694"/>
                  </a:lnTo>
                </a:path>
              </a:pathLst>
            </a:cu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323" name="Google Shape;323;p28"/>
            <p:cNvSpPr/>
            <p:nvPr/>
          </p:nvSpPr>
          <p:spPr>
            <a:xfrm flipH="1">
              <a:off x="1686874" y="618464"/>
              <a:ext cx="255633" cy="250348"/>
            </a:xfrm>
            <a:custGeom>
              <a:rect b="b" l="l" r="r" t="t"/>
              <a:pathLst>
                <a:path extrusionOk="0" h="10799" w="11027">
                  <a:moveTo>
                    <a:pt x="5504" y="1"/>
                  </a:moveTo>
                  <a:cubicBezTo>
                    <a:pt x="5436" y="1"/>
                    <a:pt x="5367" y="2"/>
                    <a:pt x="5298" y="4"/>
                  </a:cubicBezTo>
                  <a:cubicBezTo>
                    <a:pt x="2331" y="130"/>
                    <a:pt x="1" y="2639"/>
                    <a:pt x="126" y="5621"/>
                  </a:cubicBezTo>
                  <a:cubicBezTo>
                    <a:pt x="234" y="8525"/>
                    <a:pt x="2618" y="10799"/>
                    <a:pt x="5498" y="10799"/>
                  </a:cubicBezTo>
                  <a:cubicBezTo>
                    <a:pt x="5575" y="10799"/>
                    <a:pt x="5652" y="10797"/>
                    <a:pt x="5729" y="10794"/>
                  </a:cubicBezTo>
                  <a:cubicBezTo>
                    <a:pt x="8710" y="10683"/>
                    <a:pt x="11027" y="8173"/>
                    <a:pt x="10916" y="5191"/>
                  </a:cubicBezTo>
                  <a:cubicBezTo>
                    <a:pt x="10793" y="2279"/>
                    <a:pt x="8395" y="1"/>
                    <a:pt x="550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4" name="Google Shape;324;p28"/>
            <p:cNvSpPr/>
            <p:nvPr/>
          </p:nvSpPr>
          <p:spPr>
            <a:xfrm flipH="1">
              <a:off x="1790866" y="686786"/>
              <a:ext cx="47650" cy="117350"/>
            </a:xfrm>
            <a:custGeom>
              <a:rect b="b" l="l" r="r" t="t"/>
              <a:pathLst>
                <a:path extrusionOk="0" h="4694" w="1906">
                  <a:moveTo>
                    <a:pt x="1906" y="0"/>
                  </a:moveTo>
                  <a:lnTo>
                    <a:pt x="0" y="2347"/>
                  </a:lnTo>
                  <a:lnTo>
                    <a:pt x="1857" y="4694"/>
                  </a:lnTo>
                </a:path>
              </a:pathLst>
            </a:cu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sp>
        <p:grpSp>
          <p:nvGrpSpPr>
            <p:cNvPr id="325" name="Google Shape;325;p28"/>
            <p:cNvGrpSpPr/>
            <p:nvPr/>
          </p:nvGrpSpPr>
          <p:grpSpPr>
            <a:xfrm>
              <a:off x="729630" y="1968358"/>
              <a:ext cx="255615" cy="224557"/>
              <a:chOff x="6184139" y="1980808"/>
              <a:chExt cx="451696" cy="396814"/>
            </a:xfrm>
          </p:grpSpPr>
          <p:sp>
            <p:nvSpPr>
              <p:cNvPr id="326" name="Google Shape;326;p28"/>
              <p:cNvSpPr/>
              <p:nvPr/>
            </p:nvSpPr>
            <p:spPr>
              <a:xfrm>
                <a:off x="6184139" y="1980808"/>
                <a:ext cx="451696" cy="396814"/>
              </a:xfrm>
              <a:custGeom>
                <a:rect b="b" l="l" r="r" t="t"/>
                <a:pathLst>
                  <a:path extrusionOk="0" h="8322" w="9473">
                    <a:moveTo>
                      <a:pt x="4272" y="361"/>
                    </a:moveTo>
                    <a:cubicBezTo>
                      <a:pt x="4675" y="361"/>
                      <a:pt x="5063" y="583"/>
                      <a:pt x="5257" y="943"/>
                    </a:cubicBezTo>
                    <a:cubicBezTo>
                      <a:pt x="5285" y="1013"/>
                      <a:pt x="5354" y="1041"/>
                      <a:pt x="5437" y="1041"/>
                    </a:cubicBezTo>
                    <a:cubicBezTo>
                      <a:pt x="5466" y="1038"/>
                      <a:pt x="5495" y="1036"/>
                      <a:pt x="5524" y="1036"/>
                    </a:cubicBezTo>
                    <a:cubicBezTo>
                      <a:pt x="5868" y="1036"/>
                      <a:pt x="6196" y="1263"/>
                      <a:pt x="6324" y="1596"/>
                    </a:cubicBezTo>
                    <a:cubicBezTo>
                      <a:pt x="6349" y="1657"/>
                      <a:pt x="6408" y="1709"/>
                      <a:pt x="6480" y="1709"/>
                    </a:cubicBezTo>
                    <a:cubicBezTo>
                      <a:pt x="6489" y="1709"/>
                      <a:pt x="6497" y="1708"/>
                      <a:pt x="6505" y="1707"/>
                    </a:cubicBezTo>
                    <a:cubicBezTo>
                      <a:pt x="6521" y="1705"/>
                      <a:pt x="6536" y="1704"/>
                      <a:pt x="6552" y="1704"/>
                    </a:cubicBezTo>
                    <a:cubicBezTo>
                      <a:pt x="6838" y="1704"/>
                      <a:pt x="7088" y="1944"/>
                      <a:pt x="7088" y="2234"/>
                    </a:cubicBezTo>
                    <a:cubicBezTo>
                      <a:pt x="7088" y="2524"/>
                      <a:pt x="6851" y="2760"/>
                      <a:pt x="6561" y="2760"/>
                    </a:cubicBezTo>
                    <a:lnTo>
                      <a:pt x="6311" y="2760"/>
                    </a:lnTo>
                    <a:lnTo>
                      <a:pt x="6311" y="2178"/>
                    </a:lnTo>
                    <a:cubicBezTo>
                      <a:pt x="6311" y="2073"/>
                      <a:pt x="6222" y="1988"/>
                      <a:pt x="6120" y="1988"/>
                    </a:cubicBezTo>
                    <a:cubicBezTo>
                      <a:pt x="6101" y="1988"/>
                      <a:pt x="6081" y="1991"/>
                      <a:pt x="6061" y="1997"/>
                    </a:cubicBezTo>
                    <a:lnTo>
                      <a:pt x="4064" y="2566"/>
                    </a:lnTo>
                    <a:cubicBezTo>
                      <a:pt x="3981" y="2594"/>
                      <a:pt x="3926" y="2677"/>
                      <a:pt x="3939" y="2760"/>
                    </a:cubicBezTo>
                    <a:lnTo>
                      <a:pt x="3066" y="2760"/>
                    </a:lnTo>
                    <a:cubicBezTo>
                      <a:pt x="2678" y="2760"/>
                      <a:pt x="2345" y="2413"/>
                      <a:pt x="2373" y="2025"/>
                    </a:cubicBezTo>
                    <a:cubicBezTo>
                      <a:pt x="2373" y="1886"/>
                      <a:pt x="2441" y="1720"/>
                      <a:pt x="2552" y="1609"/>
                    </a:cubicBezTo>
                    <a:cubicBezTo>
                      <a:pt x="2678" y="1470"/>
                      <a:pt x="2830" y="1401"/>
                      <a:pt x="3011" y="1387"/>
                    </a:cubicBezTo>
                    <a:cubicBezTo>
                      <a:pt x="3094" y="1374"/>
                      <a:pt x="3163" y="1318"/>
                      <a:pt x="3177" y="1235"/>
                    </a:cubicBezTo>
                    <a:cubicBezTo>
                      <a:pt x="3232" y="999"/>
                      <a:pt x="3371" y="777"/>
                      <a:pt x="3565" y="610"/>
                    </a:cubicBezTo>
                    <a:cubicBezTo>
                      <a:pt x="3773" y="444"/>
                      <a:pt x="4009" y="361"/>
                      <a:pt x="4272" y="361"/>
                    </a:cubicBezTo>
                    <a:close/>
                    <a:moveTo>
                      <a:pt x="5936" y="2413"/>
                    </a:moveTo>
                    <a:lnTo>
                      <a:pt x="5936" y="2816"/>
                    </a:lnTo>
                    <a:lnTo>
                      <a:pt x="4300" y="3301"/>
                    </a:lnTo>
                    <a:lnTo>
                      <a:pt x="4300" y="2885"/>
                    </a:lnTo>
                    <a:lnTo>
                      <a:pt x="5936" y="2413"/>
                    </a:lnTo>
                    <a:close/>
                    <a:moveTo>
                      <a:pt x="5618" y="4493"/>
                    </a:moveTo>
                    <a:cubicBezTo>
                      <a:pt x="5797" y="4493"/>
                      <a:pt x="5936" y="4632"/>
                      <a:pt x="5936" y="4813"/>
                    </a:cubicBezTo>
                    <a:lnTo>
                      <a:pt x="5936" y="4826"/>
                    </a:lnTo>
                    <a:lnTo>
                      <a:pt x="5936" y="4841"/>
                    </a:lnTo>
                    <a:cubicBezTo>
                      <a:pt x="5936" y="5007"/>
                      <a:pt x="5797" y="5146"/>
                      <a:pt x="5618" y="5146"/>
                    </a:cubicBezTo>
                    <a:lnTo>
                      <a:pt x="5326" y="5146"/>
                    </a:lnTo>
                    <a:cubicBezTo>
                      <a:pt x="5146" y="5146"/>
                      <a:pt x="5007" y="5007"/>
                      <a:pt x="5007" y="4841"/>
                    </a:cubicBezTo>
                    <a:lnTo>
                      <a:pt x="5007" y="4813"/>
                    </a:lnTo>
                    <a:cubicBezTo>
                      <a:pt x="5007" y="4632"/>
                      <a:pt x="5146" y="4493"/>
                      <a:pt x="5326" y="4493"/>
                    </a:cubicBezTo>
                    <a:close/>
                    <a:moveTo>
                      <a:pt x="3621" y="4909"/>
                    </a:moveTo>
                    <a:cubicBezTo>
                      <a:pt x="3800" y="4909"/>
                      <a:pt x="3939" y="5048"/>
                      <a:pt x="3939" y="5215"/>
                    </a:cubicBezTo>
                    <a:lnTo>
                      <a:pt x="3939" y="5229"/>
                    </a:lnTo>
                    <a:lnTo>
                      <a:pt x="3939" y="5242"/>
                    </a:lnTo>
                    <a:cubicBezTo>
                      <a:pt x="3939" y="5409"/>
                      <a:pt x="3800" y="5547"/>
                      <a:pt x="3621" y="5547"/>
                    </a:cubicBezTo>
                    <a:lnTo>
                      <a:pt x="3316" y="5547"/>
                    </a:lnTo>
                    <a:cubicBezTo>
                      <a:pt x="3149" y="5547"/>
                      <a:pt x="3011" y="5409"/>
                      <a:pt x="3011" y="5242"/>
                    </a:cubicBezTo>
                    <a:lnTo>
                      <a:pt x="3011" y="5215"/>
                    </a:lnTo>
                    <a:cubicBezTo>
                      <a:pt x="3011" y="5048"/>
                      <a:pt x="3149" y="4909"/>
                      <a:pt x="3316" y="4909"/>
                    </a:cubicBezTo>
                    <a:close/>
                    <a:moveTo>
                      <a:pt x="7615" y="2483"/>
                    </a:moveTo>
                    <a:lnTo>
                      <a:pt x="7615" y="6200"/>
                    </a:lnTo>
                    <a:lnTo>
                      <a:pt x="1873" y="6200"/>
                    </a:lnTo>
                    <a:lnTo>
                      <a:pt x="1873" y="2483"/>
                    </a:lnTo>
                    <a:lnTo>
                      <a:pt x="2081" y="2483"/>
                    </a:lnTo>
                    <a:cubicBezTo>
                      <a:pt x="2247" y="2871"/>
                      <a:pt x="2636" y="3134"/>
                      <a:pt x="3066" y="3134"/>
                    </a:cubicBezTo>
                    <a:lnTo>
                      <a:pt x="3939" y="3134"/>
                    </a:lnTo>
                    <a:lnTo>
                      <a:pt x="3939" y="4619"/>
                    </a:lnTo>
                    <a:cubicBezTo>
                      <a:pt x="3843" y="4563"/>
                      <a:pt x="3732" y="4536"/>
                      <a:pt x="3621" y="4536"/>
                    </a:cubicBezTo>
                    <a:lnTo>
                      <a:pt x="3316" y="4536"/>
                    </a:lnTo>
                    <a:cubicBezTo>
                      <a:pt x="2941" y="4536"/>
                      <a:pt x="2636" y="4841"/>
                      <a:pt x="2636" y="5215"/>
                    </a:cubicBezTo>
                    <a:lnTo>
                      <a:pt x="2636" y="5242"/>
                    </a:lnTo>
                    <a:cubicBezTo>
                      <a:pt x="2636" y="5617"/>
                      <a:pt x="2941" y="5922"/>
                      <a:pt x="3316" y="5922"/>
                    </a:cubicBezTo>
                    <a:lnTo>
                      <a:pt x="3621" y="5922"/>
                    </a:lnTo>
                    <a:cubicBezTo>
                      <a:pt x="4009" y="5922"/>
                      <a:pt x="4300" y="5590"/>
                      <a:pt x="4300" y="5215"/>
                    </a:cubicBezTo>
                    <a:lnTo>
                      <a:pt x="4300" y="3676"/>
                    </a:lnTo>
                    <a:lnTo>
                      <a:pt x="5936" y="3204"/>
                    </a:lnTo>
                    <a:lnTo>
                      <a:pt x="5936" y="4203"/>
                    </a:lnTo>
                    <a:cubicBezTo>
                      <a:pt x="5840" y="4161"/>
                      <a:pt x="5742" y="4133"/>
                      <a:pt x="5618" y="4133"/>
                    </a:cubicBezTo>
                    <a:lnTo>
                      <a:pt x="5326" y="4133"/>
                    </a:lnTo>
                    <a:cubicBezTo>
                      <a:pt x="4952" y="4133"/>
                      <a:pt x="4647" y="4438"/>
                      <a:pt x="4647" y="4813"/>
                    </a:cubicBezTo>
                    <a:lnTo>
                      <a:pt x="4647" y="4841"/>
                    </a:lnTo>
                    <a:cubicBezTo>
                      <a:pt x="4647" y="5215"/>
                      <a:pt x="4952" y="5520"/>
                      <a:pt x="5326" y="5520"/>
                    </a:cubicBezTo>
                    <a:lnTo>
                      <a:pt x="5618" y="5520"/>
                    </a:lnTo>
                    <a:cubicBezTo>
                      <a:pt x="6006" y="5520"/>
                      <a:pt x="6311" y="5187"/>
                      <a:pt x="6311" y="4813"/>
                    </a:cubicBezTo>
                    <a:lnTo>
                      <a:pt x="6311" y="3134"/>
                    </a:lnTo>
                    <a:lnTo>
                      <a:pt x="6561" y="3134"/>
                    </a:lnTo>
                    <a:cubicBezTo>
                      <a:pt x="6962" y="3134"/>
                      <a:pt x="7323" y="2857"/>
                      <a:pt x="7434" y="2483"/>
                    </a:cubicBezTo>
                    <a:close/>
                    <a:moveTo>
                      <a:pt x="8044" y="1664"/>
                    </a:moveTo>
                    <a:cubicBezTo>
                      <a:pt x="8253" y="1664"/>
                      <a:pt x="8432" y="1831"/>
                      <a:pt x="8432" y="2053"/>
                    </a:cubicBezTo>
                    <a:lnTo>
                      <a:pt x="8432" y="6629"/>
                    </a:lnTo>
                    <a:cubicBezTo>
                      <a:pt x="8432" y="6838"/>
                      <a:pt x="8253" y="7017"/>
                      <a:pt x="8044" y="7017"/>
                    </a:cubicBezTo>
                    <a:lnTo>
                      <a:pt x="1443" y="7017"/>
                    </a:lnTo>
                    <a:cubicBezTo>
                      <a:pt x="1221" y="7017"/>
                      <a:pt x="1055" y="6838"/>
                      <a:pt x="1055" y="6629"/>
                    </a:cubicBezTo>
                    <a:lnTo>
                      <a:pt x="1055" y="2053"/>
                    </a:lnTo>
                    <a:cubicBezTo>
                      <a:pt x="1055" y="1831"/>
                      <a:pt x="1221" y="1664"/>
                      <a:pt x="1443" y="1664"/>
                    </a:cubicBezTo>
                    <a:lnTo>
                      <a:pt x="2081" y="1664"/>
                    </a:lnTo>
                    <a:cubicBezTo>
                      <a:pt x="2025" y="1803"/>
                      <a:pt x="1998" y="1956"/>
                      <a:pt x="1998" y="2108"/>
                    </a:cubicBezTo>
                    <a:lnTo>
                      <a:pt x="1679" y="2108"/>
                    </a:lnTo>
                    <a:cubicBezTo>
                      <a:pt x="1582" y="2108"/>
                      <a:pt x="1498" y="2191"/>
                      <a:pt x="1498" y="2289"/>
                    </a:cubicBezTo>
                    <a:lnTo>
                      <a:pt x="1498" y="6394"/>
                    </a:lnTo>
                    <a:cubicBezTo>
                      <a:pt x="1498" y="6490"/>
                      <a:pt x="1582" y="6574"/>
                      <a:pt x="1679" y="6574"/>
                    </a:cubicBezTo>
                    <a:lnTo>
                      <a:pt x="7794" y="6574"/>
                    </a:lnTo>
                    <a:cubicBezTo>
                      <a:pt x="7905" y="6574"/>
                      <a:pt x="7989" y="6490"/>
                      <a:pt x="7989" y="6394"/>
                    </a:cubicBezTo>
                    <a:lnTo>
                      <a:pt x="7989" y="2289"/>
                    </a:lnTo>
                    <a:cubicBezTo>
                      <a:pt x="7989" y="2191"/>
                      <a:pt x="7905" y="2108"/>
                      <a:pt x="7794" y="2108"/>
                    </a:cubicBezTo>
                    <a:lnTo>
                      <a:pt x="7448" y="2108"/>
                    </a:lnTo>
                    <a:cubicBezTo>
                      <a:pt x="7434" y="1942"/>
                      <a:pt x="7365" y="1790"/>
                      <a:pt x="7254" y="1664"/>
                    </a:cubicBezTo>
                    <a:close/>
                    <a:moveTo>
                      <a:pt x="4272" y="0"/>
                    </a:moveTo>
                    <a:cubicBezTo>
                      <a:pt x="3926" y="0"/>
                      <a:pt x="3593" y="111"/>
                      <a:pt x="3329" y="320"/>
                    </a:cubicBezTo>
                    <a:cubicBezTo>
                      <a:pt x="3107" y="514"/>
                      <a:pt x="2941" y="749"/>
                      <a:pt x="2844" y="1026"/>
                    </a:cubicBezTo>
                    <a:cubicBezTo>
                      <a:pt x="2663" y="1069"/>
                      <a:pt x="2484" y="1165"/>
                      <a:pt x="2345" y="1290"/>
                    </a:cubicBezTo>
                    <a:lnTo>
                      <a:pt x="1443" y="1290"/>
                    </a:lnTo>
                    <a:cubicBezTo>
                      <a:pt x="1027" y="1290"/>
                      <a:pt x="681" y="1637"/>
                      <a:pt x="681" y="2053"/>
                    </a:cubicBezTo>
                    <a:lnTo>
                      <a:pt x="681" y="6629"/>
                    </a:lnTo>
                    <a:cubicBezTo>
                      <a:pt x="681" y="6768"/>
                      <a:pt x="722" y="6906"/>
                      <a:pt x="792" y="7017"/>
                    </a:cubicBezTo>
                    <a:lnTo>
                      <a:pt x="195" y="7017"/>
                    </a:lnTo>
                    <a:cubicBezTo>
                      <a:pt x="84" y="7017"/>
                      <a:pt x="1" y="7101"/>
                      <a:pt x="1" y="7198"/>
                    </a:cubicBezTo>
                    <a:lnTo>
                      <a:pt x="1" y="7642"/>
                    </a:lnTo>
                    <a:cubicBezTo>
                      <a:pt x="1" y="8016"/>
                      <a:pt x="320" y="8321"/>
                      <a:pt x="694" y="8321"/>
                    </a:cubicBezTo>
                    <a:lnTo>
                      <a:pt x="3926" y="8321"/>
                    </a:lnTo>
                    <a:cubicBezTo>
                      <a:pt x="4037" y="8321"/>
                      <a:pt x="4120" y="8238"/>
                      <a:pt x="4120" y="8141"/>
                    </a:cubicBezTo>
                    <a:cubicBezTo>
                      <a:pt x="4120" y="8030"/>
                      <a:pt x="4037" y="7947"/>
                      <a:pt x="3926" y="7947"/>
                    </a:cubicBezTo>
                    <a:lnTo>
                      <a:pt x="694" y="7947"/>
                    </a:lnTo>
                    <a:cubicBezTo>
                      <a:pt x="514" y="7947"/>
                      <a:pt x="376" y="7808"/>
                      <a:pt x="376" y="7642"/>
                    </a:cubicBezTo>
                    <a:lnTo>
                      <a:pt x="376" y="7392"/>
                    </a:lnTo>
                    <a:lnTo>
                      <a:pt x="9098" y="7392"/>
                    </a:lnTo>
                    <a:lnTo>
                      <a:pt x="9098" y="7642"/>
                    </a:lnTo>
                    <a:cubicBezTo>
                      <a:pt x="9098" y="7808"/>
                      <a:pt x="8959" y="7947"/>
                      <a:pt x="8793" y="7947"/>
                    </a:cubicBezTo>
                    <a:lnTo>
                      <a:pt x="5562" y="7947"/>
                    </a:lnTo>
                    <a:cubicBezTo>
                      <a:pt x="5451" y="7947"/>
                      <a:pt x="5368" y="8030"/>
                      <a:pt x="5368" y="8141"/>
                    </a:cubicBezTo>
                    <a:cubicBezTo>
                      <a:pt x="5368" y="8238"/>
                      <a:pt x="5451" y="8321"/>
                      <a:pt x="5562" y="8321"/>
                    </a:cubicBezTo>
                    <a:lnTo>
                      <a:pt x="8793" y="8321"/>
                    </a:lnTo>
                    <a:cubicBezTo>
                      <a:pt x="9168" y="8321"/>
                      <a:pt x="9473" y="8016"/>
                      <a:pt x="9473" y="7642"/>
                    </a:cubicBezTo>
                    <a:lnTo>
                      <a:pt x="9473" y="7198"/>
                    </a:lnTo>
                    <a:cubicBezTo>
                      <a:pt x="9473" y="7101"/>
                      <a:pt x="9390" y="7017"/>
                      <a:pt x="9292" y="7017"/>
                    </a:cubicBezTo>
                    <a:lnTo>
                      <a:pt x="8696" y="7017"/>
                    </a:lnTo>
                    <a:cubicBezTo>
                      <a:pt x="8765" y="6906"/>
                      <a:pt x="8793" y="6768"/>
                      <a:pt x="8793" y="6629"/>
                    </a:cubicBezTo>
                    <a:lnTo>
                      <a:pt x="8793" y="2053"/>
                    </a:lnTo>
                    <a:cubicBezTo>
                      <a:pt x="8793" y="1637"/>
                      <a:pt x="8460" y="1290"/>
                      <a:pt x="8044" y="1290"/>
                    </a:cubicBezTo>
                    <a:lnTo>
                      <a:pt x="6588" y="1290"/>
                    </a:lnTo>
                    <a:cubicBezTo>
                      <a:pt x="6367" y="915"/>
                      <a:pt x="5964" y="666"/>
                      <a:pt x="5520" y="666"/>
                    </a:cubicBezTo>
                    <a:cubicBezTo>
                      <a:pt x="5243" y="250"/>
                      <a:pt x="4771" y="0"/>
                      <a:pt x="427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27" name="Google Shape;327;p28"/>
              <p:cNvSpPr/>
              <p:nvPr/>
            </p:nvSpPr>
            <p:spPr>
              <a:xfrm>
                <a:off x="6400384" y="2359892"/>
                <a:ext cx="19216" cy="17499"/>
              </a:xfrm>
              <a:custGeom>
                <a:rect b="b" l="l" r="r" t="t"/>
                <a:pathLst>
                  <a:path extrusionOk="0" h="367" w="403">
                    <a:moveTo>
                      <a:pt x="192" y="0"/>
                    </a:moveTo>
                    <a:cubicBezTo>
                      <a:pt x="147" y="0"/>
                      <a:pt x="103" y="19"/>
                      <a:pt x="70" y="53"/>
                    </a:cubicBezTo>
                    <a:cubicBezTo>
                      <a:pt x="14" y="121"/>
                      <a:pt x="1" y="219"/>
                      <a:pt x="56" y="288"/>
                    </a:cubicBezTo>
                    <a:cubicBezTo>
                      <a:pt x="89" y="342"/>
                      <a:pt x="142" y="366"/>
                      <a:pt x="197" y="366"/>
                    </a:cubicBezTo>
                    <a:cubicBezTo>
                      <a:pt x="283" y="366"/>
                      <a:pt x="372" y="306"/>
                      <a:pt x="389" y="205"/>
                    </a:cubicBezTo>
                    <a:cubicBezTo>
                      <a:pt x="403" y="136"/>
                      <a:pt x="362" y="53"/>
                      <a:pt x="278" y="25"/>
                    </a:cubicBezTo>
                    <a:cubicBezTo>
                      <a:pt x="251" y="8"/>
                      <a:pt x="221" y="0"/>
                      <a:pt x="19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28" name="Google Shape;328;p28"/>
            <p:cNvGrpSpPr/>
            <p:nvPr/>
          </p:nvGrpSpPr>
          <p:grpSpPr>
            <a:xfrm>
              <a:off x="729630" y="975085"/>
              <a:ext cx="255615" cy="254967"/>
              <a:chOff x="6184139" y="1220827"/>
              <a:chExt cx="451696" cy="450552"/>
            </a:xfrm>
          </p:grpSpPr>
          <p:sp>
            <p:nvSpPr>
              <p:cNvPr id="329" name="Google Shape;329;p28"/>
              <p:cNvSpPr/>
              <p:nvPr/>
            </p:nvSpPr>
            <p:spPr>
              <a:xfrm>
                <a:off x="6353416" y="1390104"/>
                <a:ext cx="117776" cy="137087"/>
              </a:xfrm>
              <a:custGeom>
                <a:rect b="b" l="l" r="r" t="t"/>
                <a:pathLst>
                  <a:path extrusionOk="0" h="2875" w="2470">
                    <a:moveTo>
                      <a:pt x="916" y="1946"/>
                    </a:moveTo>
                    <a:cubicBezTo>
                      <a:pt x="1069" y="1946"/>
                      <a:pt x="1193" y="2070"/>
                      <a:pt x="1193" y="2224"/>
                    </a:cubicBezTo>
                    <a:cubicBezTo>
                      <a:pt x="1193" y="2376"/>
                      <a:pt x="1069" y="2501"/>
                      <a:pt x="916" y="2501"/>
                    </a:cubicBezTo>
                    <a:lnTo>
                      <a:pt x="666" y="2501"/>
                    </a:lnTo>
                    <a:cubicBezTo>
                      <a:pt x="500" y="2501"/>
                      <a:pt x="376" y="2376"/>
                      <a:pt x="376" y="2224"/>
                    </a:cubicBezTo>
                    <a:cubicBezTo>
                      <a:pt x="376" y="2070"/>
                      <a:pt x="500" y="1946"/>
                      <a:pt x="666" y="1946"/>
                    </a:cubicBezTo>
                    <a:close/>
                    <a:moveTo>
                      <a:pt x="1383" y="1"/>
                    </a:moveTo>
                    <a:cubicBezTo>
                      <a:pt x="1371" y="1"/>
                      <a:pt x="1358" y="2"/>
                      <a:pt x="1347" y="5"/>
                    </a:cubicBezTo>
                    <a:cubicBezTo>
                      <a:pt x="1263" y="18"/>
                      <a:pt x="1193" y="101"/>
                      <a:pt x="1193" y="184"/>
                    </a:cubicBezTo>
                    <a:lnTo>
                      <a:pt x="1193" y="1627"/>
                    </a:lnTo>
                    <a:cubicBezTo>
                      <a:pt x="1110" y="1599"/>
                      <a:pt x="1014" y="1571"/>
                      <a:pt x="916" y="1571"/>
                    </a:cubicBezTo>
                    <a:lnTo>
                      <a:pt x="666" y="1571"/>
                    </a:lnTo>
                    <a:cubicBezTo>
                      <a:pt x="320" y="1571"/>
                      <a:pt x="15" y="1849"/>
                      <a:pt x="15" y="2209"/>
                    </a:cubicBezTo>
                    <a:cubicBezTo>
                      <a:pt x="1" y="2570"/>
                      <a:pt x="293" y="2875"/>
                      <a:pt x="666" y="2875"/>
                    </a:cubicBezTo>
                    <a:lnTo>
                      <a:pt x="916" y="2875"/>
                    </a:lnTo>
                    <a:cubicBezTo>
                      <a:pt x="1277" y="2875"/>
                      <a:pt x="1568" y="2584"/>
                      <a:pt x="1568" y="2224"/>
                    </a:cubicBezTo>
                    <a:lnTo>
                      <a:pt x="1568" y="600"/>
                    </a:lnTo>
                    <a:cubicBezTo>
                      <a:pt x="1637" y="628"/>
                      <a:pt x="1707" y="670"/>
                      <a:pt x="1804" y="698"/>
                    </a:cubicBezTo>
                    <a:cubicBezTo>
                      <a:pt x="2026" y="767"/>
                      <a:pt x="2081" y="920"/>
                      <a:pt x="2081" y="933"/>
                    </a:cubicBezTo>
                    <a:lnTo>
                      <a:pt x="2095" y="948"/>
                    </a:lnTo>
                    <a:cubicBezTo>
                      <a:pt x="2118" y="1025"/>
                      <a:pt x="2183" y="1067"/>
                      <a:pt x="2259" y="1067"/>
                    </a:cubicBezTo>
                    <a:cubicBezTo>
                      <a:pt x="2278" y="1067"/>
                      <a:pt x="2297" y="1064"/>
                      <a:pt x="2317" y="1059"/>
                    </a:cubicBezTo>
                    <a:cubicBezTo>
                      <a:pt x="2414" y="1031"/>
                      <a:pt x="2469" y="933"/>
                      <a:pt x="2442" y="822"/>
                    </a:cubicBezTo>
                    <a:cubicBezTo>
                      <a:pt x="2401" y="698"/>
                      <a:pt x="2247" y="448"/>
                      <a:pt x="1915" y="337"/>
                    </a:cubicBezTo>
                    <a:cubicBezTo>
                      <a:pt x="1665" y="268"/>
                      <a:pt x="1554" y="101"/>
                      <a:pt x="1541" y="88"/>
                    </a:cubicBezTo>
                    <a:cubicBezTo>
                      <a:pt x="1506" y="30"/>
                      <a:pt x="1443" y="1"/>
                      <a:pt x="138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0" name="Google Shape;330;p28"/>
              <p:cNvSpPr/>
              <p:nvPr/>
            </p:nvSpPr>
            <p:spPr>
              <a:xfrm>
                <a:off x="6184139" y="1227598"/>
                <a:ext cx="451696" cy="443781"/>
              </a:xfrm>
              <a:custGeom>
                <a:rect b="b" l="l" r="r" t="t"/>
                <a:pathLst>
                  <a:path extrusionOk="0" h="9307" w="9473">
                    <a:moveTo>
                      <a:pt x="4672" y="2941"/>
                    </a:moveTo>
                    <a:cubicBezTo>
                      <a:pt x="5194" y="2941"/>
                      <a:pt x="5714" y="3135"/>
                      <a:pt x="6103" y="3524"/>
                    </a:cubicBezTo>
                    <a:cubicBezTo>
                      <a:pt x="6894" y="4313"/>
                      <a:pt x="6894" y="5604"/>
                      <a:pt x="6103" y="6394"/>
                    </a:cubicBezTo>
                    <a:cubicBezTo>
                      <a:pt x="5708" y="6789"/>
                      <a:pt x="5188" y="6987"/>
                      <a:pt x="4667" y="6987"/>
                    </a:cubicBezTo>
                    <a:cubicBezTo>
                      <a:pt x="4147" y="6987"/>
                      <a:pt x="3627" y="6789"/>
                      <a:pt x="3232" y="6394"/>
                    </a:cubicBezTo>
                    <a:cubicBezTo>
                      <a:pt x="2441" y="5604"/>
                      <a:pt x="2441" y="4313"/>
                      <a:pt x="3232" y="3524"/>
                    </a:cubicBezTo>
                    <a:cubicBezTo>
                      <a:pt x="3627" y="3135"/>
                      <a:pt x="4151" y="2941"/>
                      <a:pt x="4672" y="2941"/>
                    </a:cubicBezTo>
                    <a:close/>
                    <a:moveTo>
                      <a:pt x="2726" y="6554"/>
                    </a:moveTo>
                    <a:cubicBezTo>
                      <a:pt x="2820" y="6554"/>
                      <a:pt x="2913" y="6588"/>
                      <a:pt x="2983" y="6658"/>
                    </a:cubicBezTo>
                    <a:cubicBezTo>
                      <a:pt x="3121" y="6796"/>
                      <a:pt x="3121" y="7018"/>
                      <a:pt x="2983" y="7157"/>
                    </a:cubicBezTo>
                    <a:lnTo>
                      <a:pt x="1720" y="8418"/>
                    </a:lnTo>
                    <a:lnTo>
                      <a:pt x="1208" y="7919"/>
                    </a:lnTo>
                    <a:lnTo>
                      <a:pt x="2469" y="6658"/>
                    </a:lnTo>
                    <a:cubicBezTo>
                      <a:pt x="2538" y="6588"/>
                      <a:pt x="2632" y="6554"/>
                      <a:pt x="2726" y="6554"/>
                    </a:cubicBezTo>
                    <a:close/>
                    <a:moveTo>
                      <a:pt x="944" y="8183"/>
                    </a:moveTo>
                    <a:lnTo>
                      <a:pt x="1457" y="8682"/>
                    </a:lnTo>
                    <a:lnTo>
                      <a:pt x="1304" y="8834"/>
                    </a:lnTo>
                    <a:cubicBezTo>
                      <a:pt x="1235" y="8904"/>
                      <a:pt x="1145" y="8938"/>
                      <a:pt x="1055" y="8938"/>
                    </a:cubicBezTo>
                    <a:cubicBezTo>
                      <a:pt x="964" y="8938"/>
                      <a:pt x="874" y="8904"/>
                      <a:pt x="805" y="8834"/>
                    </a:cubicBezTo>
                    <a:cubicBezTo>
                      <a:pt x="666" y="8696"/>
                      <a:pt x="666" y="8474"/>
                      <a:pt x="805" y="8335"/>
                    </a:cubicBezTo>
                    <a:lnTo>
                      <a:pt x="944" y="8183"/>
                    </a:lnTo>
                    <a:close/>
                    <a:moveTo>
                      <a:pt x="4718" y="1"/>
                    </a:moveTo>
                    <a:cubicBezTo>
                      <a:pt x="4642" y="1"/>
                      <a:pt x="4571" y="51"/>
                      <a:pt x="4549" y="125"/>
                    </a:cubicBezTo>
                    <a:cubicBezTo>
                      <a:pt x="4508" y="223"/>
                      <a:pt x="4564" y="320"/>
                      <a:pt x="4660" y="362"/>
                    </a:cubicBezTo>
                    <a:cubicBezTo>
                      <a:pt x="5146" y="541"/>
                      <a:pt x="5548" y="889"/>
                      <a:pt x="5797" y="1346"/>
                    </a:cubicBezTo>
                    <a:cubicBezTo>
                      <a:pt x="5834" y="1394"/>
                      <a:pt x="5890" y="1432"/>
                      <a:pt x="5950" y="1432"/>
                    </a:cubicBezTo>
                    <a:cubicBezTo>
                      <a:pt x="5959" y="1432"/>
                      <a:pt x="5969" y="1431"/>
                      <a:pt x="5978" y="1429"/>
                    </a:cubicBezTo>
                    <a:lnTo>
                      <a:pt x="6130" y="1429"/>
                    </a:lnTo>
                    <a:cubicBezTo>
                      <a:pt x="6824" y="1429"/>
                      <a:pt x="7462" y="1873"/>
                      <a:pt x="7711" y="2511"/>
                    </a:cubicBezTo>
                    <a:cubicBezTo>
                      <a:pt x="7739" y="2594"/>
                      <a:pt x="7822" y="2636"/>
                      <a:pt x="7905" y="2636"/>
                    </a:cubicBezTo>
                    <a:cubicBezTo>
                      <a:pt x="7947" y="2636"/>
                      <a:pt x="7975" y="2622"/>
                      <a:pt x="8016" y="2622"/>
                    </a:cubicBezTo>
                    <a:cubicBezTo>
                      <a:pt x="8613" y="2622"/>
                      <a:pt x="9098" y="3121"/>
                      <a:pt x="9098" y="3718"/>
                    </a:cubicBezTo>
                    <a:cubicBezTo>
                      <a:pt x="9098" y="4328"/>
                      <a:pt x="8613" y="4813"/>
                      <a:pt x="8016" y="4813"/>
                    </a:cubicBezTo>
                    <a:lnTo>
                      <a:pt x="7073" y="4813"/>
                    </a:lnTo>
                    <a:cubicBezTo>
                      <a:pt x="7004" y="3870"/>
                      <a:pt x="6380" y="3024"/>
                      <a:pt x="5492" y="2705"/>
                    </a:cubicBezTo>
                    <a:cubicBezTo>
                      <a:pt x="5230" y="2611"/>
                      <a:pt x="4957" y="2565"/>
                      <a:pt x="4687" y="2565"/>
                    </a:cubicBezTo>
                    <a:cubicBezTo>
                      <a:pt x="4001" y="2565"/>
                      <a:pt x="3329" y="2857"/>
                      <a:pt x="2872" y="3385"/>
                    </a:cubicBezTo>
                    <a:cubicBezTo>
                      <a:pt x="2705" y="3579"/>
                      <a:pt x="2567" y="3787"/>
                      <a:pt x="2456" y="4023"/>
                    </a:cubicBezTo>
                    <a:cubicBezTo>
                      <a:pt x="2358" y="4272"/>
                      <a:pt x="2289" y="4550"/>
                      <a:pt x="2275" y="4813"/>
                    </a:cubicBezTo>
                    <a:lnTo>
                      <a:pt x="1762" y="4813"/>
                    </a:lnTo>
                    <a:cubicBezTo>
                      <a:pt x="999" y="4813"/>
                      <a:pt x="376" y="4189"/>
                      <a:pt x="376" y="3426"/>
                    </a:cubicBezTo>
                    <a:cubicBezTo>
                      <a:pt x="376" y="2719"/>
                      <a:pt x="944" y="2109"/>
                      <a:pt x="1651" y="2054"/>
                    </a:cubicBezTo>
                    <a:cubicBezTo>
                      <a:pt x="1735" y="2039"/>
                      <a:pt x="1803" y="1984"/>
                      <a:pt x="1818" y="1900"/>
                    </a:cubicBezTo>
                    <a:cubicBezTo>
                      <a:pt x="1984" y="1194"/>
                      <a:pt x="2484" y="611"/>
                      <a:pt x="3177" y="362"/>
                    </a:cubicBezTo>
                    <a:cubicBezTo>
                      <a:pt x="3273" y="334"/>
                      <a:pt x="3316" y="223"/>
                      <a:pt x="3273" y="125"/>
                    </a:cubicBezTo>
                    <a:cubicBezTo>
                      <a:pt x="3251" y="48"/>
                      <a:pt x="3176" y="6"/>
                      <a:pt x="3098" y="6"/>
                    </a:cubicBezTo>
                    <a:cubicBezTo>
                      <a:pt x="3078" y="6"/>
                      <a:pt x="3058" y="9"/>
                      <a:pt x="3038" y="14"/>
                    </a:cubicBezTo>
                    <a:cubicBezTo>
                      <a:pt x="2650" y="153"/>
                      <a:pt x="2303" y="403"/>
                      <a:pt x="2025" y="722"/>
                    </a:cubicBezTo>
                    <a:cubicBezTo>
                      <a:pt x="1776" y="1000"/>
                      <a:pt x="1596" y="1332"/>
                      <a:pt x="1498" y="1693"/>
                    </a:cubicBezTo>
                    <a:cubicBezTo>
                      <a:pt x="653" y="1832"/>
                      <a:pt x="1" y="2581"/>
                      <a:pt x="1" y="3426"/>
                    </a:cubicBezTo>
                    <a:cubicBezTo>
                      <a:pt x="1" y="4397"/>
                      <a:pt x="792" y="5188"/>
                      <a:pt x="1762" y="5188"/>
                    </a:cubicBezTo>
                    <a:lnTo>
                      <a:pt x="2289" y="5188"/>
                    </a:lnTo>
                    <a:cubicBezTo>
                      <a:pt x="2317" y="5534"/>
                      <a:pt x="2428" y="5881"/>
                      <a:pt x="2608" y="6186"/>
                    </a:cubicBezTo>
                    <a:cubicBezTo>
                      <a:pt x="2469" y="6214"/>
                      <a:pt x="2330" y="6283"/>
                      <a:pt x="2206" y="6394"/>
                    </a:cubicBezTo>
                    <a:lnTo>
                      <a:pt x="542" y="8072"/>
                    </a:lnTo>
                    <a:cubicBezTo>
                      <a:pt x="250" y="8350"/>
                      <a:pt x="250" y="8807"/>
                      <a:pt x="542" y="9099"/>
                    </a:cubicBezTo>
                    <a:cubicBezTo>
                      <a:pt x="681" y="9237"/>
                      <a:pt x="868" y="9307"/>
                      <a:pt x="1055" y="9307"/>
                    </a:cubicBezTo>
                    <a:cubicBezTo>
                      <a:pt x="1242" y="9307"/>
                      <a:pt x="1430" y="9237"/>
                      <a:pt x="1568" y="9099"/>
                    </a:cubicBezTo>
                    <a:lnTo>
                      <a:pt x="3232" y="7420"/>
                    </a:lnTo>
                    <a:cubicBezTo>
                      <a:pt x="3343" y="7309"/>
                      <a:pt x="3412" y="7170"/>
                      <a:pt x="3440" y="7018"/>
                    </a:cubicBezTo>
                    <a:cubicBezTo>
                      <a:pt x="3815" y="7240"/>
                      <a:pt x="4244" y="7364"/>
                      <a:pt x="4675" y="7364"/>
                    </a:cubicBezTo>
                    <a:cubicBezTo>
                      <a:pt x="5285" y="7364"/>
                      <a:pt x="5895" y="7129"/>
                      <a:pt x="6367" y="6658"/>
                    </a:cubicBezTo>
                    <a:cubicBezTo>
                      <a:pt x="6783" y="6242"/>
                      <a:pt x="7004" y="5728"/>
                      <a:pt x="7060" y="5188"/>
                    </a:cubicBezTo>
                    <a:lnTo>
                      <a:pt x="8016" y="5188"/>
                    </a:lnTo>
                    <a:cubicBezTo>
                      <a:pt x="8821" y="5188"/>
                      <a:pt x="9473" y="4522"/>
                      <a:pt x="9473" y="3718"/>
                    </a:cubicBezTo>
                    <a:cubicBezTo>
                      <a:pt x="9473" y="2913"/>
                      <a:pt x="8821" y="2261"/>
                      <a:pt x="8016" y="2261"/>
                    </a:cubicBezTo>
                    <a:lnTo>
                      <a:pt x="8003" y="2261"/>
                    </a:lnTo>
                    <a:cubicBezTo>
                      <a:pt x="7670" y="1540"/>
                      <a:pt x="6935" y="1055"/>
                      <a:pt x="6130" y="1055"/>
                    </a:cubicBezTo>
                    <a:lnTo>
                      <a:pt x="6061" y="1055"/>
                    </a:lnTo>
                    <a:cubicBezTo>
                      <a:pt x="5770" y="569"/>
                      <a:pt x="5313" y="209"/>
                      <a:pt x="4786" y="14"/>
                    </a:cubicBezTo>
                    <a:cubicBezTo>
                      <a:pt x="4763" y="5"/>
                      <a:pt x="4740" y="1"/>
                      <a:pt x="47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1" name="Google Shape;331;p28"/>
              <p:cNvSpPr/>
              <p:nvPr/>
            </p:nvSpPr>
            <p:spPr>
              <a:xfrm>
                <a:off x="6361570" y="1220827"/>
                <a:ext cx="19025" cy="17690"/>
              </a:xfrm>
              <a:custGeom>
                <a:rect b="b" l="l" r="r" t="t"/>
                <a:pathLst>
                  <a:path extrusionOk="0" h="371" w="399">
                    <a:moveTo>
                      <a:pt x="187" y="1"/>
                    </a:moveTo>
                    <a:cubicBezTo>
                      <a:pt x="174" y="1"/>
                      <a:pt x="161" y="2"/>
                      <a:pt x="149" y="4"/>
                    </a:cubicBezTo>
                    <a:cubicBezTo>
                      <a:pt x="79" y="32"/>
                      <a:pt x="24" y="101"/>
                      <a:pt x="11" y="171"/>
                    </a:cubicBezTo>
                    <a:cubicBezTo>
                      <a:pt x="1" y="288"/>
                      <a:pt x="101" y="370"/>
                      <a:pt x="200" y="370"/>
                    </a:cubicBezTo>
                    <a:cubicBezTo>
                      <a:pt x="241" y="370"/>
                      <a:pt x="283" y="356"/>
                      <a:pt x="316" y="323"/>
                    </a:cubicBezTo>
                    <a:cubicBezTo>
                      <a:pt x="385" y="267"/>
                      <a:pt x="399" y="156"/>
                      <a:pt x="357" y="88"/>
                    </a:cubicBezTo>
                    <a:cubicBezTo>
                      <a:pt x="323" y="30"/>
                      <a:pt x="250" y="1"/>
                      <a:pt x="18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32" name="Google Shape;332;p28"/>
            <p:cNvGrpSpPr/>
            <p:nvPr/>
          </p:nvGrpSpPr>
          <p:grpSpPr>
            <a:xfrm>
              <a:off x="723837" y="1482615"/>
              <a:ext cx="267223" cy="233165"/>
              <a:chOff x="6908262" y="1240186"/>
              <a:chExt cx="472209" cy="412024"/>
            </a:xfrm>
          </p:grpSpPr>
          <p:sp>
            <p:nvSpPr>
              <p:cNvPr id="333" name="Google Shape;333;p28"/>
              <p:cNvSpPr/>
              <p:nvPr/>
            </p:nvSpPr>
            <p:spPr>
              <a:xfrm>
                <a:off x="7105958" y="1594618"/>
                <a:ext cx="76769" cy="17929"/>
              </a:xfrm>
              <a:custGeom>
                <a:rect b="b" l="l" r="r" t="t"/>
                <a:pathLst>
                  <a:path extrusionOk="0" h="376" w="1610">
                    <a:moveTo>
                      <a:pt x="181" y="0"/>
                    </a:moveTo>
                    <a:cubicBezTo>
                      <a:pt x="84" y="0"/>
                      <a:pt x="1" y="84"/>
                      <a:pt x="1" y="181"/>
                    </a:cubicBezTo>
                    <a:cubicBezTo>
                      <a:pt x="1" y="292"/>
                      <a:pt x="84" y="375"/>
                      <a:pt x="181" y="375"/>
                    </a:cubicBezTo>
                    <a:lnTo>
                      <a:pt x="1429" y="375"/>
                    </a:lnTo>
                    <a:cubicBezTo>
                      <a:pt x="1540" y="375"/>
                      <a:pt x="1609" y="292"/>
                      <a:pt x="1609" y="181"/>
                    </a:cubicBezTo>
                    <a:cubicBezTo>
                      <a:pt x="1609" y="84"/>
                      <a:pt x="1540" y="0"/>
                      <a:pt x="142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4" name="Google Shape;334;p28"/>
              <p:cNvSpPr/>
              <p:nvPr/>
            </p:nvSpPr>
            <p:spPr>
              <a:xfrm>
                <a:off x="7080209" y="1365642"/>
                <a:ext cx="136229" cy="159593"/>
              </a:xfrm>
              <a:custGeom>
                <a:rect b="b" l="l" r="r" t="t"/>
                <a:pathLst>
                  <a:path extrusionOk="0" h="3347" w="2857">
                    <a:moveTo>
                      <a:pt x="1054" y="2237"/>
                    </a:moveTo>
                    <a:cubicBezTo>
                      <a:pt x="1262" y="2237"/>
                      <a:pt x="1415" y="2404"/>
                      <a:pt x="1415" y="2598"/>
                    </a:cubicBezTo>
                    <a:lnTo>
                      <a:pt x="1415" y="2611"/>
                    </a:lnTo>
                    <a:cubicBezTo>
                      <a:pt x="1415" y="2820"/>
                      <a:pt x="1262" y="2972"/>
                      <a:pt x="1054" y="2972"/>
                    </a:cubicBezTo>
                    <a:lnTo>
                      <a:pt x="735" y="2972"/>
                    </a:lnTo>
                    <a:cubicBezTo>
                      <a:pt x="541" y="2972"/>
                      <a:pt x="374" y="2820"/>
                      <a:pt x="374" y="2611"/>
                    </a:cubicBezTo>
                    <a:lnTo>
                      <a:pt x="374" y="2598"/>
                    </a:lnTo>
                    <a:cubicBezTo>
                      <a:pt x="374" y="2404"/>
                      <a:pt x="541" y="2237"/>
                      <a:pt x="735" y="2237"/>
                    </a:cubicBezTo>
                    <a:close/>
                    <a:moveTo>
                      <a:pt x="1594" y="1"/>
                    </a:moveTo>
                    <a:cubicBezTo>
                      <a:pt x="1580" y="1"/>
                      <a:pt x="1567" y="2"/>
                      <a:pt x="1553" y="4"/>
                    </a:cubicBezTo>
                    <a:cubicBezTo>
                      <a:pt x="1470" y="32"/>
                      <a:pt x="1415" y="102"/>
                      <a:pt x="1415" y="185"/>
                    </a:cubicBezTo>
                    <a:lnTo>
                      <a:pt x="1415" y="1960"/>
                    </a:lnTo>
                    <a:cubicBezTo>
                      <a:pt x="1317" y="1904"/>
                      <a:pt x="1193" y="1862"/>
                      <a:pt x="1054" y="1862"/>
                    </a:cubicBezTo>
                    <a:lnTo>
                      <a:pt x="735" y="1862"/>
                    </a:lnTo>
                    <a:cubicBezTo>
                      <a:pt x="333" y="1862"/>
                      <a:pt x="0" y="2195"/>
                      <a:pt x="0" y="2598"/>
                    </a:cubicBezTo>
                    <a:lnTo>
                      <a:pt x="0" y="2611"/>
                    </a:lnTo>
                    <a:cubicBezTo>
                      <a:pt x="0" y="3014"/>
                      <a:pt x="333" y="3347"/>
                      <a:pt x="735" y="3347"/>
                    </a:cubicBezTo>
                    <a:lnTo>
                      <a:pt x="1054" y="3347"/>
                    </a:lnTo>
                    <a:cubicBezTo>
                      <a:pt x="1456" y="3347"/>
                      <a:pt x="1789" y="3014"/>
                      <a:pt x="1789" y="2611"/>
                    </a:cubicBezTo>
                    <a:lnTo>
                      <a:pt x="1789" y="2598"/>
                    </a:lnTo>
                    <a:lnTo>
                      <a:pt x="1789" y="614"/>
                    </a:lnTo>
                    <a:cubicBezTo>
                      <a:pt x="1872" y="670"/>
                      <a:pt x="1983" y="725"/>
                      <a:pt x="2108" y="767"/>
                    </a:cubicBezTo>
                    <a:cubicBezTo>
                      <a:pt x="2399" y="850"/>
                      <a:pt x="2469" y="1058"/>
                      <a:pt x="2469" y="1058"/>
                    </a:cubicBezTo>
                    <a:lnTo>
                      <a:pt x="2482" y="1086"/>
                    </a:lnTo>
                    <a:cubicBezTo>
                      <a:pt x="2505" y="1154"/>
                      <a:pt x="2575" y="1204"/>
                      <a:pt x="2645" y="1204"/>
                    </a:cubicBezTo>
                    <a:cubicBezTo>
                      <a:pt x="2661" y="1204"/>
                      <a:pt x="2676" y="1202"/>
                      <a:pt x="2691" y="1197"/>
                    </a:cubicBezTo>
                    <a:cubicBezTo>
                      <a:pt x="2802" y="1183"/>
                      <a:pt x="2857" y="1072"/>
                      <a:pt x="2829" y="975"/>
                    </a:cubicBezTo>
                    <a:lnTo>
                      <a:pt x="2829" y="961"/>
                    </a:lnTo>
                    <a:cubicBezTo>
                      <a:pt x="2787" y="808"/>
                      <a:pt x="2607" y="531"/>
                      <a:pt x="2219" y="407"/>
                    </a:cubicBezTo>
                    <a:cubicBezTo>
                      <a:pt x="1914" y="309"/>
                      <a:pt x="1775" y="115"/>
                      <a:pt x="1761" y="87"/>
                    </a:cubicBezTo>
                    <a:cubicBezTo>
                      <a:pt x="1726" y="30"/>
                      <a:pt x="1663" y="1"/>
                      <a:pt x="159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5" name="Google Shape;335;p28"/>
              <p:cNvSpPr/>
              <p:nvPr/>
            </p:nvSpPr>
            <p:spPr>
              <a:xfrm>
                <a:off x="7019365" y="1240186"/>
                <a:ext cx="249999" cy="412024"/>
              </a:xfrm>
              <a:custGeom>
                <a:rect b="b" l="l" r="r" t="t"/>
                <a:pathLst>
                  <a:path extrusionOk="0" h="8641" w="5243">
                    <a:moveTo>
                      <a:pt x="3578" y="361"/>
                    </a:moveTo>
                    <a:lnTo>
                      <a:pt x="3578" y="403"/>
                    </a:lnTo>
                    <a:lnTo>
                      <a:pt x="3578" y="666"/>
                    </a:lnTo>
                    <a:cubicBezTo>
                      <a:pt x="3578" y="736"/>
                      <a:pt x="3523" y="791"/>
                      <a:pt x="3453" y="791"/>
                    </a:cubicBezTo>
                    <a:lnTo>
                      <a:pt x="1803" y="791"/>
                    </a:lnTo>
                    <a:cubicBezTo>
                      <a:pt x="1720" y="791"/>
                      <a:pt x="1665" y="736"/>
                      <a:pt x="1665" y="666"/>
                    </a:cubicBezTo>
                    <a:lnTo>
                      <a:pt x="1665" y="403"/>
                    </a:lnTo>
                    <a:lnTo>
                      <a:pt x="1665" y="361"/>
                    </a:lnTo>
                    <a:close/>
                    <a:moveTo>
                      <a:pt x="832" y="0"/>
                    </a:moveTo>
                    <a:cubicBezTo>
                      <a:pt x="374" y="0"/>
                      <a:pt x="0" y="375"/>
                      <a:pt x="0" y="832"/>
                    </a:cubicBezTo>
                    <a:lnTo>
                      <a:pt x="0" y="1636"/>
                    </a:lnTo>
                    <a:cubicBezTo>
                      <a:pt x="0" y="1747"/>
                      <a:pt x="84" y="1831"/>
                      <a:pt x="180" y="1831"/>
                    </a:cubicBezTo>
                    <a:cubicBezTo>
                      <a:pt x="291" y="1831"/>
                      <a:pt x="374" y="1747"/>
                      <a:pt x="374" y="1636"/>
                    </a:cubicBezTo>
                    <a:lnTo>
                      <a:pt x="374" y="832"/>
                    </a:lnTo>
                    <a:cubicBezTo>
                      <a:pt x="374" y="569"/>
                      <a:pt x="568" y="361"/>
                      <a:pt x="832" y="361"/>
                    </a:cubicBezTo>
                    <a:lnTo>
                      <a:pt x="1262" y="361"/>
                    </a:lnTo>
                    <a:cubicBezTo>
                      <a:pt x="1276" y="361"/>
                      <a:pt x="1290" y="388"/>
                      <a:pt x="1290" y="403"/>
                    </a:cubicBezTo>
                    <a:lnTo>
                      <a:pt x="1290" y="666"/>
                    </a:lnTo>
                    <a:cubicBezTo>
                      <a:pt x="1290" y="943"/>
                      <a:pt x="1526" y="1165"/>
                      <a:pt x="1803" y="1165"/>
                    </a:cubicBezTo>
                    <a:lnTo>
                      <a:pt x="3453" y="1165"/>
                    </a:lnTo>
                    <a:cubicBezTo>
                      <a:pt x="3730" y="1165"/>
                      <a:pt x="3952" y="943"/>
                      <a:pt x="3952" y="666"/>
                    </a:cubicBezTo>
                    <a:lnTo>
                      <a:pt x="3952" y="403"/>
                    </a:lnTo>
                    <a:cubicBezTo>
                      <a:pt x="3952" y="388"/>
                      <a:pt x="3967" y="361"/>
                      <a:pt x="3994" y="361"/>
                    </a:cubicBezTo>
                    <a:lnTo>
                      <a:pt x="4410" y="361"/>
                    </a:lnTo>
                    <a:cubicBezTo>
                      <a:pt x="4673" y="361"/>
                      <a:pt x="4882" y="569"/>
                      <a:pt x="4882" y="832"/>
                    </a:cubicBezTo>
                    <a:lnTo>
                      <a:pt x="4882" y="7808"/>
                    </a:lnTo>
                    <a:cubicBezTo>
                      <a:pt x="4882" y="8058"/>
                      <a:pt x="4673" y="8265"/>
                      <a:pt x="4410" y="8265"/>
                    </a:cubicBezTo>
                    <a:lnTo>
                      <a:pt x="832" y="8265"/>
                    </a:lnTo>
                    <a:cubicBezTo>
                      <a:pt x="583" y="8265"/>
                      <a:pt x="374" y="8058"/>
                      <a:pt x="374" y="7808"/>
                    </a:cubicBezTo>
                    <a:lnTo>
                      <a:pt x="374" y="3273"/>
                    </a:lnTo>
                    <a:cubicBezTo>
                      <a:pt x="374" y="3162"/>
                      <a:pt x="291" y="3079"/>
                      <a:pt x="180" y="3079"/>
                    </a:cubicBezTo>
                    <a:cubicBezTo>
                      <a:pt x="84" y="3079"/>
                      <a:pt x="0" y="3162"/>
                      <a:pt x="0" y="3273"/>
                    </a:cubicBezTo>
                    <a:lnTo>
                      <a:pt x="0" y="7808"/>
                    </a:lnTo>
                    <a:cubicBezTo>
                      <a:pt x="0" y="8265"/>
                      <a:pt x="374" y="8640"/>
                      <a:pt x="832" y="8640"/>
                    </a:cubicBezTo>
                    <a:lnTo>
                      <a:pt x="4410" y="8640"/>
                    </a:lnTo>
                    <a:cubicBezTo>
                      <a:pt x="4882" y="8640"/>
                      <a:pt x="5242" y="8265"/>
                      <a:pt x="5242" y="7808"/>
                    </a:cubicBezTo>
                    <a:lnTo>
                      <a:pt x="5242" y="832"/>
                    </a:lnTo>
                    <a:cubicBezTo>
                      <a:pt x="5242" y="375"/>
                      <a:pt x="4882" y="0"/>
                      <a:pt x="441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6" name="Google Shape;336;p28"/>
              <p:cNvSpPr/>
              <p:nvPr/>
            </p:nvSpPr>
            <p:spPr>
              <a:xfrm>
                <a:off x="6955183" y="1401691"/>
                <a:ext cx="41722" cy="97606"/>
              </a:xfrm>
              <a:custGeom>
                <a:rect b="b" l="l" r="r" t="t"/>
                <a:pathLst>
                  <a:path extrusionOk="0" h="2047" w="875">
                    <a:moveTo>
                      <a:pt x="668" y="1"/>
                    </a:moveTo>
                    <a:cubicBezTo>
                      <a:pt x="621" y="1"/>
                      <a:pt x="576" y="18"/>
                      <a:pt x="542" y="52"/>
                    </a:cubicBezTo>
                    <a:cubicBezTo>
                      <a:pt x="1" y="594"/>
                      <a:pt x="1" y="1454"/>
                      <a:pt x="542" y="1994"/>
                    </a:cubicBezTo>
                    <a:cubicBezTo>
                      <a:pt x="576" y="2029"/>
                      <a:pt x="625" y="2046"/>
                      <a:pt x="673" y="2046"/>
                    </a:cubicBezTo>
                    <a:cubicBezTo>
                      <a:pt x="722" y="2046"/>
                      <a:pt x="771" y="2029"/>
                      <a:pt x="805" y="1994"/>
                    </a:cubicBezTo>
                    <a:cubicBezTo>
                      <a:pt x="875" y="1911"/>
                      <a:pt x="875" y="1800"/>
                      <a:pt x="805" y="1731"/>
                    </a:cubicBezTo>
                    <a:cubicBezTo>
                      <a:pt x="417" y="1343"/>
                      <a:pt x="417" y="705"/>
                      <a:pt x="805" y="316"/>
                    </a:cubicBezTo>
                    <a:cubicBezTo>
                      <a:pt x="875" y="246"/>
                      <a:pt x="875" y="122"/>
                      <a:pt x="805" y="52"/>
                    </a:cubicBezTo>
                    <a:cubicBezTo>
                      <a:pt x="763" y="18"/>
                      <a:pt x="715" y="1"/>
                      <a:pt x="66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7" name="Google Shape;337;p28"/>
              <p:cNvSpPr/>
              <p:nvPr/>
            </p:nvSpPr>
            <p:spPr>
              <a:xfrm>
                <a:off x="6908262" y="1371269"/>
                <a:ext cx="58220" cy="158592"/>
              </a:xfrm>
              <a:custGeom>
                <a:rect b="b" l="l" r="r" t="t"/>
                <a:pathLst>
                  <a:path extrusionOk="0" h="3326" w="1221">
                    <a:moveTo>
                      <a:pt x="1014" y="1"/>
                    </a:moveTo>
                    <a:cubicBezTo>
                      <a:pt x="967" y="1"/>
                      <a:pt x="922" y="18"/>
                      <a:pt x="888" y="52"/>
                    </a:cubicBezTo>
                    <a:cubicBezTo>
                      <a:pt x="1" y="940"/>
                      <a:pt x="1" y="2382"/>
                      <a:pt x="888" y="3270"/>
                    </a:cubicBezTo>
                    <a:cubicBezTo>
                      <a:pt x="916" y="3297"/>
                      <a:pt x="971" y="3325"/>
                      <a:pt x="1012" y="3325"/>
                    </a:cubicBezTo>
                    <a:cubicBezTo>
                      <a:pt x="1068" y="3325"/>
                      <a:pt x="1110" y="3297"/>
                      <a:pt x="1151" y="3270"/>
                    </a:cubicBezTo>
                    <a:cubicBezTo>
                      <a:pt x="1221" y="3201"/>
                      <a:pt x="1221" y="3076"/>
                      <a:pt x="1151" y="3007"/>
                    </a:cubicBezTo>
                    <a:cubicBezTo>
                      <a:pt x="402" y="2258"/>
                      <a:pt x="402" y="1051"/>
                      <a:pt x="1151" y="316"/>
                    </a:cubicBezTo>
                    <a:cubicBezTo>
                      <a:pt x="1221" y="247"/>
                      <a:pt x="1221" y="122"/>
                      <a:pt x="1151" y="52"/>
                    </a:cubicBezTo>
                    <a:cubicBezTo>
                      <a:pt x="1109" y="18"/>
                      <a:pt x="1061" y="1"/>
                      <a:pt x="101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8" name="Google Shape;338;p28"/>
              <p:cNvSpPr/>
              <p:nvPr/>
            </p:nvSpPr>
            <p:spPr>
              <a:xfrm>
                <a:off x="7291781" y="1401691"/>
                <a:ext cx="41722" cy="97606"/>
              </a:xfrm>
              <a:custGeom>
                <a:rect b="b" l="l" r="r" t="t"/>
                <a:pathLst>
                  <a:path extrusionOk="0" h="2047" w="875">
                    <a:moveTo>
                      <a:pt x="210" y="1"/>
                    </a:moveTo>
                    <a:cubicBezTo>
                      <a:pt x="163" y="1"/>
                      <a:pt x="119" y="18"/>
                      <a:pt x="84" y="52"/>
                    </a:cubicBezTo>
                    <a:cubicBezTo>
                      <a:pt x="1" y="122"/>
                      <a:pt x="1" y="246"/>
                      <a:pt x="84" y="316"/>
                    </a:cubicBezTo>
                    <a:cubicBezTo>
                      <a:pt x="472" y="705"/>
                      <a:pt x="472" y="1343"/>
                      <a:pt x="84" y="1731"/>
                    </a:cubicBezTo>
                    <a:cubicBezTo>
                      <a:pt x="1" y="1800"/>
                      <a:pt x="1" y="1911"/>
                      <a:pt x="84" y="1994"/>
                    </a:cubicBezTo>
                    <a:cubicBezTo>
                      <a:pt x="119" y="2029"/>
                      <a:pt x="163" y="2046"/>
                      <a:pt x="210" y="2046"/>
                    </a:cubicBezTo>
                    <a:cubicBezTo>
                      <a:pt x="257" y="2046"/>
                      <a:pt x="305" y="2029"/>
                      <a:pt x="347" y="1994"/>
                    </a:cubicBezTo>
                    <a:cubicBezTo>
                      <a:pt x="874" y="1454"/>
                      <a:pt x="874" y="594"/>
                      <a:pt x="347" y="52"/>
                    </a:cubicBezTo>
                    <a:cubicBezTo>
                      <a:pt x="305" y="18"/>
                      <a:pt x="257" y="1"/>
                      <a:pt x="2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39" name="Google Shape;339;p28"/>
              <p:cNvSpPr/>
              <p:nvPr/>
            </p:nvSpPr>
            <p:spPr>
              <a:xfrm>
                <a:off x="7322871" y="1371269"/>
                <a:ext cx="57600" cy="158449"/>
              </a:xfrm>
              <a:custGeom>
                <a:rect b="b" l="l" r="r" t="t"/>
                <a:pathLst>
                  <a:path extrusionOk="0" h="3323" w="1208">
                    <a:moveTo>
                      <a:pt x="196" y="1"/>
                    </a:moveTo>
                    <a:cubicBezTo>
                      <a:pt x="149" y="1"/>
                      <a:pt x="104" y="18"/>
                      <a:pt x="70" y="52"/>
                    </a:cubicBezTo>
                    <a:cubicBezTo>
                      <a:pt x="0" y="122"/>
                      <a:pt x="0" y="247"/>
                      <a:pt x="70" y="316"/>
                    </a:cubicBezTo>
                    <a:cubicBezTo>
                      <a:pt x="805" y="1051"/>
                      <a:pt x="805" y="2258"/>
                      <a:pt x="70" y="3007"/>
                    </a:cubicBezTo>
                    <a:cubicBezTo>
                      <a:pt x="0" y="3076"/>
                      <a:pt x="0" y="3201"/>
                      <a:pt x="70" y="3270"/>
                    </a:cubicBezTo>
                    <a:cubicBezTo>
                      <a:pt x="104" y="3305"/>
                      <a:pt x="149" y="3322"/>
                      <a:pt x="196" y="3322"/>
                    </a:cubicBezTo>
                    <a:cubicBezTo>
                      <a:pt x="243" y="3322"/>
                      <a:pt x="291" y="3305"/>
                      <a:pt x="333" y="3270"/>
                    </a:cubicBezTo>
                    <a:cubicBezTo>
                      <a:pt x="1207" y="2382"/>
                      <a:pt x="1207" y="940"/>
                      <a:pt x="333" y="52"/>
                    </a:cubicBezTo>
                    <a:cubicBezTo>
                      <a:pt x="291" y="18"/>
                      <a:pt x="243" y="1"/>
                      <a:pt x="19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0" name="Google Shape;340;p28"/>
              <p:cNvSpPr/>
              <p:nvPr/>
            </p:nvSpPr>
            <p:spPr>
              <a:xfrm>
                <a:off x="7018030" y="1348476"/>
                <a:ext cx="19502" cy="17786"/>
              </a:xfrm>
              <a:custGeom>
                <a:rect b="b" l="l" r="r" t="t"/>
                <a:pathLst>
                  <a:path extrusionOk="0" h="373" w="409">
                    <a:moveTo>
                      <a:pt x="207" y="1"/>
                    </a:moveTo>
                    <a:cubicBezTo>
                      <a:pt x="168" y="1"/>
                      <a:pt x="128" y="14"/>
                      <a:pt x="97" y="46"/>
                    </a:cubicBezTo>
                    <a:cubicBezTo>
                      <a:pt x="14" y="101"/>
                      <a:pt x="1" y="212"/>
                      <a:pt x="56" y="295"/>
                    </a:cubicBezTo>
                    <a:cubicBezTo>
                      <a:pt x="93" y="348"/>
                      <a:pt x="148" y="373"/>
                      <a:pt x="204" y="373"/>
                    </a:cubicBezTo>
                    <a:cubicBezTo>
                      <a:pt x="292" y="373"/>
                      <a:pt x="380" y="309"/>
                      <a:pt x="389" y="198"/>
                    </a:cubicBezTo>
                    <a:cubicBezTo>
                      <a:pt x="409" y="88"/>
                      <a:pt x="307" y="1"/>
                      <a:pt x="20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cxnSp>
          <p:nvCxnSpPr>
            <p:cNvPr id="341" name="Google Shape;341;p28"/>
            <p:cNvCxnSpPr/>
            <p:nvPr/>
          </p:nvCxnSpPr>
          <p:spPr>
            <a:xfrm>
              <a:off x="729625" y="1355100"/>
              <a:ext cx="2556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42" name="Google Shape;342;p28"/>
            <p:cNvCxnSpPr/>
            <p:nvPr/>
          </p:nvCxnSpPr>
          <p:spPr>
            <a:xfrm>
              <a:off x="729625" y="1845525"/>
              <a:ext cx="2556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29"/>
          <p:cNvSpPr/>
          <p:nvPr/>
        </p:nvSpPr>
        <p:spPr>
          <a:xfrm>
            <a:off x="1291275" y="1777700"/>
            <a:ext cx="3718200" cy="2234400"/>
          </a:xfrm>
          <a:prstGeom prst="roundRect">
            <a:avLst>
              <a:gd fmla="val 1095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Tu m’appelles </a:t>
            </a:r>
            <a:endParaRPr sz="400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par mon nom</a:t>
            </a:r>
            <a:endParaRPr sz="1800"/>
          </a:p>
        </p:txBody>
      </p:sp>
      <p:grpSp>
        <p:nvGrpSpPr>
          <p:cNvPr id="348" name="Google Shape;348;p29"/>
          <p:cNvGrpSpPr/>
          <p:nvPr/>
        </p:nvGrpSpPr>
        <p:grpSpPr>
          <a:xfrm>
            <a:off x="723837" y="552000"/>
            <a:ext cx="1218671" cy="1640915"/>
            <a:chOff x="723837" y="552000"/>
            <a:chExt cx="1218671" cy="1640915"/>
          </a:xfrm>
        </p:grpSpPr>
        <p:sp>
          <p:nvSpPr>
            <p:cNvPr id="349" name="Google Shape;349;p29"/>
            <p:cNvSpPr/>
            <p:nvPr/>
          </p:nvSpPr>
          <p:spPr>
            <a:xfrm>
              <a:off x="729625" y="552000"/>
              <a:ext cx="98100" cy="981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" name="Google Shape;350;p29"/>
            <p:cNvSpPr/>
            <p:nvPr/>
          </p:nvSpPr>
          <p:spPr>
            <a:xfrm>
              <a:off x="882900" y="552000"/>
              <a:ext cx="98100" cy="981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" name="Google Shape;351;p29"/>
            <p:cNvSpPr/>
            <p:nvPr/>
          </p:nvSpPr>
          <p:spPr>
            <a:xfrm>
              <a:off x="1036175" y="552000"/>
              <a:ext cx="98100" cy="981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" name="Google Shape;352;p29"/>
            <p:cNvSpPr/>
            <p:nvPr/>
          </p:nvSpPr>
          <p:spPr>
            <a:xfrm>
              <a:off x="1379968" y="618464"/>
              <a:ext cx="255633" cy="250348"/>
            </a:xfrm>
            <a:custGeom>
              <a:rect b="b" l="l" r="r" t="t"/>
              <a:pathLst>
                <a:path extrusionOk="0" h="10799" w="11027">
                  <a:moveTo>
                    <a:pt x="5504" y="1"/>
                  </a:moveTo>
                  <a:cubicBezTo>
                    <a:pt x="5436" y="1"/>
                    <a:pt x="5367" y="2"/>
                    <a:pt x="5298" y="4"/>
                  </a:cubicBezTo>
                  <a:cubicBezTo>
                    <a:pt x="2331" y="130"/>
                    <a:pt x="1" y="2639"/>
                    <a:pt x="126" y="5621"/>
                  </a:cubicBezTo>
                  <a:cubicBezTo>
                    <a:pt x="234" y="8525"/>
                    <a:pt x="2618" y="10799"/>
                    <a:pt x="5498" y="10799"/>
                  </a:cubicBezTo>
                  <a:cubicBezTo>
                    <a:pt x="5575" y="10799"/>
                    <a:pt x="5652" y="10797"/>
                    <a:pt x="5729" y="10794"/>
                  </a:cubicBezTo>
                  <a:cubicBezTo>
                    <a:pt x="8710" y="10683"/>
                    <a:pt x="11027" y="8173"/>
                    <a:pt x="10916" y="5191"/>
                  </a:cubicBezTo>
                  <a:cubicBezTo>
                    <a:pt x="10793" y="2279"/>
                    <a:pt x="8395" y="1"/>
                    <a:pt x="550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" name="Google Shape;353;p29"/>
            <p:cNvSpPr/>
            <p:nvPr/>
          </p:nvSpPr>
          <p:spPr>
            <a:xfrm>
              <a:off x="1483960" y="686786"/>
              <a:ext cx="47650" cy="117350"/>
            </a:xfrm>
            <a:custGeom>
              <a:rect b="b" l="l" r="r" t="t"/>
              <a:pathLst>
                <a:path extrusionOk="0" h="4694" w="1906">
                  <a:moveTo>
                    <a:pt x="1906" y="0"/>
                  </a:moveTo>
                  <a:lnTo>
                    <a:pt x="0" y="2347"/>
                  </a:lnTo>
                  <a:lnTo>
                    <a:pt x="1857" y="4694"/>
                  </a:lnTo>
                </a:path>
              </a:pathLst>
            </a:cu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354" name="Google Shape;354;p29"/>
            <p:cNvSpPr/>
            <p:nvPr/>
          </p:nvSpPr>
          <p:spPr>
            <a:xfrm flipH="1">
              <a:off x="1686874" y="618464"/>
              <a:ext cx="255633" cy="250348"/>
            </a:xfrm>
            <a:custGeom>
              <a:rect b="b" l="l" r="r" t="t"/>
              <a:pathLst>
                <a:path extrusionOk="0" h="10799" w="11027">
                  <a:moveTo>
                    <a:pt x="5504" y="1"/>
                  </a:moveTo>
                  <a:cubicBezTo>
                    <a:pt x="5436" y="1"/>
                    <a:pt x="5367" y="2"/>
                    <a:pt x="5298" y="4"/>
                  </a:cubicBezTo>
                  <a:cubicBezTo>
                    <a:pt x="2331" y="130"/>
                    <a:pt x="1" y="2639"/>
                    <a:pt x="126" y="5621"/>
                  </a:cubicBezTo>
                  <a:cubicBezTo>
                    <a:pt x="234" y="8525"/>
                    <a:pt x="2618" y="10799"/>
                    <a:pt x="5498" y="10799"/>
                  </a:cubicBezTo>
                  <a:cubicBezTo>
                    <a:pt x="5575" y="10799"/>
                    <a:pt x="5652" y="10797"/>
                    <a:pt x="5729" y="10794"/>
                  </a:cubicBezTo>
                  <a:cubicBezTo>
                    <a:pt x="8710" y="10683"/>
                    <a:pt x="11027" y="8173"/>
                    <a:pt x="10916" y="5191"/>
                  </a:cubicBezTo>
                  <a:cubicBezTo>
                    <a:pt x="10793" y="2279"/>
                    <a:pt x="8395" y="1"/>
                    <a:pt x="550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" name="Google Shape;355;p29"/>
            <p:cNvSpPr/>
            <p:nvPr/>
          </p:nvSpPr>
          <p:spPr>
            <a:xfrm flipH="1">
              <a:off x="1790866" y="686786"/>
              <a:ext cx="47650" cy="117350"/>
            </a:xfrm>
            <a:custGeom>
              <a:rect b="b" l="l" r="r" t="t"/>
              <a:pathLst>
                <a:path extrusionOk="0" h="4694" w="1906">
                  <a:moveTo>
                    <a:pt x="1906" y="0"/>
                  </a:moveTo>
                  <a:lnTo>
                    <a:pt x="0" y="2347"/>
                  </a:lnTo>
                  <a:lnTo>
                    <a:pt x="1857" y="4694"/>
                  </a:lnTo>
                </a:path>
              </a:pathLst>
            </a:cu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sp>
        <p:grpSp>
          <p:nvGrpSpPr>
            <p:cNvPr id="356" name="Google Shape;356;p29"/>
            <p:cNvGrpSpPr/>
            <p:nvPr/>
          </p:nvGrpSpPr>
          <p:grpSpPr>
            <a:xfrm>
              <a:off x="729630" y="1968358"/>
              <a:ext cx="255615" cy="224557"/>
              <a:chOff x="6184139" y="1980808"/>
              <a:chExt cx="451696" cy="396814"/>
            </a:xfrm>
          </p:grpSpPr>
          <p:sp>
            <p:nvSpPr>
              <p:cNvPr id="357" name="Google Shape;357;p29"/>
              <p:cNvSpPr/>
              <p:nvPr/>
            </p:nvSpPr>
            <p:spPr>
              <a:xfrm>
                <a:off x="6184139" y="1980808"/>
                <a:ext cx="451696" cy="396814"/>
              </a:xfrm>
              <a:custGeom>
                <a:rect b="b" l="l" r="r" t="t"/>
                <a:pathLst>
                  <a:path extrusionOk="0" h="8322" w="9473">
                    <a:moveTo>
                      <a:pt x="4272" y="361"/>
                    </a:moveTo>
                    <a:cubicBezTo>
                      <a:pt x="4675" y="361"/>
                      <a:pt x="5063" y="583"/>
                      <a:pt x="5257" y="943"/>
                    </a:cubicBezTo>
                    <a:cubicBezTo>
                      <a:pt x="5285" y="1013"/>
                      <a:pt x="5354" y="1041"/>
                      <a:pt x="5437" y="1041"/>
                    </a:cubicBezTo>
                    <a:cubicBezTo>
                      <a:pt x="5466" y="1038"/>
                      <a:pt x="5495" y="1036"/>
                      <a:pt x="5524" y="1036"/>
                    </a:cubicBezTo>
                    <a:cubicBezTo>
                      <a:pt x="5868" y="1036"/>
                      <a:pt x="6196" y="1263"/>
                      <a:pt x="6324" y="1596"/>
                    </a:cubicBezTo>
                    <a:cubicBezTo>
                      <a:pt x="6349" y="1657"/>
                      <a:pt x="6408" y="1709"/>
                      <a:pt x="6480" y="1709"/>
                    </a:cubicBezTo>
                    <a:cubicBezTo>
                      <a:pt x="6489" y="1709"/>
                      <a:pt x="6497" y="1708"/>
                      <a:pt x="6505" y="1707"/>
                    </a:cubicBezTo>
                    <a:cubicBezTo>
                      <a:pt x="6521" y="1705"/>
                      <a:pt x="6536" y="1704"/>
                      <a:pt x="6552" y="1704"/>
                    </a:cubicBezTo>
                    <a:cubicBezTo>
                      <a:pt x="6838" y="1704"/>
                      <a:pt x="7088" y="1944"/>
                      <a:pt x="7088" y="2234"/>
                    </a:cubicBezTo>
                    <a:cubicBezTo>
                      <a:pt x="7088" y="2524"/>
                      <a:pt x="6851" y="2760"/>
                      <a:pt x="6561" y="2760"/>
                    </a:cubicBezTo>
                    <a:lnTo>
                      <a:pt x="6311" y="2760"/>
                    </a:lnTo>
                    <a:lnTo>
                      <a:pt x="6311" y="2178"/>
                    </a:lnTo>
                    <a:cubicBezTo>
                      <a:pt x="6311" y="2073"/>
                      <a:pt x="6222" y="1988"/>
                      <a:pt x="6120" y="1988"/>
                    </a:cubicBezTo>
                    <a:cubicBezTo>
                      <a:pt x="6101" y="1988"/>
                      <a:pt x="6081" y="1991"/>
                      <a:pt x="6061" y="1997"/>
                    </a:cubicBezTo>
                    <a:lnTo>
                      <a:pt x="4064" y="2566"/>
                    </a:lnTo>
                    <a:cubicBezTo>
                      <a:pt x="3981" y="2594"/>
                      <a:pt x="3926" y="2677"/>
                      <a:pt x="3939" y="2760"/>
                    </a:cubicBezTo>
                    <a:lnTo>
                      <a:pt x="3066" y="2760"/>
                    </a:lnTo>
                    <a:cubicBezTo>
                      <a:pt x="2678" y="2760"/>
                      <a:pt x="2345" y="2413"/>
                      <a:pt x="2373" y="2025"/>
                    </a:cubicBezTo>
                    <a:cubicBezTo>
                      <a:pt x="2373" y="1886"/>
                      <a:pt x="2441" y="1720"/>
                      <a:pt x="2552" y="1609"/>
                    </a:cubicBezTo>
                    <a:cubicBezTo>
                      <a:pt x="2678" y="1470"/>
                      <a:pt x="2830" y="1401"/>
                      <a:pt x="3011" y="1387"/>
                    </a:cubicBezTo>
                    <a:cubicBezTo>
                      <a:pt x="3094" y="1374"/>
                      <a:pt x="3163" y="1318"/>
                      <a:pt x="3177" y="1235"/>
                    </a:cubicBezTo>
                    <a:cubicBezTo>
                      <a:pt x="3232" y="999"/>
                      <a:pt x="3371" y="777"/>
                      <a:pt x="3565" y="610"/>
                    </a:cubicBezTo>
                    <a:cubicBezTo>
                      <a:pt x="3773" y="444"/>
                      <a:pt x="4009" y="361"/>
                      <a:pt x="4272" y="361"/>
                    </a:cubicBezTo>
                    <a:close/>
                    <a:moveTo>
                      <a:pt x="5936" y="2413"/>
                    </a:moveTo>
                    <a:lnTo>
                      <a:pt x="5936" y="2816"/>
                    </a:lnTo>
                    <a:lnTo>
                      <a:pt x="4300" y="3301"/>
                    </a:lnTo>
                    <a:lnTo>
                      <a:pt x="4300" y="2885"/>
                    </a:lnTo>
                    <a:lnTo>
                      <a:pt x="5936" y="2413"/>
                    </a:lnTo>
                    <a:close/>
                    <a:moveTo>
                      <a:pt x="5618" y="4493"/>
                    </a:moveTo>
                    <a:cubicBezTo>
                      <a:pt x="5797" y="4493"/>
                      <a:pt x="5936" y="4632"/>
                      <a:pt x="5936" y="4813"/>
                    </a:cubicBezTo>
                    <a:lnTo>
                      <a:pt x="5936" y="4826"/>
                    </a:lnTo>
                    <a:lnTo>
                      <a:pt x="5936" y="4841"/>
                    </a:lnTo>
                    <a:cubicBezTo>
                      <a:pt x="5936" y="5007"/>
                      <a:pt x="5797" y="5146"/>
                      <a:pt x="5618" y="5146"/>
                    </a:cubicBezTo>
                    <a:lnTo>
                      <a:pt x="5326" y="5146"/>
                    </a:lnTo>
                    <a:cubicBezTo>
                      <a:pt x="5146" y="5146"/>
                      <a:pt x="5007" y="5007"/>
                      <a:pt x="5007" y="4841"/>
                    </a:cubicBezTo>
                    <a:lnTo>
                      <a:pt x="5007" y="4813"/>
                    </a:lnTo>
                    <a:cubicBezTo>
                      <a:pt x="5007" y="4632"/>
                      <a:pt x="5146" y="4493"/>
                      <a:pt x="5326" y="4493"/>
                    </a:cubicBezTo>
                    <a:close/>
                    <a:moveTo>
                      <a:pt x="3621" y="4909"/>
                    </a:moveTo>
                    <a:cubicBezTo>
                      <a:pt x="3800" y="4909"/>
                      <a:pt x="3939" y="5048"/>
                      <a:pt x="3939" y="5215"/>
                    </a:cubicBezTo>
                    <a:lnTo>
                      <a:pt x="3939" y="5229"/>
                    </a:lnTo>
                    <a:lnTo>
                      <a:pt x="3939" y="5242"/>
                    </a:lnTo>
                    <a:cubicBezTo>
                      <a:pt x="3939" y="5409"/>
                      <a:pt x="3800" y="5547"/>
                      <a:pt x="3621" y="5547"/>
                    </a:cubicBezTo>
                    <a:lnTo>
                      <a:pt x="3316" y="5547"/>
                    </a:lnTo>
                    <a:cubicBezTo>
                      <a:pt x="3149" y="5547"/>
                      <a:pt x="3011" y="5409"/>
                      <a:pt x="3011" y="5242"/>
                    </a:cubicBezTo>
                    <a:lnTo>
                      <a:pt x="3011" y="5215"/>
                    </a:lnTo>
                    <a:cubicBezTo>
                      <a:pt x="3011" y="5048"/>
                      <a:pt x="3149" y="4909"/>
                      <a:pt x="3316" y="4909"/>
                    </a:cubicBezTo>
                    <a:close/>
                    <a:moveTo>
                      <a:pt x="7615" y="2483"/>
                    </a:moveTo>
                    <a:lnTo>
                      <a:pt x="7615" y="6200"/>
                    </a:lnTo>
                    <a:lnTo>
                      <a:pt x="1873" y="6200"/>
                    </a:lnTo>
                    <a:lnTo>
                      <a:pt x="1873" y="2483"/>
                    </a:lnTo>
                    <a:lnTo>
                      <a:pt x="2081" y="2483"/>
                    </a:lnTo>
                    <a:cubicBezTo>
                      <a:pt x="2247" y="2871"/>
                      <a:pt x="2636" y="3134"/>
                      <a:pt x="3066" y="3134"/>
                    </a:cubicBezTo>
                    <a:lnTo>
                      <a:pt x="3939" y="3134"/>
                    </a:lnTo>
                    <a:lnTo>
                      <a:pt x="3939" y="4619"/>
                    </a:lnTo>
                    <a:cubicBezTo>
                      <a:pt x="3843" y="4563"/>
                      <a:pt x="3732" y="4536"/>
                      <a:pt x="3621" y="4536"/>
                    </a:cubicBezTo>
                    <a:lnTo>
                      <a:pt x="3316" y="4536"/>
                    </a:lnTo>
                    <a:cubicBezTo>
                      <a:pt x="2941" y="4536"/>
                      <a:pt x="2636" y="4841"/>
                      <a:pt x="2636" y="5215"/>
                    </a:cubicBezTo>
                    <a:lnTo>
                      <a:pt x="2636" y="5242"/>
                    </a:lnTo>
                    <a:cubicBezTo>
                      <a:pt x="2636" y="5617"/>
                      <a:pt x="2941" y="5922"/>
                      <a:pt x="3316" y="5922"/>
                    </a:cubicBezTo>
                    <a:lnTo>
                      <a:pt x="3621" y="5922"/>
                    </a:lnTo>
                    <a:cubicBezTo>
                      <a:pt x="4009" y="5922"/>
                      <a:pt x="4300" y="5590"/>
                      <a:pt x="4300" y="5215"/>
                    </a:cubicBezTo>
                    <a:lnTo>
                      <a:pt x="4300" y="3676"/>
                    </a:lnTo>
                    <a:lnTo>
                      <a:pt x="5936" y="3204"/>
                    </a:lnTo>
                    <a:lnTo>
                      <a:pt x="5936" y="4203"/>
                    </a:lnTo>
                    <a:cubicBezTo>
                      <a:pt x="5840" y="4161"/>
                      <a:pt x="5742" y="4133"/>
                      <a:pt x="5618" y="4133"/>
                    </a:cubicBezTo>
                    <a:lnTo>
                      <a:pt x="5326" y="4133"/>
                    </a:lnTo>
                    <a:cubicBezTo>
                      <a:pt x="4952" y="4133"/>
                      <a:pt x="4647" y="4438"/>
                      <a:pt x="4647" y="4813"/>
                    </a:cubicBezTo>
                    <a:lnTo>
                      <a:pt x="4647" y="4841"/>
                    </a:lnTo>
                    <a:cubicBezTo>
                      <a:pt x="4647" y="5215"/>
                      <a:pt x="4952" y="5520"/>
                      <a:pt x="5326" y="5520"/>
                    </a:cubicBezTo>
                    <a:lnTo>
                      <a:pt x="5618" y="5520"/>
                    </a:lnTo>
                    <a:cubicBezTo>
                      <a:pt x="6006" y="5520"/>
                      <a:pt x="6311" y="5187"/>
                      <a:pt x="6311" y="4813"/>
                    </a:cubicBezTo>
                    <a:lnTo>
                      <a:pt x="6311" y="3134"/>
                    </a:lnTo>
                    <a:lnTo>
                      <a:pt x="6561" y="3134"/>
                    </a:lnTo>
                    <a:cubicBezTo>
                      <a:pt x="6962" y="3134"/>
                      <a:pt x="7323" y="2857"/>
                      <a:pt x="7434" y="2483"/>
                    </a:cubicBezTo>
                    <a:close/>
                    <a:moveTo>
                      <a:pt x="8044" y="1664"/>
                    </a:moveTo>
                    <a:cubicBezTo>
                      <a:pt x="8253" y="1664"/>
                      <a:pt x="8432" y="1831"/>
                      <a:pt x="8432" y="2053"/>
                    </a:cubicBezTo>
                    <a:lnTo>
                      <a:pt x="8432" y="6629"/>
                    </a:lnTo>
                    <a:cubicBezTo>
                      <a:pt x="8432" y="6838"/>
                      <a:pt x="8253" y="7017"/>
                      <a:pt x="8044" y="7017"/>
                    </a:cubicBezTo>
                    <a:lnTo>
                      <a:pt x="1443" y="7017"/>
                    </a:lnTo>
                    <a:cubicBezTo>
                      <a:pt x="1221" y="7017"/>
                      <a:pt x="1055" y="6838"/>
                      <a:pt x="1055" y="6629"/>
                    </a:cubicBezTo>
                    <a:lnTo>
                      <a:pt x="1055" y="2053"/>
                    </a:lnTo>
                    <a:cubicBezTo>
                      <a:pt x="1055" y="1831"/>
                      <a:pt x="1221" y="1664"/>
                      <a:pt x="1443" y="1664"/>
                    </a:cubicBezTo>
                    <a:lnTo>
                      <a:pt x="2081" y="1664"/>
                    </a:lnTo>
                    <a:cubicBezTo>
                      <a:pt x="2025" y="1803"/>
                      <a:pt x="1998" y="1956"/>
                      <a:pt x="1998" y="2108"/>
                    </a:cubicBezTo>
                    <a:lnTo>
                      <a:pt x="1679" y="2108"/>
                    </a:lnTo>
                    <a:cubicBezTo>
                      <a:pt x="1582" y="2108"/>
                      <a:pt x="1498" y="2191"/>
                      <a:pt x="1498" y="2289"/>
                    </a:cubicBezTo>
                    <a:lnTo>
                      <a:pt x="1498" y="6394"/>
                    </a:lnTo>
                    <a:cubicBezTo>
                      <a:pt x="1498" y="6490"/>
                      <a:pt x="1582" y="6574"/>
                      <a:pt x="1679" y="6574"/>
                    </a:cubicBezTo>
                    <a:lnTo>
                      <a:pt x="7794" y="6574"/>
                    </a:lnTo>
                    <a:cubicBezTo>
                      <a:pt x="7905" y="6574"/>
                      <a:pt x="7989" y="6490"/>
                      <a:pt x="7989" y="6394"/>
                    </a:cubicBezTo>
                    <a:lnTo>
                      <a:pt x="7989" y="2289"/>
                    </a:lnTo>
                    <a:cubicBezTo>
                      <a:pt x="7989" y="2191"/>
                      <a:pt x="7905" y="2108"/>
                      <a:pt x="7794" y="2108"/>
                    </a:cubicBezTo>
                    <a:lnTo>
                      <a:pt x="7448" y="2108"/>
                    </a:lnTo>
                    <a:cubicBezTo>
                      <a:pt x="7434" y="1942"/>
                      <a:pt x="7365" y="1790"/>
                      <a:pt x="7254" y="1664"/>
                    </a:cubicBezTo>
                    <a:close/>
                    <a:moveTo>
                      <a:pt x="4272" y="0"/>
                    </a:moveTo>
                    <a:cubicBezTo>
                      <a:pt x="3926" y="0"/>
                      <a:pt x="3593" y="111"/>
                      <a:pt x="3329" y="320"/>
                    </a:cubicBezTo>
                    <a:cubicBezTo>
                      <a:pt x="3107" y="514"/>
                      <a:pt x="2941" y="749"/>
                      <a:pt x="2844" y="1026"/>
                    </a:cubicBezTo>
                    <a:cubicBezTo>
                      <a:pt x="2663" y="1069"/>
                      <a:pt x="2484" y="1165"/>
                      <a:pt x="2345" y="1290"/>
                    </a:cubicBezTo>
                    <a:lnTo>
                      <a:pt x="1443" y="1290"/>
                    </a:lnTo>
                    <a:cubicBezTo>
                      <a:pt x="1027" y="1290"/>
                      <a:pt x="681" y="1637"/>
                      <a:pt x="681" y="2053"/>
                    </a:cubicBezTo>
                    <a:lnTo>
                      <a:pt x="681" y="6629"/>
                    </a:lnTo>
                    <a:cubicBezTo>
                      <a:pt x="681" y="6768"/>
                      <a:pt x="722" y="6906"/>
                      <a:pt x="792" y="7017"/>
                    </a:cubicBezTo>
                    <a:lnTo>
                      <a:pt x="195" y="7017"/>
                    </a:lnTo>
                    <a:cubicBezTo>
                      <a:pt x="84" y="7017"/>
                      <a:pt x="1" y="7101"/>
                      <a:pt x="1" y="7198"/>
                    </a:cubicBezTo>
                    <a:lnTo>
                      <a:pt x="1" y="7642"/>
                    </a:lnTo>
                    <a:cubicBezTo>
                      <a:pt x="1" y="8016"/>
                      <a:pt x="320" y="8321"/>
                      <a:pt x="694" y="8321"/>
                    </a:cubicBezTo>
                    <a:lnTo>
                      <a:pt x="3926" y="8321"/>
                    </a:lnTo>
                    <a:cubicBezTo>
                      <a:pt x="4037" y="8321"/>
                      <a:pt x="4120" y="8238"/>
                      <a:pt x="4120" y="8141"/>
                    </a:cubicBezTo>
                    <a:cubicBezTo>
                      <a:pt x="4120" y="8030"/>
                      <a:pt x="4037" y="7947"/>
                      <a:pt x="3926" y="7947"/>
                    </a:cubicBezTo>
                    <a:lnTo>
                      <a:pt x="694" y="7947"/>
                    </a:lnTo>
                    <a:cubicBezTo>
                      <a:pt x="514" y="7947"/>
                      <a:pt x="376" y="7808"/>
                      <a:pt x="376" y="7642"/>
                    </a:cubicBezTo>
                    <a:lnTo>
                      <a:pt x="376" y="7392"/>
                    </a:lnTo>
                    <a:lnTo>
                      <a:pt x="9098" y="7392"/>
                    </a:lnTo>
                    <a:lnTo>
                      <a:pt x="9098" y="7642"/>
                    </a:lnTo>
                    <a:cubicBezTo>
                      <a:pt x="9098" y="7808"/>
                      <a:pt x="8959" y="7947"/>
                      <a:pt x="8793" y="7947"/>
                    </a:cubicBezTo>
                    <a:lnTo>
                      <a:pt x="5562" y="7947"/>
                    </a:lnTo>
                    <a:cubicBezTo>
                      <a:pt x="5451" y="7947"/>
                      <a:pt x="5368" y="8030"/>
                      <a:pt x="5368" y="8141"/>
                    </a:cubicBezTo>
                    <a:cubicBezTo>
                      <a:pt x="5368" y="8238"/>
                      <a:pt x="5451" y="8321"/>
                      <a:pt x="5562" y="8321"/>
                    </a:cubicBezTo>
                    <a:lnTo>
                      <a:pt x="8793" y="8321"/>
                    </a:lnTo>
                    <a:cubicBezTo>
                      <a:pt x="9168" y="8321"/>
                      <a:pt x="9473" y="8016"/>
                      <a:pt x="9473" y="7642"/>
                    </a:cubicBezTo>
                    <a:lnTo>
                      <a:pt x="9473" y="7198"/>
                    </a:lnTo>
                    <a:cubicBezTo>
                      <a:pt x="9473" y="7101"/>
                      <a:pt x="9390" y="7017"/>
                      <a:pt x="9292" y="7017"/>
                    </a:cubicBezTo>
                    <a:lnTo>
                      <a:pt x="8696" y="7017"/>
                    </a:lnTo>
                    <a:cubicBezTo>
                      <a:pt x="8765" y="6906"/>
                      <a:pt x="8793" y="6768"/>
                      <a:pt x="8793" y="6629"/>
                    </a:cubicBezTo>
                    <a:lnTo>
                      <a:pt x="8793" y="2053"/>
                    </a:lnTo>
                    <a:cubicBezTo>
                      <a:pt x="8793" y="1637"/>
                      <a:pt x="8460" y="1290"/>
                      <a:pt x="8044" y="1290"/>
                    </a:cubicBezTo>
                    <a:lnTo>
                      <a:pt x="6588" y="1290"/>
                    </a:lnTo>
                    <a:cubicBezTo>
                      <a:pt x="6367" y="915"/>
                      <a:pt x="5964" y="666"/>
                      <a:pt x="5520" y="666"/>
                    </a:cubicBezTo>
                    <a:cubicBezTo>
                      <a:pt x="5243" y="250"/>
                      <a:pt x="4771" y="0"/>
                      <a:pt x="427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58" name="Google Shape;358;p29"/>
              <p:cNvSpPr/>
              <p:nvPr/>
            </p:nvSpPr>
            <p:spPr>
              <a:xfrm>
                <a:off x="6400384" y="2359892"/>
                <a:ext cx="19216" cy="17499"/>
              </a:xfrm>
              <a:custGeom>
                <a:rect b="b" l="l" r="r" t="t"/>
                <a:pathLst>
                  <a:path extrusionOk="0" h="367" w="403">
                    <a:moveTo>
                      <a:pt x="192" y="0"/>
                    </a:moveTo>
                    <a:cubicBezTo>
                      <a:pt x="147" y="0"/>
                      <a:pt x="103" y="19"/>
                      <a:pt x="70" y="53"/>
                    </a:cubicBezTo>
                    <a:cubicBezTo>
                      <a:pt x="14" y="121"/>
                      <a:pt x="1" y="219"/>
                      <a:pt x="56" y="288"/>
                    </a:cubicBezTo>
                    <a:cubicBezTo>
                      <a:pt x="89" y="342"/>
                      <a:pt x="142" y="366"/>
                      <a:pt x="197" y="366"/>
                    </a:cubicBezTo>
                    <a:cubicBezTo>
                      <a:pt x="283" y="366"/>
                      <a:pt x="372" y="306"/>
                      <a:pt x="389" y="205"/>
                    </a:cubicBezTo>
                    <a:cubicBezTo>
                      <a:pt x="403" y="136"/>
                      <a:pt x="362" y="53"/>
                      <a:pt x="278" y="25"/>
                    </a:cubicBezTo>
                    <a:cubicBezTo>
                      <a:pt x="251" y="8"/>
                      <a:pt x="221" y="0"/>
                      <a:pt x="19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59" name="Google Shape;359;p29"/>
            <p:cNvGrpSpPr/>
            <p:nvPr/>
          </p:nvGrpSpPr>
          <p:grpSpPr>
            <a:xfrm>
              <a:off x="729630" y="975085"/>
              <a:ext cx="255615" cy="254967"/>
              <a:chOff x="6184139" y="1220827"/>
              <a:chExt cx="451696" cy="450552"/>
            </a:xfrm>
          </p:grpSpPr>
          <p:sp>
            <p:nvSpPr>
              <p:cNvPr id="360" name="Google Shape;360;p29"/>
              <p:cNvSpPr/>
              <p:nvPr/>
            </p:nvSpPr>
            <p:spPr>
              <a:xfrm>
                <a:off x="6353416" y="1390104"/>
                <a:ext cx="117776" cy="137087"/>
              </a:xfrm>
              <a:custGeom>
                <a:rect b="b" l="l" r="r" t="t"/>
                <a:pathLst>
                  <a:path extrusionOk="0" h="2875" w="2470">
                    <a:moveTo>
                      <a:pt x="916" y="1946"/>
                    </a:moveTo>
                    <a:cubicBezTo>
                      <a:pt x="1069" y="1946"/>
                      <a:pt x="1193" y="2070"/>
                      <a:pt x="1193" y="2224"/>
                    </a:cubicBezTo>
                    <a:cubicBezTo>
                      <a:pt x="1193" y="2376"/>
                      <a:pt x="1069" y="2501"/>
                      <a:pt x="916" y="2501"/>
                    </a:cubicBezTo>
                    <a:lnTo>
                      <a:pt x="666" y="2501"/>
                    </a:lnTo>
                    <a:cubicBezTo>
                      <a:pt x="500" y="2501"/>
                      <a:pt x="376" y="2376"/>
                      <a:pt x="376" y="2224"/>
                    </a:cubicBezTo>
                    <a:cubicBezTo>
                      <a:pt x="376" y="2070"/>
                      <a:pt x="500" y="1946"/>
                      <a:pt x="666" y="1946"/>
                    </a:cubicBezTo>
                    <a:close/>
                    <a:moveTo>
                      <a:pt x="1383" y="1"/>
                    </a:moveTo>
                    <a:cubicBezTo>
                      <a:pt x="1371" y="1"/>
                      <a:pt x="1358" y="2"/>
                      <a:pt x="1347" y="5"/>
                    </a:cubicBezTo>
                    <a:cubicBezTo>
                      <a:pt x="1263" y="18"/>
                      <a:pt x="1193" y="101"/>
                      <a:pt x="1193" y="184"/>
                    </a:cubicBezTo>
                    <a:lnTo>
                      <a:pt x="1193" y="1627"/>
                    </a:lnTo>
                    <a:cubicBezTo>
                      <a:pt x="1110" y="1599"/>
                      <a:pt x="1014" y="1571"/>
                      <a:pt x="916" y="1571"/>
                    </a:cubicBezTo>
                    <a:lnTo>
                      <a:pt x="666" y="1571"/>
                    </a:lnTo>
                    <a:cubicBezTo>
                      <a:pt x="320" y="1571"/>
                      <a:pt x="15" y="1849"/>
                      <a:pt x="15" y="2209"/>
                    </a:cubicBezTo>
                    <a:cubicBezTo>
                      <a:pt x="1" y="2570"/>
                      <a:pt x="293" y="2875"/>
                      <a:pt x="666" y="2875"/>
                    </a:cubicBezTo>
                    <a:lnTo>
                      <a:pt x="916" y="2875"/>
                    </a:lnTo>
                    <a:cubicBezTo>
                      <a:pt x="1277" y="2875"/>
                      <a:pt x="1568" y="2584"/>
                      <a:pt x="1568" y="2224"/>
                    </a:cubicBezTo>
                    <a:lnTo>
                      <a:pt x="1568" y="600"/>
                    </a:lnTo>
                    <a:cubicBezTo>
                      <a:pt x="1637" y="628"/>
                      <a:pt x="1707" y="670"/>
                      <a:pt x="1804" y="698"/>
                    </a:cubicBezTo>
                    <a:cubicBezTo>
                      <a:pt x="2026" y="767"/>
                      <a:pt x="2081" y="920"/>
                      <a:pt x="2081" y="933"/>
                    </a:cubicBezTo>
                    <a:lnTo>
                      <a:pt x="2095" y="948"/>
                    </a:lnTo>
                    <a:cubicBezTo>
                      <a:pt x="2118" y="1025"/>
                      <a:pt x="2183" y="1067"/>
                      <a:pt x="2259" y="1067"/>
                    </a:cubicBezTo>
                    <a:cubicBezTo>
                      <a:pt x="2278" y="1067"/>
                      <a:pt x="2297" y="1064"/>
                      <a:pt x="2317" y="1059"/>
                    </a:cubicBezTo>
                    <a:cubicBezTo>
                      <a:pt x="2414" y="1031"/>
                      <a:pt x="2469" y="933"/>
                      <a:pt x="2442" y="822"/>
                    </a:cubicBezTo>
                    <a:cubicBezTo>
                      <a:pt x="2401" y="698"/>
                      <a:pt x="2247" y="448"/>
                      <a:pt x="1915" y="337"/>
                    </a:cubicBezTo>
                    <a:cubicBezTo>
                      <a:pt x="1665" y="268"/>
                      <a:pt x="1554" y="101"/>
                      <a:pt x="1541" y="88"/>
                    </a:cubicBezTo>
                    <a:cubicBezTo>
                      <a:pt x="1506" y="30"/>
                      <a:pt x="1443" y="1"/>
                      <a:pt x="138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1" name="Google Shape;361;p29"/>
              <p:cNvSpPr/>
              <p:nvPr/>
            </p:nvSpPr>
            <p:spPr>
              <a:xfrm>
                <a:off x="6184139" y="1227598"/>
                <a:ext cx="451696" cy="443781"/>
              </a:xfrm>
              <a:custGeom>
                <a:rect b="b" l="l" r="r" t="t"/>
                <a:pathLst>
                  <a:path extrusionOk="0" h="9307" w="9473">
                    <a:moveTo>
                      <a:pt x="4672" y="2941"/>
                    </a:moveTo>
                    <a:cubicBezTo>
                      <a:pt x="5194" y="2941"/>
                      <a:pt x="5714" y="3135"/>
                      <a:pt x="6103" y="3524"/>
                    </a:cubicBezTo>
                    <a:cubicBezTo>
                      <a:pt x="6894" y="4313"/>
                      <a:pt x="6894" y="5604"/>
                      <a:pt x="6103" y="6394"/>
                    </a:cubicBezTo>
                    <a:cubicBezTo>
                      <a:pt x="5708" y="6789"/>
                      <a:pt x="5188" y="6987"/>
                      <a:pt x="4667" y="6987"/>
                    </a:cubicBezTo>
                    <a:cubicBezTo>
                      <a:pt x="4147" y="6987"/>
                      <a:pt x="3627" y="6789"/>
                      <a:pt x="3232" y="6394"/>
                    </a:cubicBezTo>
                    <a:cubicBezTo>
                      <a:pt x="2441" y="5604"/>
                      <a:pt x="2441" y="4313"/>
                      <a:pt x="3232" y="3524"/>
                    </a:cubicBezTo>
                    <a:cubicBezTo>
                      <a:pt x="3627" y="3135"/>
                      <a:pt x="4151" y="2941"/>
                      <a:pt x="4672" y="2941"/>
                    </a:cubicBezTo>
                    <a:close/>
                    <a:moveTo>
                      <a:pt x="2726" y="6554"/>
                    </a:moveTo>
                    <a:cubicBezTo>
                      <a:pt x="2820" y="6554"/>
                      <a:pt x="2913" y="6588"/>
                      <a:pt x="2983" y="6658"/>
                    </a:cubicBezTo>
                    <a:cubicBezTo>
                      <a:pt x="3121" y="6796"/>
                      <a:pt x="3121" y="7018"/>
                      <a:pt x="2983" y="7157"/>
                    </a:cubicBezTo>
                    <a:lnTo>
                      <a:pt x="1720" y="8418"/>
                    </a:lnTo>
                    <a:lnTo>
                      <a:pt x="1208" y="7919"/>
                    </a:lnTo>
                    <a:lnTo>
                      <a:pt x="2469" y="6658"/>
                    </a:lnTo>
                    <a:cubicBezTo>
                      <a:pt x="2538" y="6588"/>
                      <a:pt x="2632" y="6554"/>
                      <a:pt x="2726" y="6554"/>
                    </a:cubicBezTo>
                    <a:close/>
                    <a:moveTo>
                      <a:pt x="944" y="8183"/>
                    </a:moveTo>
                    <a:lnTo>
                      <a:pt x="1457" y="8682"/>
                    </a:lnTo>
                    <a:lnTo>
                      <a:pt x="1304" y="8834"/>
                    </a:lnTo>
                    <a:cubicBezTo>
                      <a:pt x="1235" y="8904"/>
                      <a:pt x="1145" y="8938"/>
                      <a:pt x="1055" y="8938"/>
                    </a:cubicBezTo>
                    <a:cubicBezTo>
                      <a:pt x="964" y="8938"/>
                      <a:pt x="874" y="8904"/>
                      <a:pt x="805" y="8834"/>
                    </a:cubicBezTo>
                    <a:cubicBezTo>
                      <a:pt x="666" y="8696"/>
                      <a:pt x="666" y="8474"/>
                      <a:pt x="805" y="8335"/>
                    </a:cubicBezTo>
                    <a:lnTo>
                      <a:pt x="944" y="8183"/>
                    </a:lnTo>
                    <a:close/>
                    <a:moveTo>
                      <a:pt x="4718" y="1"/>
                    </a:moveTo>
                    <a:cubicBezTo>
                      <a:pt x="4642" y="1"/>
                      <a:pt x="4571" y="51"/>
                      <a:pt x="4549" y="125"/>
                    </a:cubicBezTo>
                    <a:cubicBezTo>
                      <a:pt x="4508" y="223"/>
                      <a:pt x="4564" y="320"/>
                      <a:pt x="4660" y="362"/>
                    </a:cubicBezTo>
                    <a:cubicBezTo>
                      <a:pt x="5146" y="541"/>
                      <a:pt x="5548" y="889"/>
                      <a:pt x="5797" y="1346"/>
                    </a:cubicBezTo>
                    <a:cubicBezTo>
                      <a:pt x="5834" y="1394"/>
                      <a:pt x="5890" y="1432"/>
                      <a:pt x="5950" y="1432"/>
                    </a:cubicBezTo>
                    <a:cubicBezTo>
                      <a:pt x="5959" y="1432"/>
                      <a:pt x="5969" y="1431"/>
                      <a:pt x="5978" y="1429"/>
                    </a:cubicBezTo>
                    <a:lnTo>
                      <a:pt x="6130" y="1429"/>
                    </a:lnTo>
                    <a:cubicBezTo>
                      <a:pt x="6824" y="1429"/>
                      <a:pt x="7462" y="1873"/>
                      <a:pt x="7711" y="2511"/>
                    </a:cubicBezTo>
                    <a:cubicBezTo>
                      <a:pt x="7739" y="2594"/>
                      <a:pt x="7822" y="2636"/>
                      <a:pt x="7905" y="2636"/>
                    </a:cubicBezTo>
                    <a:cubicBezTo>
                      <a:pt x="7947" y="2636"/>
                      <a:pt x="7975" y="2622"/>
                      <a:pt x="8016" y="2622"/>
                    </a:cubicBezTo>
                    <a:cubicBezTo>
                      <a:pt x="8613" y="2622"/>
                      <a:pt x="9098" y="3121"/>
                      <a:pt x="9098" y="3718"/>
                    </a:cubicBezTo>
                    <a:cubicBezTo>
                      <a:pt x="9098" y="4328"/>
                      <a:pt x="8613" y="4813"/>
                      <a:pt x="8016" y="4813"/>
                    </a:cubicBezTo>
                    <a:lnTo>
                      <a:pt x="7073" y="4813"/>
                    </a:lnTo>
                    <a:cubicBezTo>
                      <a:pt x="7004" y="3870"/>
                      <a:pt x="6380" y="3024"/>
                      <a:pt x="5492" y="2705"/>
                    </a:cubicBezTo>
                    <a:cubicBezTo>
                      <a:pt x="5230" y="2611"/>
                      <a:pt x="4957" y="2565"/>
                      <a:pt x="4687" y="2565"/>
                    </a:cubicBezTo>
                    <a:cubicBezTo>
                      <a:pt x="4001" y="2565"/>
                      <a:pt x="3329" y="2857"/>
                      <a:pt x="2872" y="3385"/>
                    </a:cubicBezTo>
                    <a:cubicBezTo>
                      <a:pt x="2705" y="3579"/>
                      <a:pt x="2567" y="3787"/>
                      <a:pt x="2456" y="4023"/>
                    </a:cubicBezTo>
                    <a:cubicBezTo>
                      <a:pt x="2358" y="4272"/>
                      <a:pt x="2289" y="4550"/>
                      <a:pt x="2275" y="4813"/>
                    </a:cubicBezTo>
                    <a:lnTo>
                      <a:pt x="1762" y="4813"/>
                    </a:lnTo>
                    <a:cubicBezTo>
                      <a:pt x="999" y="4813"/>
                      <a:pt x="376" y="4189"/>
                      <a:pt x="376" y="3426"/>
                    </a:cubicBezTo>
                    <a:cubicBezTo>
                      <a:pt x="376" y="2719"/>
                      <a:pt x="944" y="2109"/>
                      <a:pt x="1651" y="2054"/>
                    </a:cubicBezTo>
                    <a:cubicBezTo>
                      <a:pt x="1735" y="2039"/>
                      <a:pt x="1803" y="1984"/>
                      <a:pt x="1818" y="1900"/>
                    </a:cubicBezTo>
                    <a:cubicBezTo>
                      <a:pt x="1984" y="1194"/>
                      <a:pt x="2484" y="611"/>
                      <a:pt x="3177" y="362"/>
                    </a:cubicBezTo>
                    <a:cubicBezTo>
                      <a:pt x="3273" y="334"/>
                      <a:pt x="3316" y="223"/>
                      <a:pt x="3273" y="125"/>
                    </a:cubicBezTo>
                    <a:cubicBezTo>
                      <a:pt x="3251" y="48"/>
                      <a:pt x="3176" y="6"/>
                      <a:pt x="3098" y="6"/>
                    </a:cubicBezTo>
                    <a:cubicBezTo>
                      <a:pt x="3078" y="6"/>
                      <a:pt x="3058" y="9"/>
                      <a:pt x="3038" y="14"/>
                    </a:cubicBezTo>
                    <a:cubicBezTo>
                      <a:pt x="2650" y="153"/>
                      <a:pt x="2303" y="403"/>
                      <a:pt x="2025" y="722"/>
                    </a:cubicBezTo>
                    <a:cubicBezTo>
                      <a:pt x="1776" y="1000"/>
                      <a:pt x="1596" y="1332"/>
                      <a:pt x="1498" y="1693"/>
                    </a:cubicBezTo>
                    <a:cubicBezTo>
                      <a:pt x="653" y="1832"/>
                      <a:pt x="1" y="2581"/>
                      <a:pt x="1" y="3426"/>
                    </a:cubicBezTo>
                    <a:cubicBezTo>
                      <a:pt x="1" y="4397"/>
                      <a:pt x="792" y="5188"/>
                      <a:pt x="1762" y="5188"/>
                    </a:cubicBezTo>
                    <a:lnTo>
                      <a:pt x="2289" y="5188"/>
                    </a:lnTo>
                    <a:cubicBezTo>
                      <a:pt x="2317" y="5534"/>
                      <a:pt x="2428" y="5881"/>
                      <a:pt x="2608" y="6186"/>
                    </a:cubicBezTo>
                    <a:cubicBezTo>
                      <a:pt x="2469" y="6214"/>
                      <a:pt x="2330" y="6283"/>
                      <a:pt x="2206" y="6394"/>
                    </a:cubicBezTo>
                    <a:lnTo>
                      <a:pt x="542" y="8072"/>
                    </a:lnTo>
                    <a:cubicBezTo>
                      <a:pt x="250" y="8350"/>
                      <a:pt x="250" y="8807"/>
                      <a:pt x="542" y="9099"/>
                    </a:cubicBezTo>
                    <a:cubicBezTo>
                      <a:pt x="681" y="9237"/>
                      <a:pt x="868" y="9307"/>
                      <a:pt x="1055" y="9307"/>
                    </a:cubicBezTo>
                    <a:cubicBezTo>
                      <a:pt x="1242" y="9307"/>
                      <a:pt x="1430" y="9237"/>
                      <a:pt x="1568" y="9099"/>
                    </a:cubicBezTo>
                    <a:lnTo>
                      <a:pt x="3232" y="7420"/>
                    </a:lnTo>
                    <a:cubicBezTo>
                      <a:pt x="3343" y="7309"/>
                      <a:pt x="3412" y="7170"/>
                      <a:pt x="3440" y="7018"/>
                    </a:cubicBezTo>
                    <a:cubicBezTo>
                      <a:pt x="3815" y="7240"/>
                      <a:pt x="4244" y="7364"/>
                      <a:pt x="4675" y="7364"/>
                    </a:cubicBezTo>
                    <a:cubicBezTo>
                      <a:pt x="5285" y="7364"/>
                      <a:pt x="5895" y="7129"/>
                      <a:pt x="6367" y="6658"/>
                    </a:cubicBezTo>
                    <a:cubicBezTo>
                      <a:pt x="6783" y="6242"/>
                      <a:pt x="7004" y="5728"/>
                      <a:pt x="7060" y="5188"/>
                    </a:cubicBezTo>
                    <a:lnTo>
                      <a:pt x="8016" y="5188"/>
                    </a:lnTo>
                    <a:cubicBezTo>
                      <a:pt x="8821" y="5188"/>
                      <a:pt x="9473" y="4522"/>
                      <a:pt x="9473" y="3718"/>
                    </a:cubicBezTo>
                    <a:cubicBezTo>
                      <a:pt x="9473" y="2913"/>
                      <a:pt x="8821" y="2261"/>
                      <a:pt x="8016" y="2261"/>
                    </a:cubicBezTo>
                    <a:lnTo>
                      <a:pt x="8003" y="2261"/>
                    </a:lnTo>
                    <a:cubicBezTo>
                      <a:pt x="7670" y="1540"/>
                      <a:pt x="6935" y="1055"/>
                      <a:pt x="6130" y="1055"/>
                    </a:cubicBezTo>
                    <a:lnTo>
                      <a:pt x="6061" y="1055"/>
                    </a:lnTo>
                    <a:cubicBezTo>
                      <a:pt x="5770" y="569"/>
                      <a:pt x="5313" y="209"/>
                      <a:pt x="4786" y="14"/>
                    </a:cubicBezTo>
                    <a:cubicBezTo>
                      <a:pt x="4763" y="5"/>
                      <a:pt x="4740" y="1"/>
                      <a:pt x="47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2" name="Google Shape;362;p29"/>
              <p:cNvSpPr/>
              <p:nvPr/>
            </p:nvSpPr>
            <p:spPr>
              <a:xfrm>
                <a:off x="6361570" y="1220827"/>
                <a:ext cx="19025" cy="17690"/>
              </a:xfrm>
              <a:custGeom>
                <a:rect b="b" l="l" r="r" t="t"/>
                <a:pathLst>
                  <a:path extrusionOk="0" h="371" w="399">
                    <a:moveTo>
                      <a:pt x="187" y="1"/>
                    </a:moveTo>
                    <a:cubicBezTo>
                      <a:pt x="174" y="1"/>
                      <a:pt x="161" y="2"/>
                      <a:pt x="149" y="4"/>
                    </a:cubicBezTo>
                    <a:cubicBezTo>
                      <a:pt x="79" y="32"/>
                      <a:pt x="24" y="101"/>
                      <a:pt x="11" y="171"/>
                    </a:cubicBezTo>
                    <a:cubicBezTo>
                      <a:pt x="1" y="288"/>
                      <a:pt x="101" y="370"/>
                      <a:pt x="200" y="370"/>
                    </a:cubicBezTo>
                    <a:cubicBezTo>
                      <a:pt x="241" y="370"/>
                      <a:pt x="283" y="356"/>
                      <a:pt x="316" y="323"/>
                    </a:cubicBezTo>
                    <a:cubicBezTo>
                      <a:pt x="385" y="267"/>
                      <a:pt x="399" y="156"/>
                      <a:pt x="357" y="88"/>
                    </a:cubicBezTo>
                    <a:cubicBezTo>
                      <a:pt x="323" y="30"/>
                      <a:pt x="250" y="1"/>
                      <a:pt x="18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63" name="Google Shape;363;p29"/>
            <p:cNvGrpSpPr/>
            <p:nvPr/>
          </p:nvGrpSpPr>
          <p:grpSpPr>
            <a:xfrm>
              <a:off x="723837" y="1482615"/>
              <a:ext cx="267223" cy="233165"/>
              <a:chOff x="6908262" y="1240186"/>
              <a:chExt cx="472209" cy="412024"/>
            </a:xfrm>
          </p:grpSpPr>
          <p:sp>
            <p:nvSpPr>
              <p:cNvPr id="364" name="Google Shape;364;p29"/>
              <p:cNvSpPr/>
              <p:nvPr/>
            </p:nvSpPr>
            <p:spPr>
              <a:xfrm>
                <a:off x="7105958" y="1594618"/>
                <a:ext cx="76769" cy="17929"/>
              </a:xfrm>
              <a:custGeom>
                <a:rect b="b" l="l" r="r" t="t"/>
                <a:pathLst>
                  <a:path extrusionOk="0" h="376" w="1610">
                    <a:moveTo>
                      <a:pt x="181" y="0"/>
                    </a:moveTo>
                    <a:cubicBezTo>
                      <a:pt x="84" y="0"/>
                      <a:pt x="1" y="84"/>
                      <a:pt x="1" y="181"/>
                    </a:cubicBezTo>
                    <a:cubicBezTo>
                      <a:pt x="1" y="292"/>
                      <a:pt x="84" y="375"/>
                      <a:pt x="181" y="375"/>
                    </a:cubicBezTo>
                    <a:lnTo>
                      <a:pt x="1429" y="375"/>
                    </a:lnTo>
                    <a:cubicBezTo>
                      <a:pt x="1540" y="375"/>
                      <a:pt x="1609" y="292"/>
                      <a:pt x="1609" y="181"/>
                    </a:cubicBezTo>
                    <a:cubicBezTo>
                      <a:pt x="1609" y="84"/>
                      <a:pt x="1540" y="0"/>
                      <a:pt x="142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5" name="Google Shape;365;p29"/>
              <p:cNvSpPr/>
              <p:nvPr/>
            </p:nvSpPr>
            <p:spPr>
              <a:xfrm>
                <a:off x="7080209" y="1365642"/>
                <a:ext cx="136229" cy="159593"/>
              </a:xfrm>
              <a:custGeom>
                <a:rect b="b" l="l" r="r" t="t"/>
                <a:pathLst>
                  <a:path extrusionOk="0" h="3347" w="2857">
                    <a:moveTo>
                      <a:pt x="1054" y="2237"/>
                    </a:moveTo>
                    <a:cubicBezTo>
                      <a:pt x="1262" y="2237"/>
                      <a:pt x="1415" y="2404"/>
                      <a:pt x="1415" y="2598"/>
                    </a:cubicBezTo>
                    <a:lnTo>
                      <a:pt x="1415" y="2611"/>
                    </a:lnTo>
                    <a:cubicBezTo>
                      <a:pt x="1415" y="2820"/>
                      <a:pt x="1262" y="2972"/>
                      <a:pt x="1054" y="2972"/>
                    </a:cubicBezTo>
                    <a:lnTo>
                      <a:pt x="735" y="2972"/>
                    </a:lnTo>
                    <a:cubicBezTo>
                      <a:pt x="541" y="2972"/>
                      <a:pt x="374" y="2820"/>
                      <a:pt x="374" y="2611"/>
                    </a:cubicBezTo>
                    <a:lnTo>
                      <a:pt x="374" y="2598"/>
                    </a:lnTo>
                    <a:cubicBezTo>
                      <a:pt x="374" y="2404"/>
                      <a:pt x="541" y="2237"/>
                      <a:pt x="735" y="2237"/>
                    </a:cubicBezTo>
                    <a:close/>
                    <a:moveTo>
                      <a:pt x="1594" y="1"/>
                    </a:moveTo>
                    <a:cubicBezTo>
                      <a:pt x="1580" y="1"/>
                      <a:pt x="1567" y="2"/>
                      <a:pt x="1553" y="4"/>
                    </a:cubicBezTo>
                    <a:cubicBezTo>
                      <a:pt x="1470" y="32"/>
                      <a:pt x="1415" y="102"/>
                      <a:pt x="1415" y="185"/>
                    </a:cubicBezTo>
                    <a:lnTo>
                      <a:pt x="1415" y="1960"/>
                    </a:lnTo>
                    <a:cubicBezTo>
                      <a:pt x="1317" y="1904"/>
                      <a:pt x="1193" y="1862"/>
                      <a:pt x="1054" y="1862"/>
                    </a:cubicBezTo>
                    <a:lnTo>
                      <a:pt x="735" y="1862"/>
                    </a:lnTo>
                    <a:cubicBezTo>
                      <a:pt x="333" y="1862"/>
                      <a:pt x="0" y="2195"/>
                      <a:pt x="0" y="2598"/>
                    </a:cubicBezTo>
                    <a:lnTo>
                      <a:pt x="0" y="2611"/>
                    </a:lnTo>
                    <a:cubicBezTo>
                      <a:pt x="0" y="3014"/>
                      <a:pt x="333" y="3347"/>
                      <a:pt x="735" y="3347"/>
                    </a:cubicBezTo>
                    <a:lnTo>
                      <a:pt x="1054" y="3347"/>
                    </a:lnTo>
                    <a:cubicBezTo>
                      <a:pt x="1456" y="3347"/>
                      <a:pt x="1789" y="3014"/>
                      <a:pt x="1789" y="2611"/>
                    </a:cubicBezTo>
                    <a:lnTo>
                      <a:pt x="1789" y="2598"/>
                    </a:lnTo>
                    <a:lnTo>
                      <a:pt x="1789" y="614"/>
                    </a:lnTo>
                    <a:cubicBezTo>
                      <a:pt x="1872" y="670"/>
                      <a:pt x="1983" y="725"/>
                      <a:pt x="2108" y="767"/>
                    </a:cubicBezTo>
                    <a:cubicBezTo>
                      <a:pt x="2399" y="850"/>
                      <a:pt x="2469" y="1058"/>
                      <a:pt x="2469" y="1058"/>
                    </a:cubicBezTo>
                    <a:lnTo>
                      <a:pt x="2482" y="1086"/>
                    </a:lnTo>
                    <a:cubicBezTo>
                      <a:pt x="2505" y="1154"/>
                      <a:pt x="2575" y="1204"/>
                      <a:pt x="2645" y="1204"/>
                    </a:cubicBezTo>
                    <a:cubicBezTo>
                      <a:pt x="2661" y="1204"/>
                      <a:pt x="2676" y="1202"/>
                      <a:pt x="2691" y="1197"/>
                    </a:cubicBezTo>
                    <a:cubicBezTo>
                      <a:pt x="2802" y="1183"/>
                      <a:pt x="2857" y="1072"/>
                      <a:pt x="2829" y="975"/>
                    </a:cubicBezTo>
                    <a:lnTo>
                      <a:pt x="2829" y="961"/>
                    </a:lnTo>
                    <a:cubicBezTo>
                      <a:pt x="2787" y="808"/>
                      <a:pt x="2607" y="531"/>
                      <a:pt x="2219" y="407"/>
                    </a:cubicBezTo>
                    <a:cubicBezTo>
                      <a:pt x="1914" y="309"/>
                      <a:pt x="1775" y="115"/>
                      <a:pt x="1761" y="87"/>
                    </a:cubicBezTo>
                    <a:cubicBezTo>
                      <a:pt x="1726" y="30"/>
                      <a:pt x="1663" y="1"/>
                      <a:pt x="159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6" name="Google Shape;366;p29"/>
              <p:cNvSpPr/>
              <p:nvPr/>
            </p:nvSpPr>
            <p:spPr>
              <a:xfrm>
                <a:off x="7019365" y="1240186"/>
                <a:ext cx="249999" cy="412024"/>
              </a:xfrm>
              <a:custGeom>
                <a:rect b="b" l="l" r="r" t="t"/>
                <a:pathLst>
                  <a:path extrusionOk="0" h="8641" w="5243">
                    <a:moveTo>
                      <a:pt x="3578" y="361"/>
                    </a:moveTo>
                    <a:lnTo>
                      <a:pt x="3578" y="403"/>
                    </a:lnTo>
                    <a:lnTo>
                      <a:pt x="3578" y="666"/>
                    </a:lnTo>
                    <a:cubicBezTo>
                      <a:pt x="3578" y="736"/>
                      <a:pt x="3523" y="791"/>
                      <a:pt x="3453" y="791"/>
                    </a:cubicBezTo>
                    <a:lnTo>
                      <a:pt x="1803" y="791"/>
                    </a:lnTo>
                    <a:cubicBezTo>
                      <a:pt x="1720" y="791"/>
                      <a:pt x="1665" y="736"/>
                      <a:pt x="1665" y="666"/>
                    </a:cubicBezTo>
                    <a:lnTo>
                      <a:pt x="1665" y="403"/>
                    </a:lnTo>
                    <a:lnTo>
                      <a:pt x="1665" y="361"/>
                    </a:lnTo>
                    <a:close/>
                    <a:moveTo>
                      <a:pt x="832" y="0"/>
                    </a:moveTo>
                    <a:cubicBezTo>
                      <a:pt x="374" y="0"/>
                      <a:pt x="0" y="375"/>
                      <a:pt x="0" y="832"/>
                    </a:cubicBezTo>
                    <a:lnTo>
                      <a:pt x="0" y="1636"/>
                    </a:lnTo>
                    <a:cubicBezTo>
                      <a:pt x="0" y="1747"/>
                      <a:pt x="84" y="1831"/>
                      <a:pt x="180" y="1831"/>
                    </a:cubicBezTo>
                    <a:cubicBezTo>
                      <a:pt x="291" y="1831"/>
                      <a:pt x="374" y="1747"/>
                      <a:pt x="374" y="1636"/>
                    </a:cubicBezTo>
                    <a:lnTo>
                      <a:pt x="374" y="832"/>
                    </a:lnTo>
                    <a:cubicBezTo>
                      <a:pt x="374" y="569"/>
                      <a:pt x="568" y="361"/>
                      <a:pt x="832" y="361"/>
                    </a:cubicBezTo>
                    <a:lnTo>
                      <a:pt x="1262" y="361"/>
                    </a:lnTo>
                    <a:cubicBezTo>
                      <a:pt x="1276" y="361"/>
                      <a:pt x="1290" y="388"/>
                      <a:pt x="1290" y="403"/>
                    </a:cubicBezTo>
                    <a:lnTo>
                      <a:pt x="1290" y="666"/>
                    </a:lnTo>
                    <a:cubicBezTo>
                      <a:pt x="1290" y="943"/>
                      <a:pt x="1526" y="1165"/>
                      <a:pt x="1803" y="1165"/>
                    </a:cubicBezTo>
                    <a:lnTo>
                      <a:pt x="3453" y="1165"/>
                    </a:lnTo>
                    <a:cubicBezTo>
                      <a:pt x="3730" y="1165"/>
                      <a:pt x="3952" y="943"/>
                      <a:pt x="3952" y="666"/>
                    </a:cubicBezTo>
                    <a:lnTo>
                      <a:pt x="3952" y="403"/>
                    </a:lnTo>
                    <a:cubicBezTo>
                      <a:pt x="3952" y="388"/>
                      <a:pt x="3967" y="361"/>
                      <a:pt x="3994" y="361"/>
                    </a:cubicBezTo>
                    <a:lnTo>
                      <a:pt x="4410" y="361"/>
                    </a:lnTo>
                    <a:cubicBezTo>
                      <a:pt x="4673" y="361"/>
                      <a:pt x="4882" y="569"/>
                      <a:pt x="4882" y="832"/>
                    </a:cubicBezTo>
                    <a:lnTo>
                      <a:pt x="4882" y="7808"/>
                    </a:lnTo>
                    <a:cubicBezTo>
                      <a:pt x="4882" y="8058"/>
                      <a:pt x="4673" y="8265"/>
                      <a:pt x="4410" y="8265"/>
                    </a:cubicBezTo>
                    <a:lnTo>
                      <a:pt x="832" y="8265"/>
                    </a:lnTo>
                    <a:cubicBezTo>
                      <a:pt x="583" y="8265"/>
                      <a:pt x="374" y="8058"/>
                      <a:pt x="374" y="7808"/>
                    </a:cubicBezTo>
                    <a:lnTo>
                      <a:pt x="374" y="3273"/>
                    </a:lnTo>
                    <a:cubicBezTo>
                      <a:pt x="374" y="3162"/>
                      <a:pt x="291" y="3079"/>
                      <a:pt x="180" y="3079"/>
                    </a:cubicBezTo>
                    <a:cubicBezTo>
                      <a:pt x="84" y="3079"/>
                      <a:pt x="0" y="3162"/>
                      <a:pt x="0" y="3273"/>
                    </a:cubicBezTo>
                    <a:lnTo>
                      <a:pt x="0" y="7808"/>
                    </a:lnTo>
                    <a:cubicBezTo>
                      <a:pt x="0" y="8265"/>
                      <a:pt x="374" y="8640"/>
                      <a:pt x="832" y="8640"/>
                    </a:cubicBezTo>
                    <a:lnTo>
                      <a:pt x="4410" y="8640"/>
                    </a:lnTo>
                    <a:cubicBezTo>
                      <a:pt x="4882" y="8640"/>
                      <a:pt x="5242" y="8265"/>
                      <a:pt x="5242" y="7808"/>
                    </a:cubicBezTo>
                    <a:lnTo>
                      <a:pt x="5242" y="832"/>
                    </a:lnTo>
                    <a:cubicBezTo>
                      <a:pt x="5242" y="375"/>
                      <a:pt x="4882" y="0"/>
                      <a:pt x="441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7" name="Google Shape;367;p29"/>
              <p:cNvSpPr/>
              <p:nvPr/>
            </p:nvSpPr>
            <p:spPr>
              <a:xfrm>
                <a:off x="6955183" y="1401691"/>
                <a:ext cx="41722" cy="97606"/>
              </a:xfrm>
              <a:custGeom>
                <a:rect b="b" l="l" r="r" t="t"/>
                <a:pathLst>
                  <a:path extrusionOk="0" h="2047" w="875">
                    <a:moveTo>
                      <a:pt x="668" y="1"/>
                    </a:moveTo>
                    <a:cubicBezTo>
                      <a:pt x="621" y="1"/>
                      <a:pt x="576" y="18"/>
                      <a:pt x="542" y="52"/>
                    </a:cubicBezTo>
                    <a:cubicBezTo>
                      <a:pt x="1" y="594"/>
                      <a:pt x="1" y="1454"/>
                      <a:pt x="542" y="1994"/>
                    </a:cubicBezTo>
                    <a:cubicBezTo>
                      <a:pt x="576" y="2029"/>
                      <a:pt x="625" y="2046"/>
                      <a:pt x="673" y="2046"/>
                    </a:cubicBezTo>
                    <a:cubicBezTo>
                      <a:pt x="722" y="2046"/>
                      <a:pt x="771" y="2029"/>
                      <a:pt x="805" y="1994"/>
                    </a:cubicBezTo>
                    <a:cubicBezTo>
                      <a:pt x="875" y="1911"/>
                      <a:pt x="875" y="1800"/>
                      <a:pt x="805" y="1731"/>
                    </a:cubicBezTo>
                    <a:cubicBezTo>
                      <a:pt x="417" y="1343"/>
                      <a:pt x="417" y="705"/>
                      <a:pt x="805" y="316"/>
                    </a:cubicBezTo>
                    <a:cubicBezTo>
                      <a:pt x="875" y="246"/>
                      <a:pt x="875" y="122"/>
                      <a:pt x="805" y="52"/>
                    </a:cubicBezTo>
                    <a:cubicBezTo>
                      <a:pt x="763" y="18"/>
                      <a:pt x="715" y="1"/>
                      <a:pt x="66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8" name="Google Shape;368;p29"/>
              <p:cNvSpPr/>
              <p:nvPr/>
            </p:nvSpPr>
            <p:spPr>
              <a:xfrm>
                <a:off x="6908262" y="1371269"/>
                <a:ext cx="58220" cy="158592"/>
              </a:xfrm>
              <a:custGeom>
                <a:rect b="b" l="l" r="r" t="t"/>
                <a:pathLst>
                  <a:path extrusionOk="0" h="3326" w="1221">
                    <a:moveTo>
                      <a:pt x="1014" y="1"/>
                    </a:moveTo>
                    <a:cubicBezTo>
                      <a:pt x="967" y="1"/>
                      <a:pt x="922" y="18"/>
                      <a:pt x="888" y="52"/>
                    </a:cubicBezTo>
                    <a:cubicBezTo>
                      <a:pt x="1" y="940"/>
                      <a:pt x="1" y="2382"/>
                      <a:pt x="888" y="3270"/>
                    </a:cubicBezTo>
                    <a:cubicBezTo>
                      <a:pt x="916" y="3297"/>
                      <a:pt x="971" y="3325"/>
                      <a:pt x="1012" y="3325"/>
                    </a:cubicBezTo>
                    <a:cubicBezTo>
                      <a:pt x="1068" y="3325"/>
                      <a:pt x="1110" y="3297"/>
                      <a:pt x="1151" y="3270"/>
                    </a:cubicBezTo>
                    <a:cubicBezTo>
                      <a:pt x="1221" y="3201"/>
                      <a:pt x="1221" y="3076"/>
                      <a:pt x="1151" y="3007"/>
                    </a:cubicBezTo>
                    <a:cubicBezTo>
                      <a:pt x="402" y="2258"/>
                      <a:pt x="402" y="1051"/>
                      <a:pt x="1151" y="316"/>
                    </a:cubicBezTo>
                    <a:cubicBezTo>
                      <a:pt x="1221" y="247"/>
                      <a:pt x="1221" y="122"/>
                      <a:pt x="1151" y="52"/>
                    </a:cubicBezTo>
                    <a:cubicBezTo>
                      <a:pt x="1109" y="18"/>
                      <a:pt x="1061" y="1"/>
                      <a:pt x="101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69" name="Google Shape;369;p29"/>
              <p:cNvSpPr/>
              <p:nvPr/>
            </p:nvSpPr>
            <p:spPr>
              <a:xfrm>
                <a:off x="7291781" y="1401691"/>
                <a:ext cx="41722" cy="97606"/>
              </a:xfrm>
              <a:custGeom>
                <a:rect b="b" l="l" r="r" t="t"/>
                <a:pathLst>
                  <a:path extrusionOk="0" h="2047" w="875">
                    <a:moveTo>
                      <a:pt x="210" y="1"/>
                    </a:moveTo>
                    <a:cubicBezTo>
                      <a:pt x="163" y="1"/>
                      <a:pt x="119" y="18"/>
                      <a:pt x="84" y="52"/>
                    </a:cubicBezTo>
                    <a:cubicBezTo>
                      <a:pt x="1" y="122"/>
                      <a:pt x="1" y="246"/>
                      <a:pt x="84" y="316"/>
                    </a:cubicBezTo>
                    <a:cubicBezTo>
                      <a:pt x="472" y="705"/>
                      <a:pt x="472" y="1343"/>
                      <a:pt x="84" y="1731"/>
                    </a:cubicBezTo>
                    <a:cubicBezTo>
                      <a:pt x="1" y="1800"/>
                      <a:pt x="1" y="1911"/>
                      <a:pt x="84" y="1994"/>
                    </a:cubicBezTo>
                    <a:cubicBezTo>
                      <a:pt x="119" y="2029"/>
                      <a:pt x="163" y="2046"/>
                      <a:pt x="210" y="2046"/>
                    </a:cubicBezTo>
                    <a:cubicBezTo>
                      <a:pt x="257" y="2046"/>
                      <a:pt x="305" y="2029"/>
                      <a:pt x="347" y="1994"/>
                    </a:cubicBezTo>
                    <a:cubicBezTo>
                      <a:pt x="874" y="1454"/>
                      <a:pt x="874" y="594"/>
                      <a:pt x="347" y="52"/>
                    </a:cubicBezTo>
                    <a:cubicBezTo>
                      <a:pt x="305" y="18"/>
                      <a:pt x="257" y="1"/>
                      <a:pt x="2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0" name="Google Shape;370;p29"/>
              <p:cNvSpPr/>
              <p:nvPr/>
            </p:nvSpPr>
            <p:spPr>
              <a:xfrm>
                <a:off x="7322871" y="1371269"/>
                <a:ext cx="57600" cy="158449"/>
              </a:xfrm>
              <a:custGeom>
                <a:rect b="b" l="l" r="r" t="t"/>
                <a:pathLst>
                  <a:path extrusionOk="0" h="3323" w="1208">
                    <a:moveTo>
                      <a:pt x="196" y="1"/>
                    </a:moveTo>
                    <a:cubicBezTo>
                      <a:pt x="149" y="1"/>
                      <a:pt x="104" y="18"/>
                      <a:pt x="70" y="52"/>
                    </a:cubicBezTo>
                    <a:cubicBezTo>
                      <a:pt x="0" y="122"/>
                      <a:pt x="0" y="247"/>
                      <a:pt x="70" y="316"/>
                    </a:cubicBezTo>
                    <a:cubicBezTo>
                      <a:pt x="805" y="1051"/>
                      <a:pt x="805" y="2258"/>
                      <a:pt x="70" y="3007"/>
                    </a:cubicBezTo>
                    <a:cubicBezTo>
                      <a:pt x="0" y="3076"/>
                      <a:pt x="0" y="3201"/>
                      <a:pt x="70" y="3270"/>
                    </a:cubicBezTo>
                    <a:cubicBezTo>
                      <a:pt x="104" y="3305"/>
                      <a:pt x="149" y="3322"/>
                      <a:pt x="196" y="3322"/>
                    </a:cubicBezTo>
                    <a:cubicBezTo>
                      <a:pt x="243" y="3322"/>
                      <a:pt x="291" y="3305"/>
                      <a:pt x="333" y="3270"/>
                    </a:cubicBezTo>
                    <a:cubicBezTo>
                      <a:pt x="1207" y="2382"/>
                      <a:pt x="1207" y="940"/>
                      <a:pt x="333" y="52"/>
                    </a:cubicBezTo>
                    <a:cubicBezTo>
                      <a:pt x="291" y="18"/>
                      <a:pt x="243" y="1"/>
                      <a:pt x="19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71" name="Google Shape;371;p29"/>
              <p:cNvSpPr/>
              <p:nvPr/>
            </p:nvSpPr>
            <p:spPr>
              <a:xfrm>
                <a:off x="7018030" y="1348476"/>
                <a:ext cx="19502" cy="17786"/>
              </a:xfrm>
              <a:custGeom>
                <a:rect b="b" l="l" r="r" t="t"/>
                <a:pathLst>
                  <a:path extrusionOk="0" h="373" w="409">
                    <a:moveTo>
                      <a:pt x="207" y="1"/>
                    </a:moveTo>
                    <a:cubicBezTo>
                      <a:pt x="168" y="1"/>
                      <a:pt x="128" y="14"/>
                      <a:pt x="97" y="46"/>
                    </a:cubicBezTo>
                    <a:cubicBezTo>
                      <a:pt x="14" y="101"/>
                      <a:pt x="1" y="212"/>
                      <a:pt x="56" y="295"/>
                    </a:cubicBezTo>
                    <a:cubicBezTo>
                      <a:pt x="93" y="348"/>
                      <a:pt x="148" y="373"/>
                      <a:pt x="204" y="373"/>
                    </a:cubicBezTo>
                    <a:cubicBezTo>
                      <a:pt x="292" y="373"/>
                      <a:pt x="380" y="309"/>
                      <a:pt x="389" y="198"/>
                    </a:cubicBezTo>
                    <a:cubicBezTo>
                      <a:pt x="409" y="88"/>
                      <a:pt x="307" y="1"/>
                      <a:pt x="20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cxnSp>
          <p:nvCxnSpPr>
            <p:cNvPr id="372" name="Google Shape;372;p29"/>
            <p:cNvCxnSpPr/>
            <p:nvPr/>
          </p:nvCxnSpPr>
          <p:spPr>
            <a:xfrm>
              <a:off x="729625" y="1355100"/>
              <a:ext cx="2556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73" name="Google Shape;373;p29"/>
            <p:cNvCxnSpPr/>
            <p:nvPr/>
          </p:nvCxnSpPr>
          <p:spPr>
            <a:xfrm>
              <a:off x="729625" y="1845525"/>
              <a:ext cx="2556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374" name="Google Shape;374;p29"/>
          <p:cNvSpPr/>
          <p:nvPr/>
        </p:nvSpPr>
        <p:spPr>
          <a:xfrm>
            <a:off x="8086036" y="959240"/>
            <a:ext cx="564300" cy="2460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Metrophobic"/>
                <a:ea typeface="Metrophobic"/>
                <a:cs typeface="Metrophobic"/>
                <a:sym typeface="Metrophobic"/>
              </a:rPr>
              <a:t>Suivre</a:t>
            </a:r>
            <a:endParaRPr sz="1000">
              <a:solidFill>
                <a:schemeClr val="dk2"/>
              </a:solidFill>
              <a:latin typeface="Metrophobic"/>
              <a:ea typeface="Metrophobic"/>
              <a:cs typeface="Metrophobic"/>
              <a:sym typeface="Metrophobic"/>
            </a:endParaRPr>
          </a:p>
        </p:txBody>
      </p:sp>
      <p:sp>
        <p:nvSpPr>
          <p:cNvPr id="375" name="Google Shape;375;p29"/>
          <p:cNvSpPr/>
          <p:nvPr/>
        </p:nvSpPr>
        <p:spPr>
          <a:xfrm>
            <a:off x="8086036" y="2366946"/>
            <a:ext cx="564300" cy="2460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accent1"/>
                </a:solidFill>
                <a:latin typeface="Metrophobic"/>
                <a:ea typeface="Metrophobic"/>
                <a:cs typeface="Metrophobic"/>
                <a:sym typeface="Metrophobic"/>
              </a:rPr>
              <a:t>Suivre</a:t>
            </a:r>
            <a:endParaRPr sz="1000">
              <a:solidFill>
                <a:schemeClr val="accent1"/>
              </a:solidFill>
              <a:latin typeface="Metrophobic"/>
              <a:ea typeface="Metrophobic"/>
              <a:cs typeface="Metrophobic"/>
              <a:sym typeface="Metrophobic"/>
            </a:endParaRPr>
          </a:p>
        </p:txBody>
      </p:sp>
      <p:sp>
        <p:nvSpPr>
          <p:cNvPr id="376" name="Google Shape;376;p29"/>
          <p:cNvSpPr/>
          <p:nvPr/>
        </p:nvSpPr>
        <p:spPr>
          <a:xfrm>
            <a:off x="8153136" y="3838146"/>
            <a:ext cx="564300" cy="2460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2"/>
                </a:solidFill>
                <a:latin typeface="Metrophobic"/>
                <a:ea typeface="Metrophobic"/>
                <a:cs typeface="Metrophobic"/>
                <a:sym typeface="Metrophobic"/>
              </a:rPr>
              <a:t>Suivre</a:t>
            </a:r>
            <a:endParaRPr sz="1000">
              <a:solidFill>
                <a:schemeClr val="lt2"/>
              </a:solidFill>
              <a:latin typeface="Metrophobic"/>
              <a:ea typeface="Metrophobic"/>
              <a:cs typeface="Metrophobic"/>
              <a:sym typeface="Metrophobic"/>
            </a:endParaRPr>
          </a:p>
        </p:txBody>
      </p:sp>
      <p:sp>
        <p:nvSpPr>
          <p:cNvPr id="377" name="Google Shape;377;p29"/>
          <p:cNvSpPr txBox="1"/>
          <p:nvPr>
            <p:ph type="title"/>
          </p:nvPr>
        </p:nvSpPr>
        <p:spPr>
          <a:xfrm>
            <a:off x="1998275" y="650925"/>
            <a:ext cx="6425700" cy="2319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Appelés à aimer</a:t>
            </a:r>
            <a:endParaRPr sz="1100"/>
          </a:p>
        </p:txBody>
      </p:sp>
      <p:sp>
        <p:nvSpPr>
          <p:cNvPr id="378" name="Google Shape;378;p29"/>
          <p:cNvSpPr/>
          <p:nvPr/>
        </p:nvSpPr>
        <p:spPr>
          <a:xfrm>
            <a:off x="5584975" y="552000"/>
            <a:ext cx="2427000" cy="1060500"/>
          </a:xfrm>
          <a:prstGeom prst="roundRect">
            <a:avLst>
              <a:gd fmla="val 1095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/>
          </a:p>
        </p:txBody>
      </p:sp>
      <p:cxnSp>
        <p:nvCxnSpPr>
          <p:cNvPr id="379" name="Google Shape;379;p29"/>
          <p:cNvCxnSpPr/>
          <p:nvPr/>
        </p:nvCxnSpPr>
        <p:spPr>
          <a:xfrm flipH="1" rot="10800000">
            <a:off x="5028125" y="2433850"/>
            <a:ext cx="583200" cy="3816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80" name="Google Shape;380;p29"/>
          <p:cNvCxnSpPr/>
          <p:nvPr/>
        </p:nvCxnSpPr>
        <p:spPr>
          <a:xfrm>
            <a:off x="5028121" y="2865221"/>
            <a:ext cx="572400" cy="9708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81" name="Google Shape;381;p29"/>
          <p:cNvSpPr txBox="1"/>
          <p:nvPr>
            <p:ph idx="4294967295" type="subTitle"/>
          </p:nvPr>
        </p:nvSpPr>
        <p:spPr>
          <a:xfrm>
            <a:off x="5604950" y="615500"/>
            <a:ext cx="2324100" cy="8865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3000"/>
              <a:t>Je me sens si aimée</a:t>
            </a:r>
            <a:endParaRPr sz="3000"/>
          </a:p>
        </p:txBody>
      </p:sp>
      <p:sp>
        <p:nvSpPr>
          <p:cNvPr id="382" name="Google Shape;382;p29"/>
          <p:cNvSpPr/>
          <p:nvPr/>
        </p:nvSpPr>
        <p:spPr>
          <a:xfrm>
            <a:off x="5611325" y="1959688"/>
            <a:ext cx="2427000" cy="1060500"/>
          </a:xfrm>
          <a:prstGeom prst="roundRect">
            <a:avLst>
              <a:gd fmla="val 1095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/>
          </a:p>
        </p:txBody>
      </p:sp>
      <p:sp>
        <p:nvSpPr>
          <p:cNvPr id="383" name="Google Shape;383;p29"/>
          <p:cNvSpPr txBox="1"/>
          <p:nvPr>
            <p:ph idx="4294967295" type="subTitle"/>
          </p:nvPr>
        </p:nvSpPr>
        <p:spPr>
          <a:xfrm>
            <a:off x="5631300" y="2023188"/>
            <a:ext cx="2324100" cy="8865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3000"/>
              <a:t>Toujours à mes côtés</a:t>
            </a:r>
            <a:endParaRPr sz="3000"/>
          </a:p>
        </p:txBody>
      </p:sp>
      <p:sp>
        <p:nvSpPr>
          <p:cNvPr id="384" name="Google Shape;384;p29"/>
          <p:cNvSpPr/>
          <p:nvPr/>
        </p:nvSpPr>
        <p:spPr>
          <a:xfrm>
            <a:off x="5631300" y="3430888"/>
            <a:ext cx="2427000" cy="1060500"/>
          </a:xfrm>
          <a:prstGeom prst="roundRect">
            <a:avLst>
              <a:gd fmla="val 1095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/>
          </a:p>
        </p:txBody>
      </p:sp>
      <p:sp>
        <p:nvSpPr>
          <p:cNvPr id="385" name="Google Shape;385;p29"/>
          <p:cNvSpPr txBox="1"/>
          <p:nvPr>
            <p:ph idx="4294967295" type="subTitle"/>
          </p:nvPr>
        </p:nvSpPr>
        <p:spPr>
          <a:xfrm>
            <a:off x="5651275" y="3494388"/>
            <a:ext cx="2324100" cy="8865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700"/>
              <a:t>Confiant, j’vais avancer</a:t>
            </a:r>
            <a:endParaRPr sz="2700"/>
          </a:p>
        </p:txBody>
      </p:sp>
      <p:pic>
        <p:nvPicPr>
          <p:cNvPr id="386" name="Google Shape;386;p29"/>
          <p:cNvPicPr preferRelativeResize="0"/>
          <p:nvPr/>
        </p:nvPicPr>
        <p:blipFill rotWithShape="1">
          <a:blip r:embed="rId3">
            <a:alphaModFix/>
          </a:blip>
          <a:srcRect b="17777" l="0" r="0" t="16185"/>
          <a:stretch/>
        </p:blipFill>
        <p:spPr>
          <a:xfrm>
            <a:off x="6323925" y="1663655"/>
            <a:ext cx="1001800" cy="529272"/>
          </a:xfrm>
          <a:prstGeom prst="rect">
            <a:avLst/>
          </a:prstGeom>
          <a:noFill/>
          <a:ln>
            <a:noFill/>
          </a:ln>
        </p:spPr>
      </p:pic>
      <p:pic>
        <p:nvPicPr>
          <p:cNvPr id="387" name="Google Shape;387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20248" y="360125"/>
            <a:ext cx="535500" cy="42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8" name="Google Shape;388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87190" y="3068050"/>
            <a:ext cx="715225" cy="57217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89" name="Google Shape;389;p29"/>
          <p:cNvCxnSpPr>
            <a:endCxn id="381" idx="1"/>
          </p:cNvCxnSpPr>
          <p:nvPr/>
        </p:nvCxnSpPr>
        <p:spPr>
          <a:xfrm flipH="1" rot="10800000">
            <a:off x="5011550" y="1058750"/>
            <a:ext cx="593400" cy="1806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390" name="Google Shape;390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485626" y="2572997"/>
            <a:ext cx="1001801" cy="80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p30"/>
          <p:cNvSpPr txBox="1"/>
          <p:nvPr>
            <p:ph type="title"/>
          </p:nvPr>
        </p:nvSpPr>
        <p:spPr>
          <a:xfrm>
            <a:off x="1998275" y="650925"/>
            <a:ext cx="6425700" cy="2319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Appelés à aimer</a:t>
            </a:r>
            <a:endParaRPr sz="1100"/>
          </a:p>
        </p:txBody>
      </p:sp>
      <p:sp>
        <p:nvSpPr>
          <p:cNvPr id="396" name="Google Shape;396;p30"/>
          <p:cNvSpPr txBox="1"/>
          <p:nvPr/>
        </p:nvSpPr>
        <p:spPr>
          <a:xfrm>
            <a:off x="1379975" y="1151375"/>
            <a:ext cx="7044000" cy="231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700">
                <a:solidFill>
                  <a:schemeClr val="lt2"/>
                </a:solidFill>
                <a:latin typeface="Lexend Deca"/>
                <a:ea typeface="Lexend Deca"/>
                <a:cs typeface="Lexend Deca"/>
                <a:sym typeface="Lexend Deca"/>
              </a:rPr>
              <a:t>Jésus, </a:t>
            </a:r>
            <a:endParaRPr sz="6700">
              <a:solidFill>
                <a:schemeClr val="lt2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700">
                <a:solidFill>
                  <a:schemeClr val="lt2"/>
                </a:solidFill>
                <a:latin typeface="Lexend Deca"/>
                <a:ea typeface="Lexend Deca"/>
                <a:cs typeface="Lexend Deca"/>
                <a:sym typeface="Lexend Deca"/>
              </a:rPr>
              <a:t>t</a:t>
            </a:r>
            <a:r>
              <a:rPr lang="en" sz="6700">
                <a:solidFill>
                  <a:schemeClr val="lt2"/>
                </a:solidFill>
                <a:latin typeface="Lexend Deca"/>
                <a:ea typeface="Lexend Deca"/>
                <a:cs typeface="Lexend Deca"/>
                <a:sym typeface="Lexend Deca"/>
              </a:rPr>
              <a:t>u m'appelles…</a:t>
            </a:r>
            <a:r>
              <a:rPr lang="en" sz="6700">
                <a:solidFill>
                  <a:schemeClr val="dk2"/>
                </a:solidFill>
                <a:latin typeface="Lexend Deca"/>
                <a:ea typeface="Lexend Deca"/>
                <a:cs typeface="Lexend Deca"/>
                <a:sym typeface="Lexend Deca"/>
              </a:rPr>
              <a:t> </a:t>
            </a:r>
            <a:endParaRPr sz="6700">
              <a:solidFill>
                <a:schemeClr val="dk2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700">
                <a:solidFill>
                  <a:schemeClr val="dk2"/>
                </a:solidFill>
                <a:latin typeface="Lexend Deca"/>
                <a:ea typeface="Lexend Deca"/>
                <a:cs typeface="Lexend Deca"/>
                <a:sym typeface="Lexend Deca"/>
              </a:rPr>
              <a:t>À aimer</a:t>
            </a:r>
            <a:endParaRPr sz="6700">
              <a:solidFill>
                <a:schemeClr val="lt2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chemeClr val="dk1"/>
              </a:solidFill>
              <a:latin typeface="Metrophobic"/>
              <a:ea typeface="Metrophobic"/>
              <a:cs typeface="Metrophobic"/>
              <a:sym typeface="Metrophobic"/>
            </a:endParaRPr>
          </a:p>
        </p:txBody>
      </p:sp>
      <p:grpSp>
        <p:nvGrpSpPr>
          <p:cNvPr id="397" name="Google Shape;397;p30"/>
          <p:cNvGrpSpPr/>
          <p:nvPr/>
        </p:nvGrpSpPr>
        <p:grpSpPr>
          <a:xfrm>
            <a:off x="723837" y="552000"/>
            <a:ext cx="1218671" cy="1640915"/>
            <a:chOff x="723837" y="552000"/>
            <a:chExt cx="1218671" cy="1640915"/>
          </a:xfrm>
        </p:grpSpPr>
        <p:sp>
          <p:nvSpPr>
            <p:cNvPr id="398" name="Google Shape;398;p30"/>
            <p:cNvSpPr/>
            <p:nvPr/>
          </p:nvSpPr>
          <p:spPr>
            <a:xfrm>
              <a:off x="729625" y="552000"/>
              <a:ext cx="98100" cy="981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9" name="Google Shape;399;p30"/>
            <p:cNvSpPr/>
            <p:nvPr/>
          </p:nvSpPr>
          <p:spPr>
            <a:xfrm>
              <a:off x="882900" y="552000"/>
              <a:ext cx="98100" cy="981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0" name="Google Shape;400;p30"/>
            <p:cNvSpPr/>
            <p:nvPr/>
          </p:nvSpPr>
          <p:spPr>
            <a:xfrm>
              <a:off x="1036175" y="552000"/>
              <a:ext cx="98100" cy="981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1" name="Google Shape;401;p30"/>
            <p:cNvSpPr/>
            <p:nvPr/>
          </p:nvSpPr>
          <p:spPr>
            <a:xfrm>
              <a:off x="1379968" y="618464"/>
              <a:ext cx="255633" cy="250348"/>
            </a:xfrm>
            <a:custGeom>
              <a:rect b="b" l="l" r="r" t="t"/>
              <a:pathLst>
                <a:path extrusionOk="0" h="10799" w="11027">
                  <a:moveTo>
                    <a:pt x="5504" y="1"/>
                  </a:moveTo>
                  <a:cubicBezTo>
                    <a:pt x="5436" y="1"/>
                    <a:pt x="5367" y="2"/>
                    <a:pt x="5298" y="4"/>
                  </a:cubicBezTo>
                  <a:cubicBezTo>
                    <a:pt x="2331" y="130"/>
                    <a:pt x="1" y="2639"/>
                    <a:pt x="126" y="5621"/>
                  </a:cubicBezTo>
                  <a:cubicBezTo>
                    <a:pt x="234" y="8525"/>
                    <a:pt x="2618" y="10799"/>
                    <a:pt x="5498" y="10799"/>
                  </a:cubicBezTo>
                  <a:cubicBezTo>
                    <a:pt x="5575" y="10799"/>
                    <a:pt x="5652" y="10797"/>
                    <a:pt x="5729" y="10794"/>
                  </a:cubicBezTo>
                  <a:cubicBezTo>
                    <a:pt x="8710" y="10683"/>
                    <a:pt x="11027" y="8173"/>
                    <a:pt x="10916" y="5191"/>
                  </a:cubicBezTo>
                  <a:cubicBezTo>
                    <a:pt x="10793" y="2279"/>
                    <a:pt x="8395" y="1"/>
                    <a:pt x="550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" name="Google Shape;402;p30"/>
            <p:cNvSpPr/>
            <p:nvPr/>
          </p:nvSpPr>
          <p:spPr>
            <a:xfrm>
              <a:off x="1483960" y="686786"/>
              <a:ext cx="47650" cy="117350"/>
            </a:xfrm>
            <a:custGeom>
              <a:rect b="b" l="l" r="r" t="t"/>
              <a:pathLst>
                <a:path extrusionOk="0" h="4694" w="1906">
                  <a:moveTo>
                    <a:pt x="1906" y="0"/>
                  </a:moveTo>
                  <a:lnTo>
                    <a:pt x="0" y="2347"/>
                  </a:lnTo>
                  <a:lnTo>
                    <a:pt x="1857" y="4694"/>
                  </a:lnTo>
                </a:path>
              </a:pathLst>
            </a:cu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403" name="Google Shape;403;p30"/>
            <p:cNvSpPr/>
            <p:nvPr/>
          </p:nvSpPr>
          <p:spPr>
            <a:xfrm flipH="1">
              <a:off x="1686874" y="618464"/>
              <a:ext cx="255633" cy="250348"/>
            </a:xfrm>
            <a:custGeom>
              <a:rect b="b" l="l" r="r" t="t"/>
              <a:pathLst>
                <a:path extrusionOk="0" h="10799" w="11027">
                  <a:moveTo>
                    <a:pt x="5504" y="1"/>
                  </a:moveTo>
                  <a:cubicBezTo>
                    <a:pt x="5436" y="1"/>
                    <a:pt x="5367" y="2"/>
                    <a:pt x="5298" y="4"/>
                  </a:cubicBezTo>
                  <a:cubicBezTo>
                    <a:pt x="2331" y="130"/>
                    <a:pt x="1" y="2639"/>
                    <a:pt x="126" y="5621"/>
                  </a:cubicBezTo>
                  <a:cubicBezTo>
                    <a:pt x="234" y="8525"/>
                    <a:pt x="2618" y="10799"/>
                    <a:pt x="5498" y="10799"/>
                  </a:cubicBezTo>
                  <a:cubicBezTo>
                    <a:pt x="5575" y="10799"/>
                    <a:pt x="5652" y="10797"/>
                    <a:pt x="5729" y="10794"/>
                  </a:cubicBezTo>
                  <a:cubicBezTo>
                    <a:pt x="8710" y="10683"/>
                    <a:pt x="11027" y="8173"/>
                    <a:pt x="10916" y="5191"/>
                  </a:cubicBezTo>
                  <a:cubicBezTo>
                    <a:pt x="10793" y="2279"/>
                    <a:pt x="8395" y="1"/>
                    <a:pt x="550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" name="Google Shape;404;p30"/>
            <p:cNvSpPr/>
            <p:nvPr/>
          </p:nvSpPr>
          <p:spPr>
            <a:xfrm flipH="1">
              <a:off x="1790866" y="686786"/>
              <a:ext cx="47650" cy="117350"/>
            </a:xfrm>
            <a:custGeom>
              <a:rect b="b" l="l" r="r" t="t"/>
              <a:pathLst>
                <a:path extrusionOk="0" h="4694" w="1906">
                  <a:moveTo>
                    <a:pt x="1906" y="0"/>
                  </a:moveTo>
                  <a:lnTo>
                    <a:pt x="0" y="2347"/>
                  </a:lnTo>
                  <a:lnTo>
                    <a:pt x="1857" y="4694"/>
                  </a:lnTo>
                </a:path>
              </a:pathLst>
            </a:cu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sp>
        <p:grpSp>
          <p:nvGrpSpPr>
            <p:cNvPr id="405" name="Google Shape;405;p30"/>
            <p:cNvGrpSpPr/>
            <p:nvPr/>
          </p:nvGrpSpPr>
          <p:grpSpPr>
            <a:xfrm>
              <a:off x="729630" y="1968358"/>
              <a:ext cx="255615" cy="224557"/>
              <a:chOff x="6184139" y="1980808"/>
              <a:chExt cx="451696" cy="396814"/>
            </a:xfrm>
          </p:grpSpPr>
          <p:sp>
            <p:nvSpPr>
              <p:cNvPr id="406" name="Google Shape;406;p30"/>
              <p:cNvSpPr/>
              <p:nvPr/>
            </p:nvSpPr>
            <p:spPr>
              <a:xfrm>
                <a:off x="6184139" y="1980808"/>
                <a:ext cx="451696" cy="396814"/>
              </a:xfrm>
              <a:custGeom>
                <a:rect b="b" l="l" r="r" t="t"/>
                <a:pathLst>
                  <a:path extrusionOk="0" h="8322" w="9473">
                    <a:moveTo>
                      <a:pt x="4272" y="361"/>
                    </a:moveTo>
                    <a:cubicBezTo>
                      <a:pt x="4675" y="361"/>
                      <a:pt x="5063" y="583"/>
                      <a:pt x="5257" y="943"/>
                    </a:cubicBezTo>
                    <a:cubicBezTo>
                      <a:pt x="5285" y="1013"/>
                      <a:pt x="5354" y="1041"/>
                      <a:pt x="5437" y="1041"/>
                    </a:cubicBezTo>
                    <a:cubicBezTo>
                      <a:pt x="5466" y="1038"/>
                      <a:pt x="5495" y="1036"/>
                      <a:pt x="5524" y="1036"/>
                    </a:cubicBezTo>
                    <a:cubicBezTo>
                      <a:pt x="5868" y="1036"/>
                      <a:pt x="6196" y="1263"/>
                      <a:pt x="6324" y="1596"/>
                    </a:cubicBezTo>
                    <a:cubicBezTo>
                      <a:pt x="6349" y="1657"/>
                      <a:pt x="6408" y="1709"/>
                      <a:pt x="6480" y="1709"/>
                    </a:cubicBezTo>
                    <a:cubicBezTo>
                      <a:pt x="6489" y="1709"/>
                      <a:pt x="6497" y="1708"/>
                      <a:pt x="6505" y="1707"/>
                    </a:cubicBezTo>
                    <a:cubicBezTo>
                      <a:pt x="6521" y="1705"/>
                      <a:pt x="6536" y="1704"/>
                      <a:pt x="6552" y="1704"/>
                    </a:cubicBezTo>
                    <a:cubicBezTo>
                      <a:pt x="6838" y="1704"/>
                      <a:pt x="7088" y="1944"/>
                      <a:pt x="7088" y="2234"/>
                    </a:cubicBezTo>
                    <a:cubicBezTo>
                      <a:pt x="7088" y="2524"/>
                      <a:pt x="6851" y="2760"/>
                      <a:pt x="6561" y="2760"/>
                    </a:cubicBezTo>
                    <a:lnTo>
                      <a:pt x="6311" y="2760"/>
                    </a:lnTo>
                    <a:lnTo>
                      <a:pt x="6311" y="2178"/>
                    </a:lnTo>
                    <a:cubicBezTo>
                      <a:pt x="6311" y="2073"/>
                      <a:pt x="6222" y="1988"/>
                      <a:pt x="6120" y="1988"/>
                    </a:cubicBezTo>
                    <a:cubicBezTo>
                      <a:pt x="6101" y="1988"/>
                      <a:pt x="6081" y="1991"/>
                      <a:pt x="6061" y="1997"/>
                    </a:cubicBezTo>
                    <a:lnTo>
                      <a:pt x="4064" y="2566"/>
                    </a:lnTo>
                    <a:cubicBezTo>
                      <a:pt x="3981" y="2594"/>
                      <a:pt x="3926" y="2677"/>
                      <a:pt x="3939" y="2760"/>
                    </a:cubicBezTo>
                    <a:lnTo>
                      <a:pt x="3066" y="2760"/>
                    </a:lnTo>
                    <a:cubicBezTo>
                      <a:pt x="2678" y="2760"/>
                      <a:pt x="2345" y="2413"/>
                      <a:pt x="2373" y="2025"/>
                    </a:cubicBezTo>
                    <a:cubicBezTo>
                      <a:pt x="2373" y="1886"/>
                      <a:pt x="2441" y="1720"/>
                      <a:pt x="2552" y="1609"/>
                    </a:cubicBezTo>
                    <a:cubicBezTo>
                      <a:pt x="2678" y="1470"/>
                      <a:pt x="2830" y="1401"/>
                      <a:pt x="3011" y="1387"/>
                    </a:cubicBezTo>
                    <a:cubicBezTo>
                      <a:pt x="3094" y="1374"/>
                      <a:pt x="3163" y="1318"/>
                      <a:pt x="3177" y="1235"/>
                    </a:cubicBezTo>
                    <a:cubicBezTo>
                      <a:pt x="3232" y="999"/>
                      <a:pt x="3371" y="777"/>
                      <a:pt x="3565" y="610"/>
                    </a:cubicBezTo>
                    <a:cubicBezTo>
                      <a:pt x="3773" y="444"/>
                      <a:pt x="4009" y="361"/>
                      <a:pt x="4272" y="361"/>
                    </a:cubicBezTo>
                    <a:close/>
                    <a:moveTo>
                      <a:pt x="5936" y="2413"/>
                    </a:moveTo>
                    <a:lnTo>
                      <a:pt x="5936" y="2816"/>
                    </a:lnTo>
                    <a:lnTo>
                      <a:pt x="4300" y="3301"/>
                    </a:lnTo>
                    <a:lnTo>
                      <a:pt x="4300" y="2885"/>
                    </a:lnTo>
                    <a:lnTo>
                      <a:pt x="5936" y="2413"/>
                    </a:lnTo>
                    <a:close/>
                    <a:moveTo>
                      <a:pt x="5618" y="4493"/>
                    </a:moveTo>
                    <a:cubicBezTo>
                      <a:pt x="5797" y="4493"/>
                      <a:pt x="5936" y="4632"/>
                      <a:pt x="5936" y="4813"/>
                    </a:cubicBezTo>
                    <a:lnTo>
                      <a:pt x="5936" y="4826"/>
                    </a:lnTo>
                    <a:lnTo>
                      <a:pt x="5936" y="4841"/>
                    </a:lnTo>
                    <a:cubicBezTo>
                      <a:pt x="5936" y="5007"/>
                      <a:pt x="5797" y="5146"/>
                      <a:pt x="5618" y="5146"/>
                    </a:cubicBezTo>
                    <a:lnTo>
                      <a:pt x="5326" y="5146"/>
                    </a:lnTo>
                    <a:cubicBezTo>
                      <a:pt x="5146" y="5146"/>
                      <a:pt x="5007" y="5007"/>
                      <a:pt x="5007" y="4841"/>
                    </a:cubicBezTo>
                    <a:lnTo>
                      <a:pt x="5007" y="4813"/>
                    </a:lnTo>
                    <a:cubicBezTo>
                      <a:pt x="5007" y="4632"/>
                      <a:pt x="5146" y="4493"/>
                      <a:pt x="5326" y="4493"/>
                    </a:cubicBezTo>
                    <a:close/>
                    <a:moveTo>
                      <a:pt x="3621" y="4909"/>
                    </a:moveTo>
                    <a:cubicBezTo>
                      <a:pt x="3800" y="4909"/>
                      <a:pt x="3939" y="5048"/>
                      <a:pt x="3939" y="5215"/>
                    </a:cubicBezTo>
                    <a:lnTo>
                      <a:pt x="3939" y="5229"/>
                    </a:lnTo>
                    <a:lnTo>
                      <a:pt x="3939" y="5242"/>
                    </a:lnTo>
                    <a:cubicBezTo>
                      <a:pt x="3939" y="5409"/>
                      <a:pt x="3800" y="5547"/>
                      <a:pt x="3621" y="5547"/>
                    </a:cubicBezTo>
                    <a:lnTo>
                      <a:pt x="3316" y="5547"/>
                    </a:lnTo>
                    <a:cubicBezTo>
                      <a:pt x="3149" y="5547"/>
                      <a:pt x="3011" y="5409"/>
                      <a:pt x="3011" y="5242"/>
                    </a:cubicBezTo>
                    <a:lnTo>
                      <a:pt x="3011" y="5215"/>
                    </a:lnTo>
                    <a:cubicBezTo>
                      <a:pt x="3011" y="5048"/>
                      <a:pt x="3149" y="4909"/>
                      <a:pt x="3316" y="4909"/>
                    </a:cubicBezTo>
                    <a:close/>
                    <a:moveTo>
                      <a:pt x="7615" y="2483"/>
                    </a:moveTo>
                    <a:lnTo>
                      <a:pt x="7615" y="6200"/>
                    </a:lnTo>
                    <a:lnTo>
                      <a:pt x="1873" y="6200"/>
                    </a:lnTo>
                    <a:lnTo>
                      <a:pt x="1873" y="2483"/>
                    </a:lnTo>
                    <a:lnTo>
                      <a:pt x="2081" y="2483"/>
                    </a:lnTo>
                    <a:cubicBezTo>
                      <a:pt x="2247" y="2871"/>
                      <a:pt x="2636" y="3134"/>
                      <a:pt x="3066" y="3134"/>
                    </a:cubicBezTo>
                    <a:lnTo>
                      <a:pt x="3939" y="3134"/>
                    </a:lnTo>
                    <a:lnTo>
                      <a:pt x="3939" y="4619"/>
                    </a:lnTo>
                    <a:cubicBezTo>
                      <a:pt x="3843" y="4563"/>
                      <a:pt x="3732" y="4536"/>
                      <a:pt x="3621" y="4536"/>
                    </a:cubicBezTo>
                    <a:lnTo>
                      <a:pt x="3316" y="4536"/>
                    </a:lnTo>
                    <a:cubicBezTo>
                      <a:pt x="2941" y="4536"/>
                      <a:pt x="2636" y="4841"/>
                      <a:pt x="2636" y="5215"/>
                    </a:cubicBezTo>
                    <a:lnTo>
                      <a:pt x="2636" y="5242"/>
                    </a:lnTo>
                    <a:cubicBezTo>
                      <a:pt x="2636" y="5617"/>
                      <a:pt x="2941" y="5922"/>
                      <a:pt x="3316" y="5922"/>
                    </a:cubicBezTo>
                    <a:lnTo>
                      <a:pt x="3621" y="5922"/>
                    </a:lnTo>
                    <a:cubicBezTo>
                      <a:pt x="4009" y="5922"/>
                      <a:pt x="4300" y="5590"/>
                      <a:pt x="4300" y="5215"/>
                    </a:cubicBezTo>
                    <a:lnTo>
                      <a:pt x="4300" y="3676"/>
                    </a:lnTo>
                    <a:lnTo>
                      <a:pt x="5936" y="3204"/>
                    </a:lnTo>
                    <a:lnTo>
                      <a:pt x="5936" y="4203"/>
                    </a:lnTo>
                    <a:cubicBezTo>
                      <a:pt x="5840" y="4161"/>
                      <a:pt x="5742" y="4133"/>
                      <a:pt x="5618" y="4133"/>
                    </a:cubicBezTo>
                    <a:lnTo>
                      <a:pt x="5326" y="4133"/>
                    </a:lnTo>
                    <a:cubicBezTo>
                      <a:pt x="4952" y="4133"/>
                      <a:pt x="4647" y="4438"/>
                      <a:pt x="4647" y="4813"/>
                    </a:cubicBezTo>
                    <a:lnTo>
                      <a:pt x="4647" y="4841"/>
                    </a:lnTo>
                    <a:cubicBezTo>
                      <a:pt x="4647" y="5215"/>
                      <a:pt x="4952" y="5520"/>
                      <a:pt x="5326" y="5520"/>
                    </a:cubicBezTo>
                    <a:lnTo>
                      <a:pt x="5618" y="5520"/>
                    </a:lnTo>
                    <a:cubicBezTo>
                      <a:pt x="6006" y="5520"/>
                      <a:pt x="6311" y="5187"/>
                      <a:pt x="6311" y="4813"/>
                    </a:cubicBezTo>
                    <a:lnTo>
                      <a:pt x="6311" y="3134"/>
                    </a:lnTo>
                    <a:lnTo>
                      <a:pt x="6561" y="3134"/>
                    </a:lnTo>
                    <a:cubicBezTo>
                      <a:pt x="6962" y="3134"/>
                      <a:pt x="7323" y="2857"/>
                      <a:pt x="7434" y="2483"/>
                    </a:cubicBezTo>
                    <a:close/>
                    <a:moveTo>
                      <a:pt x="8044" y="1664"/>
                    </a:moveTo>
                    <a:cubicBezTo>
                      <a:pt x="8253" y="1664"/>
                      <a:pt x="8432" y="1831"/>
                      <a:pt x="8432" y="2053"/>
                    </a:cubicBezTo>
                    <a:lnTo>
                      <a:pt x="8432" y="6629"/>
                    </a:lnTo>
                    <a:cubicBezTo>
                      <a:pt x="8432" y="6838"/>
                      <a:pt x="8253" y="7017"/>
                      <a:pt x="8044" y="7017"/>
                    </a:cubicBezTo>
                    <a:lnTo>
                      <a:pt x="1443" y="7017"/>
                    </a:lnTo>
                    <a:cubicBezTo>
                      <a:pt x="1221" y="7017"/>
                      <a:pt x="1055" y="6838"/>
                      <a:pt x="1055" y="6629"/>
                    </a:cubicBezTo>
                    <a:lnTo>
                      <a:pt x="1055" y="2053"/>
                    </a:lnTo>
                    <a:cubicBezTo>
                      <a:pt x="1055" y="1831"/>
                      <a:pt x="1221" y="1664"/>
                      <a:pt x="1443" y="1664"/>
                    </a:cubicBezTo>
                    <a:lnTo>
                      <a:pt x="2081" y="1664"/>
                    </a:lnTo>
                    <a:cubicBezTo>
                      <a:pt x="2025" y="1803"/>
                      <a:pt x="1998" y="1956"/>
                      <a:pt x="1998" y="2108"/>
                    </a:cubicBezTo>
                    <a:lnTo>
                      <a:pt x="1679" y="2108"/>
                    </a:lnTo>
                    <a:cubicBezTo>
                      <a:pt x="1582" y="2108"/>
                      <a:pt x="1498" y="2191"/>
                      <a:pt x="1498" y="2289"/>
                    </a:cubicBezTo>
                    <a:lnTo>
                      <a:pt x="1498" y="6394"/>
                    </a:lnTo>
                    <a:cubicBezTo>
                      <a:pt x="1498" y="6490"/>
                      <a:pt x="1582" y="6574"/>
                      <a:pt x="1679" y="6574"/>
                    </a:cubicBezTo>
                    <a:lnTo>
                      <a:pt x="7794" y="6574"/>
                    </a:lnTo>
                    <a:cubicBezTo>
                      <a:pt x="7905" y="6574"/>
                      <a:pt x="7989" y="6490"/>
                      <a:pt x="7989" y="6394"/>
                    </a:cubicBezTo>
                    <a:lnTo>
                      <a:pt x="7989" y="2289"/>
                    </a:lnTo>
                    <a:cubicBezTo>
                      <a:pt x="7989" y="2191"/>
                      <a:pt x="7905" y="2108"/>
                      <a:pt x="7794" y="2108"/>
                    </a:cubicBezTo>
                    <a:lnTo>
                      <a:pt x="7448" y="2108"/>
                    </a:lnTo>
                    <a:cubicBezTo>
                      <a:pt x="7434" y="1942"/>
                      <a:pt x="7365" y="1790"/>
                      <a:pt x="7254" y="1664"/>
                    </a:cubicBezTo>
                    <a:close/>
                    <a:moveTo>
                      <a:pt x="4272" y="0"/>
                    </a:moveTo>
                    <a:cubicBezTo>
                      <a:pt x="3926" y="0"/>
                      <a:pt x="3593" y="111"/>
                      <a:pt x="3329" y="320"/>
                    </a:cubicBezTo>
                    <a:cubicBezTo>
                      <a:pt x="3107" y="514"/>
                      <a:pt x="2941" y="749"/>
                      <a:pt x="2844" y="1026"/>
                    </a:cubicBezTo>
                    <a:cubicBezTo>
                      <a:pt x="2663" y="1069"/>
                      <a:pt x="2484" y="1165"/>
                      <a:pt x="2345" y="1290"/>
                    </a:cubicBezTo>
                    <a:lnTo>
                      <a:pt x="1443" y="1290"/>
                    </a:lnTo>
                    <a:cubicBezTo>
                      <a:pt x="1027" y="1290"/>
                      <a:pt x="681" y="1637"/>
                      <a:pt x="681" y="2053"/>
                    </a:cubicBezTo>
                    <a:lnTo>
                      <a:pt x="681" y="6629"/>
                    </a:lnTo>
                    <a:cubicBezTo>
                      <a:pt x="681" y="6768"/>
                      <a:pt x="722" y="6906"/>
                      <a:pt x="792" y="7017"/>
                    </a:cubicBezTo>
                    <a:lnTo>
                      <a:pt x="195" y="7017"/>
                    </a:lnTo>
                    <a:cubicBezTo>
                      <a:pt x="84" y="7017"/>
                      <a:pt x="1" y="7101"/>
                      <a:pt x="1" y="7198"/>
                    </a:cubicBezTo>
                    <a:lnTo>
                      <a:pt x="1" y="7642"/>
                    </a:lnTo>
                    <a:cubicBezTo>
                      <a:pt x="1" y="8016"/>
                      <a:pt x="320" y="8321"/>
                      <a:pt x="694" y="8321"/>
                    </a:cubicBezTo>
                    <a:lnTo>
                      <a:pt x="3926" y="8321"/>
                    </a:lnTo>
                    <a:cubicBezTo>
                      <a:pt x="4037" y="8321"/>
                      <a:pt x="4120" y="8238"/>
                      <a:pt x="4120" y="8141"/>
                    </a:cubicBezTo>
                    <a:cubicBezTo>
                      <a:pt x="4120" y="8030"/>
                      <a:pt x="4037" y="7947"/>
                      <a:pt x="3926" y="7947"/>
                    </a:cubicBezTo>
                    <a:lnTo>
                      <a:pt x="694" y="7947"/>
                    </a:lnTo>
                    <a:cubicBezTo>
                      <a:pt x="514" y="7947"/>
                      <a:pt x="376" y="7808"/>
                      <a:pt x="376" y="7642"/>
                    </a:cubicBezTo>
                    <a:lnTo>
                      <a:pt x="376" y="7392"/>
                    </a:lnTo>
                    <a:lnTo>
                      <a:pt x="9098" y="7392"/>
                    </a:lnTo>
                    <a:lnTo>
                      <a:pt x="9098" y="7642"/>
                    </a:lnTo>
                    <a:cubicBezTo>
                      <a:pt x="9098" y="7808"/>
                      <a:pt x="8959" y="7947"/>
                      <a:pt x="8793" y="7947"/>
                    </a:cubicBezTo>
                    <a:lnTo>
                      <a:pt x="5562" y="7947"/>
                    </a:lnTo>
                    <a:cubicBezTo>
                      <a:pt x="5451" y="7947"/>
                      <a:pt x="5368" y="8030"/>
                      <a:pt x="5368" y="8141"/>
                    </a:cubicBezTo>
                    <a:cubicBezTo>
                      <a:pt x="5368" y="8238"/>
                      <a:pt x="5451" y="8321"/>
                      <a:pt x="5562" y="8321"/>
                    </a:cubicBezTo>
                    <a:lnTo>
                      <a:pt x="8793" y="8321"/>
                    </a:lnTo>
                    <a:cubicBezTo>
                      <a:pt x="9168" y="8321"/>
                      <a:pt x="9473" y="8016"/>
                      <a:pt x="9473" y="7642"/>
                    </a:cubicBezTo>
                    <a:lnTo>
                      <a:pt x="9473" y="7198"/>
                    </a:lnTo>
                    <a:cubicBezTo>
                      <a:pt x="9473" y="7101"/>
                      <a:pt x="9390" y="7017"/>
                      <a:pt x="9292" y="7017"/>
                    </a:cubicBezTo>
                    <a:lnTo>
                      <a:pt x="8696" y="7017"/>
                    </a:lnTo>
                    <a:cubicBezTo>
                      <a:pt x="8765" y="6906"/>
                      <a:pt x="8793" y="6768"/>
                      <a:pt x="8793" y="6629"/>
                    </a:cubicBezTo>
                    <a:lnTo>
                      <a:pt x="8793" y="2053"/>
                    </a:lnTo>
                    <a:cubicBezTo>
                      <a:pt x="8793" y="1637"/>
                      <a:pt x="8460" y="1290"/>
                      <a:pt x="8044" y="1290"/>
                    </a:cubicBezTo>
                    <a:lnTo>
                      <a:pt x="6588" y="1290"/>
                    </a:lnTo>
                    <a:cubicBezTo>
                      <a:pt x="6367" y="915"/>
                      <a:pt x="5964" y="666"/>
                      <a:pt x="5520" y="666"/>
                    </a:cubicBezTo>
                    <a:cubicBezTo>
                      <a:pt x="5243" y="250"/>
                      <a:pt x="4771" y="0"/>
                      <a:pt x="427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7" name="Google Shape;407;p30"/>
              <p:cNvSpPr/>
              <p:nvPr/>
            </p:nvSpPr>
            <p:spPr>
              <a:xfrm>
                <a:off x="6400384" y="2359892"/>
                <a:ext cx="19216" cy="17499"/>
              </a:xfrm>
              <a:custGeom>
                <a:rect b="b" l="l" r="r" t="t"/>
                <a:pathLst>
                  <a:path extrusionOk="0" h="367" w="403">
                    <a:moveTo>
                      <a:pt x="192" y="0"/>
                    </a:moveTo>
                    <a:cubicBezTo>
                      <a:pt x="147" y="0"/>
                      <a:pt x="103" y="19"/>
                      <a:pt x="70" y="53"/>
                    </a:cubicBezTo>
                    <a:cubicBezTo>
                      <a:pt x="14" y="121"/>
                      <a:pt x="1" y="219"/>
                      <a:pt x="56" y="288"/>
                    </a:cubicBezTo>
                    <a:cubicBezTo>
                      <a:pt x="89" y="342"/>
                      <a:pt x="142" y="366"/>
                      <a:pt x="197" y="366"/>
                    </a:cubicBezTo>
                    <a:cubicBezTo>
                      <a:pt x="283" y="366"/>
                      <a:pt x="372" y="306"/>
                      <a:pt x="389" y="205"/>
                    </a:cubicBezTo>
                    <a:cubicBezTo>
                      <a:pt x="403" y="136"/>
                      <a:pt x="362" y="53"/>
                      <a:pt x="278" y="25"/>
                    </a:cubicBezTo>
                    <a:cubicBezTo>
                      <a:pt x="251" y="8"/>
                      <a:pt x="221" y="0"/>
                      <a:pt x="19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08" name="Google Shape;408;p30"/>
            <p:cNvGrpSpPr/>
            <p:nvPr/>
          </p:nvGrpSpPr>
          <p:grpSpPr>
            <a:xfrm>
              <a:off x="729630" y="975085"/>
              <a:ext cx="255615" cy="254967"/>
              <a:chOff x="6184139" y="1220827"/>
              <a:chExt cx="451696" cy="450552"/>
            </a:xfrm>
          </p:grpSpPr>
          <p:sp>
            <p:nvSpPr>
              <p:cNvPr id="409" name="Google Shape;409;p30"/>
              <p:cNvSpPr/>
              <p:nvPr/>
            </p:nvSpPr>
            <p:spPr>
              <a:xfrm>
                <a:off x="6353416" y="1390104"/>
                <a:ext cx="117776" cy="137087"/>
              </a:xfrm>
              <a:custGeom>
                <a:rect b="b" l="l" r="r" t="t"/>
                <a:pathLst>
                  <a:path extrusionOk="0" h="2875" w="2470">
                    <a:moveTo>
                      <a:pt x="916" y="1946"/>
                    </a:moveTo>
                    <a:cubicBezTo>
                      <a:pt x="1069" y="1946"/>
                      <a:pt x="1193" y="2070"/>
                      <a:pt x="1193" y="2224"/>
                    </a:cubicBezTo>
                    <a:cubicBezTo>
                      <a:pt x="1193" y="2376"/>
                      <a:pt x="1069" y="2501"/>
                      <a:pt x="916" y="2501"/>
                    </a:cubicBezTo>
                    <a:lnTo>
                      <a:pt x="666" y="2501"/>
                    </a:lnTo>
                    <a:cubicBezTo>
                      <a:pt x="500" y="2501"/>
                      <a:pt x="376" y="2376"/>
                      <a:pt x="376" y="2224"/>
                    </a:cubicBezTo>
                    <a:cubicBezTo>
                      <a:pt x="376" y="2070"/>
                      <a:pt x="500" y="1946"/>
                      <a:pt x="666" y="1946"/>
                    </a:cubicBezTo>
                    <a:close/>
                    <a:moveTo>
                      <a:pt x="1383" y="1"/>
                    </a:moveTo>
                    <a:cubicBezTo>
                      <a:pt x="1371" y="1"/>
                      <a:pt x="1358" y="2"/>
                      <a:pt x="1347" y="5"/>
                    </a:cubicBezTo>
                    <a:cubicBezTo>
                      <a:pt x="1263" y="18"/>
                      <a:pt x="1193" y="101"/>
                      <a:pt x="1193" y="184"/>
                    </a:cubicBezTo>
                    <a:lnTo>
                      <a:pt x="1193" y="1627"/>
                    </a:lnTo>
                    <a:cubicBezTo>
                      <a:pt x="1110" y="1599"/>
                      <a:pt x="1014" y="1571"/>
                      <a:pt x="916" y="1571"/>
                    </a:cubicBezTo>
                    <a:lnTo>
                      <a:pt x="666" y="1571"/>
                    </a:lnTo>
                    <a:cubicBezTo>
                      <a:pt x="320" y="1571"/>
                      <a:pt x="15" y="1849"/>
                      <a:pt x="15" y="2209"/>
                    </a:cubicBezTo>
                    <a:cubicBezTo>
                      <a:pt x="1" y="2570"/>
                      <a:pt x="293" y="2875"/>
                      <a:pt x="666" y="2875"/>
                    </a:cubicBezTo>
                    <a:lnTo>
                      <a:pt x="916" y="2875"/>
                    </a:lnTo>
                    <a:cubicBezTo>
                      <a:pt x="1277" y="2875"/>
                      <a:pt x="1568" y="2584"/>
                      <a:pt x="1568" y="2224"/>
                    </a:cubicBezTo>
                    <a:lnTo>
                      <a:pt x="1568" y="600"/>
                    </a:lnTo>
                    <a:cubicBezTo>
                      <a:pt x="1637" y="628"/>
                      <a:pt x="1707" y="670"/>
                      <a:pt x="1804" y="698"/>
                    </a:cubicBezTo>
                    <a:cubicBezTo>
                      <a:pt x="2026" y="767"/>
                      <a:pt x="2081" y="920"/>
                      <a:pt x="2081" y="933"/>
                    </a:cubicBezTo>
                    <a:lnTo>
                      <a:pt x="2095" y="948"/>
                    </a:lnTo>
                    <a:cubicBezTo>
                      <a:pt x="2118" y="1025"/>
                      <a:pt x="2183" y="1067"/>
                      <a:pt x="2259" y="1067"/>
                    </a:cubicBezTo>
                    <a:cubicBezTo>
                      <a:pt x="2278" y="1067"/>
                      <a:pt x="2297" y="1064"/>
                      <a:pt x="2317" y="1059"/>
                    </a:cubicBezTo>
                    <a:cubicBezTo>
                      <a:pt x="2414" y="1031"/>
                      <a:pt x="2469" y="933"/>
                      <a:pt x="2442" y="822"/>
                    </a:cubicBezTo>
                    <a:cubicBezTo>
                      <a:pt x="2401" y="698"/>
                      <a:pt x="2247" y="448"/>
                      <a:pt x="1915" y="337"/>
                    </a:cubicBezTo>
                    <a:cubicBezTo>
                      <a:pt x="1665" y="268"/>
                      <a:pt x="1554" y="101"/>
                      <a:pt x="1541" y="88"/>
                    </a:cubicBezTo>
                    <a:cubicBezTo>
                      <a:pt x="1506" y="30"/>
                      <a:pt x="1443" y="1"/>
                      <a:pt x="138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0" name="Google Shape;410;p30"/>
              <p:cNvSpPr/>
              <p:nvPr/>
            </p:nvSpPr>
            <p:spPr>
              <a:xfrm>
                <a:off x="6184139" y="1227598"/>
                <a:ext cx="451696" cy="443781"/>
              </a:xfrm>
              <a:custGeom>
                <a:rect b="b" l="l" r="r" t="t"/>
                <a:pathLst>
                  <a:path extrusionOk="0" h="9307" w="9473">
                    <a:moveTo>
                      <a:pt x="4672" y="2941"/>
                    </a:moveTo>
                    <a:cubicBezTo>
                      <a:pt x="5194" y="2941"/>
                      <a:pt x="5714" y="3135"/>
                      <a:pt x="6103" y="3524"/>
                    </a:cubicBezTo>
                    <a:cubicBezTo>
                      <a:pt x="6894" y="4313"/>
                      <a:pt x="6894" y="5604"/>
                      <a:pt x="6103" y="6394"/>
                    </a:cubicBezTo>
                    <a:cubicBezTo>
                      <a:pt x="5708" y="6789"/>
                      <a:pt x="5188" y="6987"/>
                      <a:pt x="4667" y="6987"/>
                    </a:cubicBezTo>
                    <a:cubicBezTo>
                      <a:pt x="4147" y="6987"/>
                      <a:pt x="3627" y="6789"/>
                      <a:pt x="3232" y="6394"/>
                    </a:cubicBezTo>
                    <a:cubicBezTo>
                      <a:pt x="2441" y="5604"/>
                      <a:pt x="2441" y="4313"/>
                      <a:pt x="3232" y="3524"/>
                    </a:cubicBezTo>
                    <a:cubicBezTo>
                      <a:pt x="3627" y="3135"/>
                      <a:pt x="4151" y="2941"/>
                      <a:pt x="4672" y="2941"/>
                    </a:cubicBezTo>
                    <a:close/>
                    <a:moveTo>
                      <a:pt x="2726" y="6554"/>
                    </a:moveTo>
                    <a:cubicBezTo>
                      <a:pt x="2820" y="6554"/>
                      <a:pt x="2913" y="6588"/>
                      <a:pt x="2983" y="6658"/>
                    </a:cubicBezTo>
                    <a:cubicBezTo>
                      <a:pt x="3121" y="6796"/>
                      <a:pt x="3121" y="7018"/>
                      <a:pt x="2983" y="7157"/>
                    </a:cubicBezTo>
                    <a:lnTo>
                      <a:pt x="1720" y="8418"/>
                    </a:lnTo>
                    <a:lnTo>
                      <a:pt x="1208" y="7919"/>
                    </a:lnTo>
                    <a:lnTo>
                      <a:pt x="2469" y="6658"/>
                    </a:lnTo>
                    <a:cubicBezTo>
                      <a:pt x="2538" y="6588"/>
                      <a:pt x="2632" y="6554"/>
                      <a:pt x="2726" y="6554"/>
                    </a:cubicBezTo>
                    <a:close/>
                    <a:moveTo>
                      <a:pt x="944" y="8183"/>
                    </a:moveTo>
                    <a:lnTo>
                      <a:pt x="1457" y="8682"/>
                    </a:lnTo>
                    <a:lnTo>
                      <a:pt x="1304" y="8834"/>
                    </a:lnTo>
                    <a:cubicBezTo>
                      <a:pt x="1235" y="8904"/>
                      <a:pt x="1145" y="8938"/>
                      <a:pt x="1055" y="8938"/>
                    </a:cubicBezTo>
                    <a:cubicBezTo>
                      <a:pt x="964" y="8938"/>
                      <a:pt x="874" y="8904"/>
                      <a:pt x="805" y="8834"/>
                    </a:cubicBezTo>
                    <a:cubicBezTo>
                      <a:pt x="666" y="8696"/>
                      <a:pt x="666" y="8474"/>
                      <a:pt x="805" y="8335"/>
                    </a:cubicBezTo>
                    <a:lnTo>
                      <a:pt x="944" y="8183"/>
                    </a:lnTo>
                    <a:close/>
                    <a:moveTo>
                      <a:pt x="4718" y="1"/>
                    </a:moveTo>
                    <a:cubicBezTo>
                      <a:pt x="4642" y="1"/>
                      <a:pt x="4571" y="51"/>
                      <a:pt x="4549" y="125"/>
                    </a:cubicBezTo>
                    <a:cubicBezTo>
                      <a:pt x="4508" y="223"/>
                      <a:pt x="4564" y="320"/>
                      <a:pt x="4660" y="362"/>
                    </a:cubicBezTo>
                    <a:cubicBezTo>
                      <a:pt x="5146" y="541"/>
                      <a:pt x="5548" y="889"/>
                      <a:pt x="5797" y="1346"/>
                    </a:cubicBezTo>
                    <a:cubicBezTo>
                      <a:pt x="5834" y="1394"/>
                      <a:pt x="5890" y="1432"/>
                      <a:pt x="5950" y="1432"/>
                    </a:cubicBezTo>
                    <a:cubicBezTo>
                      <a:pt x="5959" y="1432"/>
                      <a:pt x="5969" y="1431"/>
                      <a:pt x="5978" y="1429"/>
                    </a:cubicBezTo>
                    <a:lnTo>
                      <a:pt x="6130" y="1429"/>
                    </a:lnTo>
                    <a:cubicBezTo>
                      <a:pt x="6824" y="1429"/>
                      <a:pt x="7462" y="1873"/>
                      <a:pt x="7711" y="2511"/>
                    </a:cubicBezTo>
                    <a:cubicBezTo>
                      <a:pt x="7739" y="2594"/>
                      <a:pt x="7822" y="2636"/>
                      <a:pt x="7905" y="2636"/>
                    </a:cubicBezTo>
                    <a:cubicBezTo>
                      <a:pt x="7947" y="2636"/>
                      <a:pt x="7975" y="2622"/>
                      <a:pt x="8016" y="2622"/>
                    </a:cubicBezTo>
                    <a:cubicBezTo>
                      <a:pt x="8613" y="2622"/>
                      <a:pt x="9098" y="3121"/>
                      <a:pt x="9098" y="3718"/>
                    </a:cubicBezTo>
                    <a:cubicBezTo>
                      <a:pt x="9098" y="4328"/>
                      <a:pt x="8613" y="4813"/>
                      <a:pt x="8016" y="4813"/>
                    </a:cubicBezTo>
                    <a:lnTo>
                      <a:pt x="7073" y="4813"/>
                    </a:lnTo>
                    <a:cubicBezTo>
                      <a:pt x="7004" y="3870"/>
                      <a:pt x="6380" y="3024"/>
                      <a:pt x="5492" y="2705"/>
                    </a:cubicBezTo>
                    <a:cubicBezTo>
                      <a:pt x="5230" y="2611"/>
                      <a:pt x="4957" y="2565"/>
                      <a:pt x="4687" y="2565"/>
                    </a:cubicBezTo>
                    <a:cubicBezTo>
                      <a:pt x="4001" y="2565"/>
                      <a:pt x="3329" y="2857"/>
                      <a:pt x="2872" y="3385"/>
                    </a:cubicBezTo>
                    <a:cubicBezTo>
                      <a:pt x="2705" y="3579"/>
                      <a:pt x="2567" y="3787"/>
                      <a:pt x="2456" y="4023"/>
                    </a:cubicBezTo>
                    <a:cubicBezTo>
                      <a:pt x="2358" y="4272"/>
                      <a:pt x="2289" y="4550"/>
                      <a:pt x="2275" y="4813"/>
                    </a:cubicBezTo>
                    <a:lnTo>
                      <a:pt x="1762" y="4813"/>
                    </a:lnTo>
                    <a:cubicBezTo>
                      <a:pt x="999" y="4813"/>
                      <a:pt x="376" y="4189"/>
                      <a:pt x="376" y="3426"/>
                    </a:cubicBezTo>
                    <a:cubicBezTo>
                      <a:pt x="376" y="2719"/>
                      <a:pt x="944" y="2109"/>
                      <a:pt x="1651" y="2054"/>
                    </a:cubicBezTo>
                    <a:cubicBezTo>
                      <a:pt x="1735" y="2039"/>
                      <a:pt x="1803" y="1984"/>
                      <a:pt x="1818" y="1900"/>
                    </a:cubicBezTo>
                    <a:cubicBezTo>
                      <a:pt x="1984" y="1194"/>
                      <a:pt x="2484" y="611"/>
                      <a:pt x="3177" y="362"/>
                    </a:cubicBezTo>
                    <a:cubicBezTo>
                      <a:pt x="3273" y="334"/>
                      <a:pt x="3316" y="223"/>
                      <a:pt x="3273" y="125"/>
                    </a:cubicBezTo>
                    <a:cubicBezTo>
                      <a:pt x="3251" y="48"/>
                      <a:pt x="3176" y="6"/>
                      <a:pt x="3098" y="6"/>
                    </a:cubicBezTo>
                    <a:cubicBezTo>
                      <a:pt x="3078" y="6"/>
                      <a:pt x="3058" y="9"/>
                      <a:pt x="3038" y="14"/>
                    </a:cubicBezTo>
                    <a:cubicBezTo>
                      <a:pt x="2650" y="153"/>
                      <a:pt x="2303" y="403"/>
                      <a:pt x="2025" y="722"/>
                    </a:cubicBezTo>
                    <a:cubicBezTo>
                      <a:pt x="1776" y="1000"/>
                      <a:pt x="1596" y="1332"/>
                      <a:pt x="1498" y="1693"/>
                    </a:cubicBezTo>
                    <a:cubicBezTo>
                      <a:pt x="653" y="1832"/>
                      <a:pt x="1" y="2581"/>
                      <a:pt x="1" y="3426"/>
                    </a:cubicBezTo>
                    <a:cubicBezTo>
                      <a:pt x="1" y="4397"/>
                      <a:pt x="792" y="5188"/>
                      <a:pt x="1762" y="5188"/>
                    </a:cubicBezTo>
                    <a:lnTo>
                      <a:pt x="2289" y="5188"/>
                    </a:lnTo>
                    <a:cubicBezTo>
                      <a:pt x="2317" y="5534"/>
                      <a:pt x="2428" y="5881"/>
                      <a:pt x="2608" y="6186"/>
                    </a:cubicBezTo>
                    <a:cubicBezTo>
                      <a:pt x="2469" y="6214"/>
                      <a:pt x="2330" y="6283"/>
                      <a:pt x="2206" y="6394"/>
                    </a:cubicBezTo>
                    <a:lnTo>
                      <a:pt x="542" y="8072"/>
                    </a:lnTo>
                    <a:cubicBezTo>
                      <a:pt x="250" y="8350"/>
                      <a:pt x="250" y="8807"/>
                      <a:pt x="542" y="9099"/>
                    </a:cubicBezTo>
                    <a:cubicBezTo>
                      <a:pt x="681" y="9237"/>
                      <a:pt x="868" y="9307"/>
                      <a:pt x="1055" y="9307"/>
                    </a:cubicBezTo>
                    <a:cubicBezTo>
                      <a:pt x="1242" y="9307"/>
                      <a:pt x="1430" y="9237"/>
                      <a:pt x="1568" y="9099"/>
                    </a:cubicBezTo>
                    <a:lnTo>
                      <a:pt x="3232" y="7420"/>
                    </a:lnTo>
                    <a:cubicBezTo>
                      <a:pt x="3343" y="7309"/>
                      <a:pt x="3412" y="7170"/>
                      <a:pt x="3440" y="7018"/>
                    </a:cubicBezTo>
                    <a:cubicBezTo>
                      <a:pt x="3815" y="7240"/>
                      <a:pt x="4244" y="7364"/>
                      <a:pt x="4675" y="7364"/>
                    </a:cubicBezTo>
                    <a:cubicBezTo>
                      <a:pt x="5285" y="7364"/>
                      <a:pt x="5895" y="7129"/>
                      <a:pt x="6367" y="6658"/>
                    </a:cubicBezTo>
                    <a:cubicBezTo>
                      <a:pt x="6783" y="6242"/>
                      <a:pt x="7004" y="5728"/>
                      <a:pt x="7060" y="5188"/>
                    </a:cubicBezTo>
                    <a:lnTo>
                      <a:pt x="8016" y="5188"/>
                    </a:lnTo>
                    <a:cubicBezTo>
                      <a:pt x="8821" y="5188"/>
                      <a:pt x="9473" y="4522"/>
                      <a:pt x="9473" y="3718"/>
                    </a:cubicBezTo>
                    <a:cubicBezTo>
                      <a:pt x="9473" y="2913"/>
                      <a:pt x="8821" y="2261"/>
                      <a:pt x="8016" y="2261"/>
                    </a:cubicBezTo>
                    <a:lnTo>
                      <a:pt x="8003" y="2261"/>
                    </a:lnTo>
                    <a:cubicBezTo>
                      <a:pt x="7670" y="1540"/>
                      <a:pt x="6935" y="1055"/>
                      <a:pt x="6130" y="1055"/>
                    </a:cubicBezTo>
                    <a:lnTo>
                      <a:pt x="6061" y="1055"/>
                    </a:lnTo>
                    <a:cubicBezTo>
                      <a:pt x="5770" y="569"/>
                      <a:pt x="5313" y="209"/>
                      <a:pt x="4786" y="14"/>
                    </a:cubicBezTo>
                    <a:cubicBezTo>
                      <a:pt x="4763" y="5"/>
                      <a:pt x="4740" y="1"/>
                      <a:pt x="47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1" name="Google Shape;411;p30"/>
              <p:cNvSpPr/>
              <p:nvPr/>
            </p:nvSpPr>
            <p:spPr>
              <a:xfrm>
                <a:off x="6361570" y="1220827"/>
                <a:ext cx="19025" cy="17690"/>
              </a:xfrm>
              <a:custGeom>
                <a:rect b="b" l="l" r="r" t="t"/>
                <a:pathLst>
                  <a:path extrusionOk="0" h="371" w="399">
                    <a:moveTo>
                      <a:pt x="187" y="1"/>
                    </a:moveTo>
                    <a:cubicBezTo>
                      <a:pt x="174" y="1"/>
                      <a:pt x="161" y="2"/>
                      <a:pt x="149" y="4"/>
                    </a:cubicBezTo>
                    <a:cubicBezTo>
                      <a:pt x="79" y="32"/>
                      <a:pt x="24" y="101"/>
                      <a:pt x="11" y="171"/>
                    </a:cubicBezTo>
                    <a:cubicBezTo>
                      <a:pt x="1" y="288"/>
                      <a:pt x="101" y="370"/>
                      <a:pt x="200" y="370"/>
                    </a:cubicBezTo>
                    <a:cubicBezTo>
                      <a:pt x="241" y="370"/>
                      <a:pt x="283" y="356"/>
                      <a:pt x="316" y="323"/>
                    </a:cubicBezTo>
                    <a:cubicBezTo>
                      <a:pt x="385" y="267"/>
                      <a:pt x="399" y="156"/>
                      <a:pt x="357" y="88"/>
                    </a:cubicBezTo>
                    <a:cubicBezTo>
                      <a:pt x="323" y="30"/>
                      <a:pt x="250" y="1"/>
                      <a:pt x="18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12" name="Google Shape;412;p30"/>
            <p:cNvGrpSpPr/>
            <p:nvPr/>
          </p:nvGrpSpPr>
          <p:grpSpPr>
            <a:xfrm>
              <a:off x="723837" y="1482615"/>
              <a:ext cx="267223" cy="233165"/>
              <a:chOff x="6908262" y="1240186"/>
              <a:chExt cx="472209" cy="412024"/>
            </a:xfrm>
          </p:grpSpPr>
          <p:sp>
            <p:nvSpPr>
              <p:cNvPr id="413" name="Google Shape;413;p30"/>
              <p:cNvSpPr/>
              <p:nvPr/>
            </p:nvSpPr>
            <p:spPr>
              <a:xfrm>
                <a:off x="7105958" y="1594618"/>
                <a:ext cx="76769" cy="17929"/>
              </a:xfrm>
              <a:custGeom>
                <a:rect b="b" l="l" r="r" t="t"/>
                <a:pathLst>
                  <a:path extrusionOk="0" h="376" w="1610">
                    <a:moveTo>
                      <a:pt x="181" y="0"/>
                    </a:moveTo>
                    <a:cubicBezTo>
                      <a:pt x="84" y="0"/>
                      <a:pt x="1" y="84"/>
                      <a:pt x="1" y="181"/>
                    </a:cubicBezTo>
                    <a:cubicBezTo>
                      <a:pt x="1" y="292"/>
                      <a:pt x="84" y="375"/>
                      <a:pt x="181" y="375"/>
                    </a:cubicBezTo>
                    <a:lnTo>
                      <a:pt x="1429" y="375"/>
                    </a:lnTo>
                    <a:cubicBezTo>
                      <a:pt x="1540" y="375"/>
                      <a:pt x="1609" y="292"/>
                      <a:pt x="1609" y="181"/>
                    </a:cubicBezTo>
                    <a:cubicBezTo>
                      <a:pt x="1609" y="84"/>
                      <a:pt x="1540" y="0"/>
                      <a:pt x="142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4" name="Google Shape;414;p30"/>
              <p:cNvSpPr/>
              <p:nvPr/>
            </p:nvSpPr>
            <p:spPr>
              <a:xfrm>
                <a:off x="7080209" y="1365642"/>
                <a:ext cx="136229" cy="159593"/>
              </a:xfrm>
              <a:custGeom>
                <a:rect b="b" l="l" r="r" t="t"/>
                <a:pathLst>
                  <a:path extrusionOk="0" h="3347" w="2857">
                    <a:moveTo>
                      <a:pt x="1054" y="2237"/>
                    </a:moveTo>
                    <a:cubicBezTo>
                      <a:pt x="1262" y="2237"/>
                      <a:pt x="1415" y="2404"/>
                      <a:pt x="1415" y="2598"/>
                    </a:cubicBezTo>
                    <a:lnTo>
                      <a:pt x="1415" y="2611"/>
                    </a:lnTo>
                    <a:cubicBezTo>
                      <a:pt x="1415" y="2820"/>
                      <a:pt x="1262" y="2972"/>
                      <a:pt x="1054" y="2972"/>
                    </a:cubicBezTo>
                    <a:lnTo>
                      <a:pt x="735" y="2972"/>
                    </a:lnTo>
                    <a:cubicBezTo>
                      <a:pt x="541" y="2972"/>
                      <a:pt x="374" y="2820"/>
                      <a:pt x="374" y="2611"/>
                    </a:cubicBezTo>
                    <a:lnTo>
                      <a:pt x="374" y="2598"/>
                    </a:lnTo>
                    <a:cubicBezTo>
                      <a:pt x="374" y="2404"/>
                      <a:pt x="541" y="2237"/>
                      <a:pt x="735" y="2237"/>
                    </a:cubicBezTo>
                    <a:close/>
                    <a:moveTo>
                      <a:pt x="1594" y="1"/>
                    </a:moveTo>
                    <a:cubicBezTo>
                      <a:pt x="1580" y="1"/>
                      <a:pt x="1567" y="2"/>
                      <a:pt x="1553" y="4"/>
                    </a:cubicBezTo>
                    <a:cubicBezTo>
                      <a:pt x="1470" y="32"/>
                      <a:pt x="1415" y="102"/>
                      <a:pt x="1415" y="185"/>
                    </a:cubicBezTo>
                    <a:lnTo>
                      <a:pt x="1415" y="1960"/>
                    </a:lnTo>
                    <a:cubicBezTo>
                      <a:pt x="1317" y="1904"/>
                      <a:pt x="1193" y="1862"/>
                      <a:pt x="1054" y="1862"/>
                    </a:cubicBezTo>
                    <a:lnTo>
                      <a:pt x="735" y="1862"/>
                    </a:lnTo>
                    <a:cubicBezTo>
                      <a:pt x="333" y="1862"/>
                      <a:pt x="0" y="2195"/>
                      <a:pt x="0" y="2598"/>
                    </a:cubicBezTo>
                    <a:lnTo>
                      <a:pt x="0" y="2611"/>
                    </a:lnTo>
                    <a:cubicBezTo>
                      <a:pt x="0" y="3014"/>
                      <a:pt x="333" y="3347"/>
                      <a:pt x="735" y="3347"/>
                    </a:cubicBezTo>
                    <a:lnTo>
                      <a:pt x="1054" y="3347"/>
                    </a:lnTo>
                    <a:cubicBezTo>
                      <a:pt x="1456" y="3347"/>
                      <a:pt x="1789" y="3014"/>
                      <a:pt x="1789" y="2611"/>
                    </a:cubicBezTo>
                    <a:lnTo>
                      <a:pt x="1789" y="2598"/>
                    </a:lnTo>
                    <a:lnTo>
                      <a:pt x="1789" y="614"/>
                    </a:lnTo>
                    <a:cubicBezTo>
                      <a:pt x="1872" y="670"/>
                      <a:pt x="1983" y="725"/>
                      <a:pt x="2108" y="767"/>
                    </a:cubicBezTo>
                    <a:cubicBezTo>
                      <a:pt x="2399" y="850"/>
                      <a:pt x="2469" y="1058"/>
                      <a:pt x="2469" y="1058"/>
                    </a:cubicBezTo>
                    <a:lnTo>
                      <a:pt x="2482" y="1086"/>
                    </a:lnTo>
                    <a:cubicBezTo>
                      <a:pt x="2505" y="1154"/>
                      <a:pt x="2575" y="1204"/>
                      <a:pt x="2645" y="1204"/>
                    </a:cubicBezTo>
                    <a:cubicBezTo>
                      <a:pt x="2661" y="1204"/>
                      <a:pt x="2676" y="1202"/>
                      <a:pt x="2691" y="1197"/>
                    </a:cubicBezTo>
                    <a:cubicBezTo>
                      <a:pt x="2802" y="1183"/>
                      <a:pt x="2857" y="1072"/>
                      <a:pt x="2829" y="975"/>
                    </a:cubicBezTo>
                    <a:lnTo>
                      <a:pt x="2829" y="961"/>
                    </a:lnTo>
                    <a:cubicBezTo>
                      <a:pt x="2787" y="808"/>
                      <a:pt x="2607" y="531"/>
                      <a:pt x="2219" y="407"/>
                    </a:cubicBezTo>
                    <a:cubicBezTo>
                      <a:pt x="1914" y="309"/>
                      <a:pt x="1775" y="115"/>
                      <a:pt x="1761" y="87"/>
                    </a:cubicBezTo>
                    <a:cubicBezTo>
                      <a:pt x="1726" y="30"/>
                      <a:pt x="1663" y="1"/>
                      <a:pt x="159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5" name="Google Shape;415;p30"/>
              <p:cNvSpPr/>
              <p:nvPr/>
            </p:nvSpPr>
            <p:spPr>
              <a:xfrm>
                <a:off x="7019365" y="1240186"/>
                <a:ext cx="249999" cy="412024"/>
              </a:xfrm>
              <a:custGeom>
                <a:rect b="b" l="l" r="r" t="t"/>
                <a:pathLst>
                  <a:path extrusionOk="0" h="8641" w="5243">
                    <a:moveTo>
                      <a:pt x="3578" y="361"/>
                    </a:moveTo>
                    <a:lnTo>
                      <a:pt x="3578" y="403"/>
                    </a:lnTo>
                    <a:lnTo>
                      <a:pt x="3578" y="666"/>
                    </a:lnTo>
                    <a:cubicBezTo>
                      <a:pt x="3578" y="736"/>
                      <a:pt x="3523" y="791"/>
                      <a:pt x="3453" y="791"/>
                    </a:cubicBezTo>
                    <a:lnTo>
                      <a:pt x="1803" y="791"/>
                    </a:lnTo>
                    <a:cubicBezTo>
                      <a:pt x="1720" y="791"/>
                      <a:pt x="1665" y="736"/>
                      <a:pt x="1665" y="666"/>
                    </a:cubicBezTo>
                    <a:lnTo>
                      <a:pt x="1665" y="403"/>
                    </a:lnTo>
                    <a:lnTo>
                      <a:pt x="1665" y="361"/>
                    </a:lnTo>
                    <a:close/>
                    <a:moveTo>
                      <a:pt x="832" y="0"/>
                    </a:moveTo>
                    <a:cubicBezTo>
                      <a:pt x="374" y="0"/>
                      <a:pt x="0" y="375"/>
                      <a:pt x="0" y="832"/>
                    </a:cubicBezTo>
                    <a:lnTo>
                      <a:pt x="0" y="1636"/>
                    </a:lnTo>
                    <a:cubicBezTo>
                      <a:pt x="0" y="1747"/>
                      <a:pt x="84" y="1831"/>
                      <a:pt x="180" y="1831"/>
                    </a:cubicBezTo>
                    <a:cubicBezTo>
                      <a:pt x="291" y="1831"/>
                      <a:pt x="374" y="1747"/>
                      <a:pt x="374" y="1636"/>
                    </a:cubicBezTo>
                    <a:lnTo>
                      <a:pt x="374" y="832"/>
                    </a:lnTo>
                    <a:cubicBezTo>
                      <a:pt x="374" y="569"/>
                      <a:pt x="568" y="361"/>
                      <a:pt x="832" y="361"/>
                    </a:cubicBezTo>
                    <a:lnTo>
                      <a:pt x="1262" y="361"/>
                    </a:lnTo>
                    <a:cubicBezTo>
                      <a:pt x="1276" y="361"/>
                      <a:pt x="1290" y="388"/>
                      <a:pt x="1290" y="403"/>
                    </a:cubicBezTo>
                    <a:lnTo>
                      <a:pt x="1290" y="666"/>
                    </a:lnTo>
                    <a:cubicBezTo>
                      <a:pt x="1290" y="943"/>
                      <a:pt x="1526" y="1165"/>
                      <a:pt x="1803" y="1165"/>
                    </a:cubicBezTo>
                    <a:lnTo>
                      <a:pt x="3453" y="1165"/>
                    </a:lnTo>
                    <a:cubicBezTo>
                      <a:pt x="3730" y="1165"/>
                      <a:pt x="3952" y="943"/>
                      <a:pt x="3952" y="666"/>
                    </a:cubicBezTo>
                    <a:lnTo>
                      <a:pt x="3952" y="403"/>
                    </a:lnTo>
                    <a:cubicBezTo>
                      <a:pt x="3952" y="388"/>
                      <a:pt x="3967" y="361"/>
                      <a:pt x="3994" y="361"/>
                    </a:cubicBezTo>
                    <a:lnTo>
                      <a:pt x="4410" y="361"/>
                    </a:lnTo>
                    <a:cubicBezTo>
                      <a:pt x="4673" y="361"/>
                      <a:pt x="4882" y="569"/>
                      <a:pt x="4882" y="832"/>
                    </a:cubicBezTo>
                    <a:lnTo>
                      <a:pt x="4882" y="7808"/>
                    </a:lnTo>
                    <a:cubicBezTo>
                      <a:pt x="4882" y="8058"/>
                      <a:pt x="4673" y="8265"/>
                      <a:pt x="4410" y="8265"/>
                    </a:cubicBezTo>
                    <a:lnTo>
                      <a:pt x="832" y="8265"/>
                    </a:lnTo>
                    <a:cubicBezTo>
                      <a:pt x="583" y="8265"/>
                      <a:pt x="374" y="8058"/>
                      <a:pt x="374" y="7808"/>
                    </a:cubicBezTo>
                    <a:lnTo>
                      <a:pt x="374" y="3273"/>
                    </a:lnTo>
                    <a:cubicBezTo>
                      <a:pt x="374" y="3162"/>
                      <a:pt x="291" y="3079"/>
                      <a:pt x="180" y="3079"/>
                    </a:cubicBezTo>
                    <a:cubicBezTo>
                      <a:pt x="84" y="3079"/>
                      <a:pt x="0" y="3162"/>
                      <a:pt x="0" y="3273"/>
                    </a:cubicBezTo>
                    <a:lnTo>
                      <a:pt x="0" y="7808"/>
                    </a:lnTo>
                    <a:cubicBezTo>
                      <a:pt x="0" y="8265"/>
                      <a:pt x="374" y="8640"/>
                      <a:pt x="832" y="8640"/>
                    </a:cubicBezTo>
                    <a:lnTo>
                      <a:pt x="4410" y="8640"/>
                    </a:lnTo>
                    <a:cubicBezTo>
                      <a:pt x="4882" y="8640"/>
                      <a:pt x="5242" y="8265"/>
                      <a:pt x="5242" y="7808"/>
                    </a:cubicBezTo>
                    <a:lnTo>
                      <a:pt x="5242" y="832"/>
                    </a:lnTo>
                    <a:cubicBezTo>
                      <a:pt x="5242" y="375"/>
                      <a:pt x="4882" y="0"/>
                      <a:pt x="441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6" name="Google Shape;416;p30"/>
              <p:cNvSpPr/>
              <p:nvPr/>
            </p:nvSpPr>
            <p:spPr>
              <a:xfrm>
                <a:off x="6955183" y="1401691"/>
                <a:ext cx="41722" cy="97606"/>
              </a:xfrm>
              <a:custGeom>
                <a:rect b="b" l="l" r="r" t="t"/>
                <a:pathLst>
                  <a:path extrusionOk="0" h="2047" w="875">
                    <a:moveTo>
                      <a:pt x="668" y="1"/>
                    </a:moveTo>
                    <a:cubicBezTo>
                      <a:pt x="621" y="1"/>
                      <a:pt x="576" y="18"/>
                      <a:pt x="542" y="52"/>
                    </a:cubicBezTo>
                    <a:cubicBezTo>
                      <a:pt x="1" y="594"/>
                      <a:pt x="1" y="1454"/>
                      <a:pt x="542" y="1994"/>
                    </a:cubicBezTo>
                    <a:cubicBezTo>
                      <a:pt x="576" y="2029"/>
                      <a:pt x="625" y="2046"/>
                      <a:pt x="673" y="2046"/>
                    </a:cubicBezTo>
                    <a:cubicBezTo>
                      <a:pt x="722" y="2046"/>
                      <a:pt x="771" y="2029"/>
                      <a:pt x="805" y="1994"/>
                    </a:cubicBezTo>
                    <a:cubicBezTo>
                      <a:pt x="875" y="1911"/>
                      <a:pt x="875" y="1800"/>
                      <a:pt x="805" y="1731"/>
                    </a:cubicBezTo>
                    <a:cubicBezTo>
                      <a:pt x="417" y="1343"/>
                      <a:pt x="417" y="705"/>
                      <a:pt x="805" y="316"/>
                    </a:cubicBezTo>
                    <a:cubicBezTo>
                      <a:pt x="875" y="246"/>
                      <a:pt x="875" y="122"/>
                      <a:pt x="805" y="52"/>
                    </a:cubicBezTo>
                    <a:cubicBezTo>
                      <a:pt x="763" y="18"/>
                      <a:pt x="715" y="1"/>
                      <a:pt x="66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7" name="Google Shape;417;p30"/>
              <p:cNvSpPr/>
              <p:nvPr/>
            </p:nvSpPr>
            <p:spPr>
              <a:xfrm>
                <a:off x="6908262" y="1371269"/>
                <a:ext cx="58220" cy="158592"/>
              </a:xfrm>
              <a:custGeom>
                <a:rect b="b" l="l" r="r" t="t"/>
                <a:pathLst>
                  <a:path extrusionOk="0" h="3326" w="1221">
                    <a:moveTo>
                      <a:pt x="1014" y="1"/>
                    </a:moveTo>
                    <a:cubicBezTo>
                      <a:pt x="967" y="1"/>
                      <a:pt x="922" y="18"/>
                      <a:pt x="888" y="52"/>
                    </a:cubicBezTo>
                    <a:cubicBezTo>
                      <a:pt x="1" y="940"/>
                      <a:pt x="1" y="2382"/>
                      <a:pt x="888" y="3270"/>
                    </a:cubicBezTo>
                    <a:cubicBezTo>
                      <a:pt x="916" y="3297"/>
                      <a:pt x="971" y="3325"/>
                      <a:pt x="1012" y="3325"/>
                    </a:cubicBezTo>
                    <a:cubicBezTo>
                      <a:pt x="1068" y="3325"/>
                      <a:pt x="1110" y="3297"/>
                      <a:pt x="1151" y="3270"/>
                    </a:cubicBezTo>
                    <a:cubicBezTo>
                      <a:pt x="1221" y="3201"/>
                      <a:pt x="1221" y="3076"/>
                      <a:pt x="1151" y="3007"/>
                    </a:cubicBezTo>
                    <a:cubicBezTo>
                      <a:pt x="402" y="2258"/>
                      <a:pt x="402" y="1051"/>
                      <a:pt x="1151" y="316"/>
                    </a:cubicBezTo>
                    <a:cubicBezTo>
                      <a:pt x="1221" y="247"/>
                      <a:pt x="1221" y="122"/>
                      <a:pt x="1151" y="52"/>
                    </a:cubicBezTo>
                    <a:cubicBezTo>
                      <a:pt x="1109" y="18"/>
                      <a:pt x="1061" y="1"/>
                      <a:pt x="101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8" name="Google Shape;418;p30"/>
              <p:cNvSpPr/>
              <p:nvPr/>
            </p:nvSpPr>
            <p:spPr>
              <a:xfrm>
                <a:off x="7291781" y="1401691"/>
                <a:ext cx="41722" cy="97606"/>
              </a:xfrm>
              <a:custGeom>
                <a:rect b="b" l="l" r="r" t="t"/>
                <a:pathLst>
                  <a:path extrusionOk="0" h="2047" w="875">
                    <a:moveTo>
                      <a:pt x="210" y="1"/>
                    </a:moveTo>
                    <a:cubicBezTo>
                      <a:pt x="163" y="1"/>
                      <a:pt x="119" y="18"/>
                      <a:pt x="84" y="52"/>
                    </a:cubicBezTo>
                    <a:cubicBezTo>
                      <a:pt x="1" y="122"/>
                      <a:pt x="1" y="246"/>
                      <a:pt x="84" y="316"/>
                    </a:cubicBezTo>
                    <a:cubicBezTo>
                      <a:pt x="472" y="705"/>
                      <a:pt x="472" y="1343"/>
                      <a:pt x="84" y="1731"/>
                    </a:cubicBezTo>
                    <a:cubicBezTo>
                      <a:pt x="1" y="1800"/>
                      <a:pt x="1" y="1911"/>
                      <a:pt x="84" y="1994"/>
                    </a:cubicBezTo>
                    <a:cubicBezTo>
                      <a:pt x="119" y="2029"/>
                      <a:pt x="163" y="2046"/>
                      <a:pt x="210" y="2046"/>
                    </a:cubicBezTo>
                    <a:cubicBezTo>
                      <a:pt x="257" y="2046"/>
                      <a:pt x="305" y="2029"/>
                      <a:pt x="347" y="1994"/>
                    </a:cubicBezTo>
                    <a:cubicBezTo>
                      <a:pt x="874" y="1454"/>
                      <a:pt x="874" y="594"/>
                      <a:pt x="347" y="52"/>
                    </a:cubicBezTo>
                    <a:cubicBezTo>
                      <a:pt x="305" y="18"/>
                      <a:pt x="257" y="1"/>
                      <a:pt x="2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19" name="Google Shape;419;p30"/>
              <p:cNvSpPr/>
              <p:nvPr/>
            </p:nvSpPr>
            <p:spPr>
              <a:xfrm>
                <a:off x="7322871" y="1371269"/>
                <a:ext cx="57600" cy="158449"/>
              </a:xfrm>
              <a:custGeom>
                <a:rect b="b" l="l" r="r" t="t"/>
                <a:pathLst>
                  <a:path extrusionOk="0" h="3323" w="1208">
                    <a:moveTo>
                      <a:pt x="196" y="1"/>
                    </a:moveTo>
                    <a:cubicBezTo>
                      <a:pt x="149" y="1"/>
                      <a:pt x="104" y="18"/>
                      <a:pt x="70" y="52"/>
                    </a:cubicBezTo>
                    <a:cubicBezTo>
                      <a:pt x="0" y="122"/>
                      <a:pt x="0" y="247"/>
                      <a:pt x="70" y="316"/>
                    </a:cubicBezTo>
                    <a:cubicBezTo>
                      <a:pt x="805" y="1051"/>
                      <a:pt x="805" y="2258"/>
                      <a:pt x="70" y="3007"/>
                    </a:cubicBezTo>
                    <a:cubicBezTo>
                      <a:pt x="0" y="3076"/>
                      <a:pt x="0" y="3201"/>
                      <a:pt x="70" y="3270"/>
                    </a:cubicBezTo>
                    <a:cubicBezTo>
                      <a:pt x="104" y="3305"/>
                      <a:pt x="149" y="3322"/>
                      <a:pt x="196" y="3322"/>
                    </a:cubicBezTo>
                    <a:cubicBezTo>
                      <a:pt x="243" y="3322"/>
                      <a:pt x="291" y="3305"/>
                      <a:pt x="333" y="3270"/>
                    </a:cubicBezTo>
                    <a:cubicBezTo>
                      <a:pt x="1207" y="2382"/>
                      <a:pt x="1207" y="940"/>
                      <a:pt x="333" y="52"/>
                    </a:cubicBezTo>
                    <a:cubicBezTo>
                      <a:pt x="291" y="18"/>
                      <a:pt x="243" y="1"/>
                      <a:pt x="19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20" name="Google Shape;420;p30"/>
              <p:cNvSpPr/>
              <p:nvPr/>
            </p:nvSpPr>
            <p:spPr>
              <a:xfrm>
                <a:off x="7018030" y="1348476"/>
                <a:ext cx="19502" cy="17786"/>
              </a:xfrm>
              <a:custGeom>
                <a:rect b="b" l="l" r="r" t="t"/>
                <a:pathLst>
                  <a:path extrusionOk="0" h="373" w="409">
                    <a:moveTo>
                      <a:pt x="207" y="1"/>
                    </a:moveTo>
                    <a:cubicBezTo>
                      <a:pt x="168" y="1"/>
                      <a:pt x="128" y="14"/>
                      <a:pt x="97" y="46"/>
                    </a:cubicBezTo>
                    <a:cubicBezTo>
                      <a:pt x="14" y="101"/>
                      <a:pt x="1" y="212"/>
                      <a:pt x="56" y="295"/>
                    </a:cubicBezTo>
                    <a:cubicBezTo>
                      <a:pt x="93" y="348"/>
                      <a:pt x="148" y="373"/>
                      <a:pt x="204" y="373"/>
                    </a:cubicBezTo>
                    <a:cubicBezTo>
                      <a:pt x="292" y="373"/>
                      <a:pt x="380" y="309"/>
                      <a:pt x="389" y="198"/>
                    </a:cubicBezTo>
                    <a:cubicBezTo>
                      <a:pt x="409" y="88"/>
                      <a:pt x="307" y="1"/>
                      <a:pt x="20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cxnSp>
          <p:nvCxnSpPr>
            <p:cNvPr id="421" name="Google Shape;421;p30"/>
            <p:cNvCxnSpPr/>
            <p:nvPr/>
          </p:nvCxnSpPr>
          <p:spPr>
            <a:xfrm>
              <a:off x="729625" y="1355100"/>
              <a:ext cx="2556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22" name="Google Shape;422;p30"/>
            <p:cNvCxnSpPr/>
            <p:nvPr/>
          </p:nvCxnSpPr>
          <p:spPr>
            <a:xfrm>
              <a:off x="729625" y="1845525"/>
              <a:ext cx="2556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pic>
        <p:nvPicPr>
          <p:cNvPr id="423" name="Google Shape;423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71101" y="1391822"/>
            <a:ext cx="1001801" cy="80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4" name="Google Shape;424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37147" y="2369052"/>
            <a:ext cx="1001801" cy="801082"/>
          </a:xfrm>
          <a:prstGeom prst="rect">
            <a:avLst/>
          </a:prstGeom>
          <a:noFill/>
          <a:ln>
            <a:noFill/>
          </a:ln>
        </p:spPr>
      </p:pic>
      <p:pic>
        <p:nvPicPr>
          <p:cNvPr id="425" name="Google Shape;425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21004" y="3463778"/>
            <a:ext cx="932524" cy="745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31"/>
          <p:cNvSpPr txBox="1"/>
          <p:nvPr>
            <p:ph type="title"/>
          </p:nvPr>
        </p:nvSpPr>
        <p:spPr>
          <a:xfrm>
            <a:off x="1998275" y="650925"/>
            <a:ext cx="6425700" cy="2319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Appelés à aimer</a:t>
            </a:r>
            <a:endParaRPr sz="1100"/>
          </a:p>
        </p:txBody>
      </p:sp>
      <p:sp>
        <p:nvSpPr>
          <p:cNvPr id="431" name="Google Shape;431;p31"/>
          <p:cNvSpPr txBox="1"/>
          <p:nvPr/>
        </p:nvSpPr>
        <p:spPr>
          <a:xfrm>
            <a:off x="1379975" y="1151375"/>
            <a:ext cx="7044000" cy="231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dk2"/>
                </a:solidFill>
                <a:latin typeface="Lexend Deca"/>
                <a:ea typeface="Lexend Deca"/>
                <a:cs typeface="Lexend Deca"/>
                <a:sym typeface="Lexend Deca"/>
              </a:rPr>
              <a:t>Tu m'appelles…</a:t>
            </a:r>
            <a:endParaRPr sz="5000">
              <a:solidFill>
                <a:schemeClr val="dk2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20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lt2"/>
                </a:solidFill>
                <a:latin typeface="Lexend Deca"/>
                <a:ea typeface="Lexend Deca"/>
                <a:cs typeface="Lexend Deca"/>
                <a:sym typeface="Lexend Deca"/>
              </a:rPr>
              <a:t>À aimer… À aimer</a:t>
            </a:r>
            <a:endParaRPr sz="5000">
              <a:solidFill>
                <a:schemeClr val="lt2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chemeClr val="dk1"/>
              </a:solidFill>
              <a:latin typeface="Metrophobic"/>
              <a:ea typeface="Metrophobic"/>
              <a:cs typeface="Metrophobic"/>
              <a:sym typeface="Metrophobic"/>
            </a:endParaRPr>
          </a:p>
        </p:txBody>
      </p:sp>
      <p:grpSp>
        <p:nvGrpSpPr>
          <p:cNvPr id="432" name="Google Shape;432;p31"/>
          <p:cNvGrpSpPr/>
          <p:nvPr/>
        </p:nvGrpSpPr>
        <p:grpSpPr>
          <a:xfrm>
            <a:off x="723837" y="552000"/>
            <a:ext cx="1218671" cy="1640915"/>
            <a:chOff x="723837" y="552000"/>
            <a:chExt cx="1218671" cy="1640915"/>
          </a:xfrm>
        </p:grpSpPr>
        <p:sp>
          <p:nvSpPr>
            <p:cNvPr id="433" name="Google Shape;433;p31"/>
            <p:cNvSpPr/>
            <p:nvPr/>
          </p:nvSpPr>
          <p:spPr>
            <a:xfrm>
              <a:off x="729625" y="552000"/>
              <a:ext cx="98100" cy="981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4" name="Google Shape;434;p31"/>
            <p:cNvSpPr/>
            <p:nvPr/>
          </p:nvSpPr>
          <p:spPr>
            <a:xfrm>
              <a:off x="882900" y="552000"/>
              <a:ext cx="98100" cy="981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5" name="Google Shape;435;p31"/>
            <p:cNvSpPr/>
            <p:nvPr/>
          </p:nvSpPr>
          <p:spPr>
            <a:xfrm>
              <a:off x="1036175" y="552000"/>
              <a:ext cx="98100" cy="981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6" name="Google Shape;436;p31"/>
            <p:cNvSpPr/>
            <p:nvPr/>
          </p:nvSpPr>
          <p:spPr>
            <a:xfrm>
              <a:off x="1379968" y="618464"/>
              <a:ext cx="255633" cy="250348"/>
            </a:xfrm>
            <a:custGeom>
              <a:rect b="b" l="l" r="r" t="t"/>
              <a:pathLst>
                <a:path extrusionOk="0" h="10799" w="11027">
                  <a:moveTo>
                    <a:pt x="5504" y="1"/>
                  </a:moveTo>
                  <a:cubicBezTo>
                    <a:pt x="5436" y="1"/>
                    <a:pt x="5367" y="2"/>
                    <a:pt x="5298" y="4"/>
                  </a:cubicBezTo>
                  <a:cubicBezTo>
                    <a:pt x="2331" y="130"/>
                    <a:pt x="1" y="2639"/>
                    <a:pt x="126" y="5621"/>
                  </a:cubicBezTo>
                  <a:cubicBezTo>
                    <a:pt x="234" y="8525"/>
                    <a:pt x="2618" y="10799"/>
                    <a:pt x="5498" y="10799"/>
                  </a:cubicBezTo>
                  <a:cubicBezTo>
                    <a:pt x="5575" y="10799"/>
                    <a:pt x="5652" y="10797"/>
                    <a:pt x="5729" y="10794"/>
                  </a:cubicBezTo>
                  <a:cubicBezTo>
                    <a:pt x="8710" y="10683"/>
                    <a:pt x="11027" y="8173"/>
                    <a:pt x="10916" y="5191"/>
                  </a:cubicBezTo>
                  <a:cubicBezTo>
                    <a:pt x="10793" y="2279"/>
                    <a:pt x="8395" y="1"/>
                    <a:pt x="550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7" name="Google Shape;437;p31"/>
            <p:cNvSpPr/>
            <p:nvPr/>
          </p:nvSpPr>
          <p:spPr>
            <a:xfrm>
              <a:off x="1483960" y="686786"/>
              <a:ext cx="47650" cy="117350"/>
            </a:xfrm>
            <a:custGeom>
              <a:rect b="b" l="l" r="r" t="t"/>
              <a:pathLst>
                <a:path extrusionOk="0" h="4694" w="1906">
                  <a:moveTo>
                    <a:pt x="1906" y="0"/>
                  </a:moveTo>
                  <a:lnTo>
                    <a:pt x="0" y="2347"/>
                  </a:lnTo>
                  <a:lnTo>
                    <a:pt x="1857" y="4694"/>
                  </a:lnTo>
                </a:path>
              </a:pathLst>
            </a:cu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438" name="Google Shape;438;p31"/>
            <p:cNvSpPr/>
            <p:nvPr/>
          </p:nvSpPr>
          <p:spPr>
            <a:xfrm flipH="1">
              <a:off x="1686874" y="618464"/>
              <a:ext cx="255633" cy="250348"/>
            </a:xfrm>
            <a:custGeom>
              <a:rect b="b" l="l" r="r" t="t"/>
              <a:pathLst>
                <a:path extrusionOk="0" h="10799" w="11027">
                  <a:moveTo>
                    <a:pt x="5504" y="1"/>
                  </a:moveTo>
                  <a:cubicBezTo>
                    <a:pt x="5436" y="1"/>
                    <a:pt x="5367" y="2"/>
                    <a:pt x="5298" y="4"/>
                  </a:cubicBezTo>
                  <a:cubicBezTo>
                    <a:pt x="2331" y="130"/>
                    <a:pt x="1" y="2639"/>
                    <a:pt x="126" y="5621"/>
                  </a:cubicBezTo>
                  <a:cubicBezTo>
                    <a:pt x="234" y="8525"/>
                    <a:pt x="2618" y="10799"/>
                    <a:pt x="5498" y="10799"/>
                  </a:cubicBezTo>
                  <a:cubicBezTo>
                    <a:pt x="5575" y="10799"/>
                    <a:pt x="5652" y="10797"/>
                    <a:pt x="5729" y="10794"/>
                  </a:cubicBezTo>
                  <a:cubicBezTo>
                    <a:pt x="8710" y="10683"/>
                    <a:pt x="11027" y="8173"/>
                    <a:pt x="10916" y="5191"/>
                  </a:cubicBezTo>
                  <a:cubicBezTo>
                    <a:pt x="10793" y="2279"/>
                    <a:pt x="8395" y="1"/>
                    <a:pt x="550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9" name="Google Shape;439;p31"/>
            <p:cNvSpPr/>
            <p:nvPr/>
          </p:nvSpPr>
          <p:spPr>
            <a:xfrm flipH="1">
              <a:off x="1790866" y="686786"/>
              <a:ext cx="47650" cy="117350"/>
            </a:xfrm>
            <a:custGeom>
              <a:rect b="b" l="l" r="r" t="t"/>
              <a:pathLst>
                <a:path extrusionOk="0" h="4694" w="1906">
                  <a:moveTo>
                    <a:pt x="1906" y="0"/>
                  </a:moveTo>
                  <a:lnTo>
                    <a:pt x="0" y="2347"/>
                  </a:lnTo>
                  <a:lnTo>
                    <a:pt x="1857" y="4694"/>
                  </a:lnTo>
                </a:path>
              </a:pathLst>
            </a:cu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sp>
        <p:grpSp>
          <p:nvGrpSpPr>
            <p:cNvPr id="440" name="Google Shape;440;p31"/>
            <p:cNvGrpSpPr/>
            <p:nvPr/>
          </p:nvGrpSpPr>
          <p:grpSpPr>
            <a:xfrm>
              <a:off x="729630" y="1968358"/>
              <a:ext cx="255615" cy="224557"/>
              <a:chOff x="6184139" y="1980808"/>
              <a:chExt cx="451696" cy="396814"/>
            </a:xfrm>
          </p:grpSpPr>
          <p:sp>
            <p:nvSpPr>
              <p:cNvPr id="441" name="Google Shape;441;p31"/>
              <p:cNvSpPr/>
              <p:nvPr/>
            </p:nvSpPr>
            <p:spPr>
              <a:xfrm>
                <a:off x="6184139" y="1980808"/>
                <a:ext cx="451696" cy="396814"/>
              </a:xfrm>
              <a:custGeom>
                <a:rect b="b" l="l" r="r" t="t"/>
                <a:pathLst>
                  <a:path extrusionOk="0" h="8322" w="9473">
                    <a:moveTo>
                      <a:pt x="4272" y="361"/>
                    </a:moveTo>
                    <a:cubicBezTo>
                      <a:pt x="4675" y="361"/>
                      <a:pt x="5063" y="583"/>
                      <a:pt x="5257" y="943"/>
                    </a:cubicBezTo>
                    <a:cubicBezTo>
                      <a:pt x="5285" y="1013"/>
                      <a:pt x="5354" y="1041"/>
                      <a:pt x="5437" y="1041"/>
                    </a:cubicBezTo>
                    <a:cubicBezTo>
                      <a:pt x="5466" y="1038"/>
                      <a:pt x="5495" y="1036"/>
                      <a:pt x="5524" y="1036"/>
                    </a:cubicBezTo>
                    <a:cubicBezTo>
                      <a:pt x="5868" y="1036"/>
                      <a:pt x="6196" y="1263"/>
                      <a:pt x="6324" y="1596"/>
                    </a:cubicBezTo>
                    <a:cubicBezTo>
                      <a:pt x="6349" y="1657"/>
                      <a:pt x="6408" y="1709"/>
                      <a:pt x="6480" y="1709"/>
                    </a:cubicBezTo>
                    <a:cubicBezTo>
                      <a:pt x="6489" y="1709"/>
                      <a:pt x="6497" y="1708"/>
                      <a:pt x="6505" y="1707"/>
                    </a:cubicBezTo>
                    <a:cubicBezTo>
                      <a:pt x="6521" y="1705"/>
                      <a:pt x="6536" y="1704"/>
                      <a:pt x="6552" y="1704"/>
                    </a:cubicBezTo>
                    <a:cubicBezTo>
                      <a:pt x="6838" y="1704"/>
                      <a:pt x="7088" y="1944"/>
                      <a:pt x="7088" y="2234"/>
                    </a:cubicBezTo>
                    <a:cubicBezTo>
                      <a:pt x="7088" y="2524"/>
                      <a:pt x="6851" y="2760"/>
                      <a:pt x="6561" y="2760"/>
                    </a:cubicBezTo>
                    <a:lnTo>
                      <a:pt x="6311" y="2760"/>
                    </a:lnTo>
                    <a:lnTo>
                      <a:pt x="6311" y="2178"/>
                    </a:lnTo>
                    <a:cubicBezTo>
                      <a:pt x="6311" y="2073"/>
                      <a:pt x="6222" y="1988"/>
                      <a:pt x="6120" y="1988"/>
                    </a:cubicBezTo>
                    <a:cubicBezTo>
                      <a:pt x="6101" y="1988"/>
                      <a:pt x="6081" y="1991"/>
                      <a:pt x="6061" y="1997"/>
                    </a:cubicBezTo>
                    <a:lnTo>
                      <a:pt x="4064" y="2566"/>
                    </a:lnTo>
                    <a:cubicBezTo>
                      <a:pt x="3981" y="2594"/>
                      <a:pt x="3926" y="2677"/>
                      <a:pt x="3939" y="2760"/>
                    </a:cubicBezTo>
                    <a:lnTo>
                      <a:pt x="3066" y="2760"/>
                    </a:lnTo>
                    <a:cubicBezTo>
                      <a:pt x="2678" y="2760"/>
                      <a:pt x="2345" y="2413"/>
                      <a:pt x="2373" y="2025"/>
                    </a:cubicBezTo>
                    <a:cubicBezTo>
                      <a:pt x="2373" y="1886"/>
                      <a:pt x="2441" y="1720"/>
                      <a:pt x="2552" y="1609"/>
                    </a:cubicBezTo>
                    <a:cubicBezTo>
                      <a:pt x="2678" y="1470"/>
                      <a:pt x="2830" y="1401"/>
                      <a:pt x="3011" y="1387"/>
                    </a:cubicBezTo>
                    <a:cubicBezTo>
                      <a:pt x="3094" y="1374"/>
                      <a:pt x="3163" y="1318"/>
                      <a:pt x="3177" y="1235"/>
                    </a:cubicBezTo>
                    <a:cubicBezTo>
                      <a:pt x="3232" y="999"/>
                      <a:pt x="3371" y="777"/>
                      <a:pt x="3565" y="610"/>
                    </a:cubicBezTo>
                    <a:cubicBezTo>
                      <a:pt x="3773" y="444"/>
                      <a:pt x="4009" y="361"/>
                      <a:pt x="4272" y="361"/>
                    </a:cubicBezTo>
                    <a:close/>
                    <a:moveTo>
                      <a:pt x="5936" y="2413"/>
                    </a:moveTo>
                    <a:lnTo>
                      <a:pt x="5936" y="2816"/>
                    </a:lnTo>
                    <a:lnTo>
                      <a:pt x="4300" y="3301"/>
                    </a:lnTo>
                    <a:lnTo>
                      <a:pt x="4300" y="2885"/>
                    </a:lnTo>
                    <a:lnTo>
                      <a:pt x="5936" y="2413"/>
                    </a:lnTo>
                    <a:close/>
                    <a:moveTo>
                      <a:pt x="5618" y="4493"/>
                    </a:moveTo>
                    <a:cubicBezTo>
                      <a:pt x="5797" y="4493"/>
                      <a:pt x="5936" y="4632"/>
                      <a:pt x="5936" y="4813"/>
                    </a:cubicBezTo>
                    <a:lnTo>
                      <a:pt x="5936" y="4826"/>
                    </a:lnTo>
                    <a:lnTo>
                      <a:pt x="5936" y="4841"/>
                    </a:lnTo>
                    <a:cubicBezTo>
                      <a:pt x="5936" y="5007"/>
                      <a:pt x="5797" y="5146"/>
                      <a:pt x="5618" y="5146"/>
                    </a:cubicBezTo>
                    <a:lnTo>
                      <a:pt x="5326" y="5146"/>
                    </a:lnTo>
                    <a:cubicBezTo>
                      <a:pt x="5146" y="5146"/>
                      <a:pt x="5007" y="5007"/>
                      <a:pt x="5007" y="4841"/>
                    </a:cubicBezTo>
                    <a:lnTo>
                      <a:pt x="5007" y="4813"/>
                    </a:lnTo>
                    <a:cubicBezTo>
                      <a:pt x="5007" y="4632"/>
                      <a:pt x="5146" y="4493"/>
                      <a:pt x="5326" y="4493"/>
                    </a:cubicBezTo>
                    <a:close/>
                    <a:moveTo>
                      <a:pt x="3621" y="4909"/>
                    </a:moveTo>
                    <a:cubicBezTo>
                      <a:pt x="3800" y="4909"/>
                      <a:pt x="3939" y="5048"/>
                      <a:pt x="3939" y="5215"/>
                    </a:cubicBezTo>
                    <a:lnTo>
                      <a:pt x="3939" y="5229"/>
                    </a:lnTo>
                    <a:lnTo>
                      <a:pt x="3939" y="5242"/>
                    </a:lnTo>
                    <a:cubicBezTo>
                      <a:pt x="3939" y="5409"/>
                      <a:pt x="3800" y="5547"/>
                      <a:pt x="3621" y="5547"/>
                    </a:cubicBezTo>
                    <a:lnTo>
                      <a:pt x="3316" y="5547"/>
                    </a:lnTo>
                    <a:cubicBezTo>
                      <a:pt x="3149" y="5547"/>
                      <a:pt x="3011" y="5409"/>
                      <a:pt x="3011" y="5242"/>
                    </a:cubicBezTo>
                    <a:lnTo>
                      <a:pt x="3011" y="5215"/>
                    </a:lnTo>
                    <a:cubicBezTo>
                      <a:pt x="3011" y="5048"/>
                      <a:pt x="3149" y="4909"/>
                      <a:pt x="3316" y="4909"/>
                    </a:cubicBezTo>
                    <a:close/>
                    <a:moveTo>
                      <a:pt x="7615" y="2483"/>
                    </a:moveTo>
                    <a:lnTo>
                      <a:pt x="7615" y="6200"/>
                    </a:lnTo>
                    <a:lnTo>
                      <a:pt x="1873" y="6200"/>
                    </a:lnTo>
                    <a:lnTo>
                      <a:pt x="1873" y="2483"/>
                    </a:lnTo>
                    <a:lnTo>
                      <a:pt x="2081" y="2483"/>
                    </a:lnTo>
                    <a:cubicBezTo>
                      <a:pt x="2247" y="2871"/>
                      <a:pt x="2636" y="3134"/>
                      <a:pt x="3066" y="3134"/>
                    </a:cubicBezTo>
                    <a:lnTo>
                      <a:pt x="3939" y="3134"/>
                    </a:lnTo>
                    <a:lnTo>
                      <a:pt x="3939" y="4619"/>
                    </a:lnTo>
                    <a:cubicBezTo>
                      <a:pt x="3843" y="4563"/>
                      <a:pt x="3732" y="4536"/>
                      <a:pt x="3621" y="4536"/>
                    </a:cubicBezTo>
                    <a:lnTo>
                      <a:pt x="3316" y="4536"/>
                    </a:lnTo>
                    <a:cubicBezTo>
                      <a:pt x="2941" y="4536"/>
                      <a:pt x="2636" y="4841"/>
                      <a:pt x="2636" y="5215"/>
                    </a:cubicBezTo>
                    <a:lnTo>
                      <a:pt x="2636" y="5242"/>
                    </a:lnTo>
                    <a:cubicBezTo>
                      <a:pt x="2636" y="5617"/>
                      <a:pt x="2941" y="5922"/>
                      <a:pt x="3316" y="5922"/>
                    </a:cubicBezTo>
                    <a:lnTo>
                      <a:pt x="3621" y="5922"/>
                    </a:lnTo>
                    <a:cubicBezTo>
                      <a:pt x="4009" y="5922"/>
                      <a:pt x="4300" y="5590"/>
                      <a:pt x="4300" y="5215"/>
                    </a:cubicBezTo>
                    <a:lnTo>
                      <a:pt x="4300" y="3676"/>
                    </a:lnTo>
                    <a:lnTo>
                      <a:pt x="5936" y="3204"/>
                    </a:lnTo>
                    <a:lnTo>
                      <a:pt x="5936" y="4203"/>
                    </a:lnTo>
                    <a:cubicBezTo>
                      <a:pt x="5840" y="4161"/>
                      <a:pt x="5742" y="4133"/>
                      <a:pt x="5618" y="4133"/>
                    </a:cubicBezTo>
                    <a:lnTo>
                      <a:pt x="5326" y="4133"/>
                    </a:lnTo>
                    <a:cubicBezTo>
                      <a:pt x="4952" y="4133"/>
                      <a:pt x="4647" y="4438"/>
                      <a:pt x="4647" y="4813"/>
                    </a:cubicBezTo>
                    <a:lnTo>
                      <a:pt x="4647" y="4841"/>
                    </a:lnTo>
                    <a:cubicBezTo>
                      <a:pt x="4647" y="5215"/>
                      <a:pt x="4952" y="5520"/>
                      <a:pt x="5326" y="5520"/>
                    </a:cubicBezTo>
                    <a:lnTo>
                      <a:pt x="5618" y="5520"/>
                    </a:lnTo>
                    <a:cubicBezTo>
                      <a:pt x="6006" y="5520"/>
                      <a:pt x="6311" y="5187"/>
                      <a:pt x="6311" y="4813"/>
                    </a:cubicBezTo>
                    <a:lnTo>
                      <a:pt x="6311" y="3134"/>
                    </a:lnTo>
                    <a:lnTo>
                      <a:pt x="6561" y="3134"/>
                    </a:lnTo>
                    <a:cubicBezTo>
                      <a:pt x="6962" y="3134"/>
                      <a:pt x="7323" y="2857"/>
                      <a:pt x="7434" y="2483"/>
                    </a:cubicBezTo>
                    <a:close/>
                    <a:moveTo>
                      <a:pt x="8044" y="1664"/>
                    </a:moveTo>
                    <a:cubicBezTo>
                      <a:pt x="8253" y="1664"/>
                      <a:pt x="8432" y="1831"/>
                      <a:pt x="8432" y="2053"/>
                    </a:cubicBezTo>
                    <a:lnTo>
                      <a:pt x="8432" y="6629"/>
                    </a:lnTo>
                    <a:cubicBezTo>
                      <a:pt x="8432" y="6838"/>
                      <a:pt x="8253" y="7017"/>
                      <a:pt x="8044" y="7017"/>
                    </a:cubicBezTo>
                    <a:lnTo>
                      <a:pt x="1443" y="7017"/>
                    </a:lnTo>
                    <a:cubicBezTo>
                      <a:pt x="1221" y="7017"/>
                      <a:pt x="1055" y="6838"/>
                      <a:pt x="1055" y="6629"/>
                    </a:cubicBezTo>
                    <a:lnTo>
                      <a:pt x="1055" y="2053"/>
                    </a:lnTo>
                    <a:cubicBezTo>
                      <a:pt x="1055" y="1831"/>
                      <a:pt x="1221" y="1664"/>
                      <a:pt x="1443" y="1664"/>
                    </a:cubicBezTo>
                    <a:lnTo>
                      <a:pt x="2081" y="1664"/>
                    </a:lnTo>
                    <a:cubicBezTo>
                      <a:pt x="2025" y="1803"/>
                      <a:pt x="1998" y="1956"/>
                      <a:pt x="1998" y="2108"/>
                    </a:cubicBezTo>
                    <a:lnTo>
                      <a:pt x="1679" y="2108"/>
                    </a:lnTo>
                    <a:cubicBezTo>
                      <a:pt x="1582" y="2108"/>
                      <a:pt x="1498" y="2191"/>
                      <a:pt x="1498" y="2289"/>
                    </a:cubicBezTo>
                    <a:lnTo>
                      <a:pt x="1498" y="6394"/>
                    </a:lnTo>
                    <a:cubicBezTo>
                      <a:pt x="1498" y="6490"/>
                      <a:pt x="1582" y="6574"/>
                      <a:pt x="1679" y="6574"/>
                    </a:cubicBezTo>
                    <a:lnTo>
                      <a:pt x="7794" y="6574"/>
                    </a:lnTo>
                    <a:cubicBezTo>
                      <a:pt x="7905" y="6574"/>
                      <a:pt x="7989" y="6490"/>
                      <a:pt x="7989" y="6394"/>
                    </a:cubicBezTo>
                    <a:lnTo>
                      <a:pt x="7989" y="2289"/>
                    </a:lnTo>
                    <a:cubicBezTo>
                      <a:pt x="7989" y="2191"/>
                      <a:pt x="7905" y="2108"/>
                      <a:pt x="7794" y="2108"/>
                    </a:cubicBezTo>
                    <a:lnTo>
                      <a:pt x="7448" y="2108"/>
                    </a:lnTo>
                    <a:cubicBezTo>
                      <a:pt x="7434" y="1942"/>
                      <a:pt x="7365" y="1790"/>
                      <a:pt x="7254" y="1664"/>
                    </a:cubicBezTo>
                    <a:close/>
                    <a:moveTo>
                      <a:pt x="4272" y="0"/>
                    </a:moveTo>
                    <a:cubicBezTo>
                      <a:pt x="3926" y="0"/>
                      <a:pt x="3593" y="111"/>
                      <a:pt x="3329" y="320"/>
                    </a:cubicBezTo>
                    <a:cubicBezTo>
                      <a:pt x="3107" y="514"/>
                      <a:pt x="2941" y="749"/>
                      <a:pt x="2844" y="1026"/>
                    </a:cubicBezTo>
                    <a:cubicBezTo>
                      <a:pt x="2663" y="1069"/>
                      <a:pt x="2484" y="1165"/>
                      <a:pt x="2345" y="1290"/>
                    </a:cubicBezTo>
                    <a:lnTo>
                      <a:pt x="1443" y="1290"/>
                    </a:lnTo>
                    <a:cubicBezTo>
                      <a:pt x="1027" y="1290"/>
                      <a:pt x="681" y="1637"/>
                      <a:pt x="681" y="2053"/>
                    </a:cubicBezTo>
                    <a:lnTo>
                      <a:pt x="681" y="6629"/>
                    </a:lnTo>
                    <a:cubicBezTo>
                      <a:pt x="681" y="6768"/>
                      <a:pt x="722" y="6906"/>
                      <a:pt x="792" y="7017"/>
                    </a:cubicBezTo>
                    <a:lnTo>
                      <a:pt x="195" y="7017"/>
                    </a:lnTo>
                    <a:cubicBezTo>
                      <a:pt x="84" y="7017"/>
                      <a:pt x="1" y="7101"/>
                      <a:pt x="1" y="7198"/>
                    </a:cubicBezTo>
                    <a:lnTo>
                      <a:pt x="1" y="7642"/>
                    </a:lnTo>
                    <a:cubicBezTo>
                      <a:pt x="1" y="8016"/>
                      <a:pt x="320" y="8321"/>
                      <a:pt x="694" y="8321"/>
                    </a:cubicBezTo>
                    <a:lnTo>
                      <a:pt x="3926" y="8321"/>
                    </a:lnTo>
                    <a:cubicBezTo>
                      <a:pt x="4037" y="8321"/>
                      <a:pt x="4120" y="8238"/>
                      <a:pt x="4120" y="8141"/>
                    </a:cubicBezTo>
                    <a:cubicBezTo>
                      <a:pt x="4120" y="8030"/>
                      <a:pt x="4037" y="7947"/>
                      <a:pt x="3926" y="7947"/>
                    </a:cubicBezTo>
                    <a:lnTo>
                      <a:pt x="694" y="7947"/>
                    </a:lnTo>
                    <a:cubicBezTo>
                      <a:pt x="514" y="7947"/>
                      <a:pt x="376" y="7808"/>
                      <a:pt x="376" y="7642"/>
                    </a:cubicBezTo>
                    <a:lnTo>
                      <a:pt x="376" y="7392"/>
                    </a:lnTo>
                    <a:lnTo>
                      <a:pt x="9098" y="7392"/>
                    </a:lnTo>
                    <a:lnTo>
                      <a:pt x="9098" y="7642"/>
                    </a:lnTo>
                    <a:cubicBezTo>
                      <a:pt x="9098" y="7808"/>
                      <a:pt x="8959" y="7947"/>
                      <a:pt x="8793" y="7947"/>
                    </a:cubicBezTo>
                    <a:lnTo>
                      <a:pt x="5562" y="7947"/>
                    </a:lnTo>
                    <a:cubicBezTo>
                      <a:pt x="5451" y="7947"/>
                      <a:pt x="5368" y="8030"/>
                      <a:pt x="5368" y="8141"/>
                    </a:cubicBezTo>
                    <a:cubicBezTo>
                      <a:pt x="5368" y="8238"/>
                      <a:pt x="5451" y="8321"/>
                      <a:pt x="5562" y="8321"/>
                    </a:cubicBezTo>
                    <a:lnTo>
                      <a:pt x="8793" y="8321"/>
                    </a:lnTo>
                    <a:cubicBezTo>
                      <a:pt x="9168" y="8321"/>
                      <a:pt x="9473" y="8016"/>
                      <a:pt x="9473" y="7642"/>
                    </a:cubicBezTo>
                    <a:lnTo>
                      <a:pt x="9473" y="7198"/>
                    </a:lnTo>
                    <a:cubicBezTo>
                      <a:pt x="9473" y="7101"/>
                      <a:pt x="9390" y="7017"/>
                      <a:pt x="9292" y="7017"/>
                    </a:cubicBezTo>
                    <a:lnTo>
                      <a:pt x="8696" y="7017"/>
                    </a:lnTo>
                    <a:cubicBezTo>
                      <a:pt x="8765" y="6906"/>
                      <a:pt x="8793" y="6768"/>
                      <a:pt x="8793" y="6629"/>
                    </a:cubicBezTo>
                    <a:lnTo>
                      <a:pt x="8793" y="2053"/>
                    </a:lnTo>
                    <a:cubicBezTo>
                      <a:pt x="8793" y="1637"/>
                      <a:pt x="8460" y="1290"/>
                      <a:pt x="8044" y="1290"/>
                    </a:cubicBezTo>
                    <a:lnTo>
                      <a:pt x="6588" y="1290"/>
                    </a:lnTo>
                    <a:cubicBezTo>
                      <a:pt x="6367" y="915"/>
                      <a:pt x="5964" y="666"/>
                      <a:pt x="5520" y="666"/>
                    </a:cubicBezTo>
                    <a:cubicBezTo>
                      <a:pt x="5243" y="250"/>
                      <a:pt x="4771" y="0"/>
                      <a:pt x="427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2" name="Google Shape;442;p31"/>
              <p:cNvSpPr/>
              <p:nvPr/>
            </p:nvSpPr>
            <p:spPr>
              <a:xfrm>
                <a:off x="6400384" y="2359892"/>
                <a:ext cx="19216" cy="17499"/>
              </a:xfrm>
              <a:custGeom>
                <a:rect b="b" l="l" r="r" t="t"/>
                <a:pathLst>
                  <a:path extrusionOk="0" h="367" w="403">
                    <a:moveTo>
                      <a:pt x="192" y="0"/>
                    </a:moveTo>
                    <a:cubicBezTo>
                      <a:pt x="147" y="0"/>
                      <a:pt x="103" y="19"/>
                      <a:pt x="70" y="53"/>
                    </a:cubicBezTo>
                    <a:cubicBezTo>
                      <a:pt x="14" y="121"/>
                      <a:pt x="1" y="219"/>
                      <a:pt x="56" y="288"/>
                    </a:cubicBezTo>
                    <a:cubicBezTo>
                      <a:pt x="89" y="342"/>
                      <a:pt x="142" y="366"/>
                      <a:pt x="197" y="366"/>
                    </a:cubicBezTo>
                    <a:cubicBezTo>
                      <a:pt x="283" y="366"/>
                      <a:pt x="372" y="306"/>
                      <a:pt x="389" y="205"/>
                    </a:cubicBezTo>
                    <a:cubicBezTo>
                      <a:pt x="403" y="136"/>
                      <a:pt x="362" y="53"/>
                      <a:pt x="278" y="25"/>
                    </a:cubicBezTo>
                    <a:cubicBezTo>
                      <a:pt x="251" y="8"/>
                      <a:pt x="221" y="0"/>
                      <a:pt x="19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43" name="Google Shape;443;p31"/>
            <p:cNvGrpSpPr/>
            <p:nvPr/>
          </p:nvGrpSpPr>
          <p:grpSpPr>
            <a:xfrm>
              <a:off x="729630" y="975085"/>
              <a:ext cx="255615" cy="254967"/>
              <a:chOff x="6184139" y="1220827"/>
              <a:chExt cx="451696" cy="450552"/>
            </a:xfrm>
          </p:grpSpPr>
          <p:sp>
            <p:nvSpPr>
              <p:cNvPr id="444" name="Google Shape;444;p31"/>
              <p:cNvSpPr/>
              <p:nvPr/>
            </p:nvSpPr>
            <p:spPr>
              <a:xfrm>
                <a:off x="6353416" y="1390104"/>
                <a:ext cx="117776" cy="137087"/>
              </a:xfrm>
              <a:custGeom>
                <a:rect b="b" l="l" r="r" t="t"/>
                <a:pathLst>
                  <a:path extrusionOk="0" h="2875" w="2470">
                    <a:moveTo>
                      <a:pt x="916" y="1946"/>
                    </a:moveTo>
                    <a:cubicBezTo>
                      <a:pt x="1069" y="1946"/>
                      <a:pt x="1193" y="2070"/>
                      <a:pt x="1193" y="2224"/>
                    </a:cubicBezTo>
                    <a:cubicBezTo>
                      <a:pt x="1193" y="2376"/>
                      <a:pt x="1069" y="2501"/>
                      <a:pt x="916" y="2501"/>
                    </a:cubicBezTo>
                    <a:lnTo>
                      <a:pt x="666" y="2501"/>
                    </a:lnTo>
                    <a:cubicBezTo>
                      <a:pt x="500" y="2501"/>
                      <a:pt x="376" y="2376"/>
                      <a:pt x="376" y="2224"/>
                    </a:cubicBezTo>
                    <a:cubicBezTo>
                      <a:pt x="376" y="2070"/>
                      <a:pt x="500" y="1946"/>
                      <a:pt x="666" y="1946"/>
                    </a:cubicBezTo>
                    <a:close/>
                    <a:moveTo>
                      <a:pt x="1383" y="1"/>
                    </a:moveTo>
                    <a:cubicBezTo>
                      <a:pt x="1371" y="1"/>
                      <a:pt x="1358" y="2"/>
                      <a:pt x="1347" y="5"/>
                    </a:cubicBezTo>
                    <a:cubicBezTo>
                      <a:pt x="1263" y="18"/>
                      <a:pt x="1193" y="101"/>
                      <a:pt x="1193" y="184"/>
                    </a:cubicBezTo>
                    <a:lnTo>
                      <a:pt x="1193" y="1627"/>
                    </a:lnTo>
                    <a:cubicBezTo>
                      <a:pt x="1110" y="1599"/>
                      <a:pt x="1014" y="1571"/>
                      <a:pt x="916" y="1571"/>
                    </a:cubicBezTo>
                    <a:lnTo>
                      <a:pt x="666" y="1571"/>
                    </a:lnTo>
                    <a:cubicBezTo>
                      <a:pt x="320" y="1571"/>
                      <a:pt x="15" y="1849"/>
                      <a:pt x="15" y="2209"/>
                    </a:cubicBezTo>
                    <a:cubicBezTo>
                      <a:pt x="1" y="2570"/>
                      <a:pt x="293" y="2875"/>
                      <a:pt x="666" y="2875"/>
                    </a:cubicBezTo>
                    <a:lnTo>
                      <a:pt x="916" y="2875"/>
                    </a:lnTo>
                    <a:cubicBezTo>
                      <a:pt x="1277" y="2875"/>
                      <a:pt x="1568" y="2584"/>
                      <a:pt x="1568" y="2224"/>
                    </a:cubicBezTo>
                    <a:lnTo>
                      <a:pt x="1568" y="600"/>
                    </a:lnTo>
                    <a:cubicBezTo>
                      <a:pt x="1637" y="628"/>
                      <a:pt x="1707" y="670"/>
                      <a:pt x="1804" y="698"/>
                    </a:cubicBezTo>
                    <a:cubicBezTo>
                      <a:pt x="2026" y="767"/>
                      <a:pt x="2081" y="920"/>
                      <a:pt x="2081" y="933"/>
                    </a:cubicBezTo>
                    <a:lnTo>
                      <a:pt x="2095" y="948"/>
                    </a:lnTo>
                    <a:cubicBezTo>
                      <a:pt x="2118" y="1025"/>
                      <a:pt x="2183" y="1067"/>
                      <a:pt x="2259" y="1067"/>
                    </a:cubicBezTo>
                    <a:cubicBezTo>
                      <a:pt x="2278" y="1067"/>
                      <a:pt x="2297" y="1064"/>
                      <a:pt x="2317" y="1059"/>
                    </a:cubicBezTo>
                    <a:cubicBezTo>
                      <a:pt x="2414" y="1031"/>
                      <a:pt x="2469" y="933"/>
                      <a:pt x="2442" y="822"/>
                    </a:cubicBezTo>
                    <a:cubicBezTo>
                      <a:pt x="2401" y="698"/>
                      <a:pt x="2247" y="448"/>
                      <a:pt x="1915" y="337"/>
                    </a:cubicBezTo>
                    <a:cubicBezTo>
                      <a:pt x="1665" y="268"/>
                      <a:pt x="1554" y="101"/>
                      <a:pt x="1541" y="88"/>
                    </a:cubicBezTo>
                    <a:cubicBezTo>
                      <a:pt x="1506" y="30"/>
                      <a:pt x="1443" y="1"/>
                      <a:pt x="138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5" name="Google Shape;445;p31"/>
              <p:cNvSpPr/>
              <p:nvPr/>
            </p:nvSpPr>
            <p:spPr>
              <a:xfrm>
                <a:off x="6184139" y="1227598"/>
                <a:ext cx="451696" cy="443781"/>
              </a:xfrm>
              <a:custGeom>
                <a:rect b="b" l="l" r="r" t="t"/>
                <a:pathLst>
                  <a:path extrusionOk="0" h="9307" w="9473">
                    <a:moveTo>
                      <a:pt x="4672" y="2941"/>
                    </a:moveTo>
                    <a:cubicBezTo>
                      <a:pt x="5194" y="2941"/>
                      <a:pt x="5714" y="3135"/>
                      <a:pt x="6103" y="3524"/>
                    </a:cubicBezTo>
                    <a:cubicBezTo>
                      <a:pt x="6894" y="4313"/>
                      <a:pt x="6894" y="5604"/>
                      <a:pt x="6103" y="6394"/>
                    </a:cubicBezTo>
                    <a:cubicBezTo>
                      <a:pt x="5708" y="6789"/>
                      <a:pt x="5188" y="6987"/>
                      <a:pt x="4667" y="6987"/>
                    </a:cubicBezTo>
                    <a:cubicBezTo>
                      <a:pt x="4147" y="6987"/>
                      <a:pt x="3627" y="6789"/>
                      <a:pt x="3232" y="6394"/>
                    </a:cubicBezTo>
                    <a:cubicBezTo>
                      <a:pt x="2441" y="5604"/>
                      <a:pt x="2441" y="4313"/>
                      <a:pt x="3232" y="3524"/>
                    </a:cubicBezTo>
                    <a:cubicBezTo>
                      <a:pt x="3627" y="3135"/>
                      <a:pt x="4151" y="2941"/>
                      <a:pt x="4672" y="2941"/>
                    </a:cubicBezTo>
                    <a:close/>
                    <a:moveTo>
                      <a:pt x="2726" y="6554"/>
                    </a:moveTo>
                    <a:cubicBezTo>
                      <a:pt x="2820" y="6554"/>
                      <a:pt x="2913" y="6588"/>
                      <a:pt x="2983" y="6658"/>
                    </a:cubicBezTo>
                    <a:cubicBezTo>
                      <a:pt x="3121" y="6796"/>
                      <a:pt x="3121" y="7018"/>
                      <a:pt x="2983" y="7157"/>
                    </a:cubicBezTo>
                    <a:lnTo>
                      <a:pt x="1720" y="8418"/>
                    </a:lnTo>
                    <a:lnTo>
                      <a:pt x="1208" y="7919"/>
                    </a:lnTo>
                    <a:lnTo>
                      <a:pt x="2469" y="6658"/>
                    </a:lnTo>
                    <a:cubicBezTo>
                      <a:pt x="2538" y="6588"/>
                      <a:pt x="2632" y="6554"/>
                      <a:pt x="2726" y="6554"/>
                    </a:cubicBezTo>
                    <a:close/>
                    <a:moveTo>
                      <a:pt x="944" y="8183"/>
                    </a:moveTo>
                    <a:lnTo>
                      <a:pt x="1457" y="8682"/>
                    </a:lnTo>
                    <a:lnTo>
                      <a:pt x="1304" y="8834"/>
                    </a:lnTo>
                    <a:cubicBezTo>
                      <a:pt x="1235" y="8904"/>
                      <a:pt x="1145" y="8938"/>
                      <a:pt x="1055" y="8938"/>
                    </a:cubicBezTo>
                    <a:cubicBezTo>
                      <a:pt x="964" y="8938"/>
                      <a:pt x="874" y="8904"/>
                      <a:pt x="805" y="8834"/>
                    </a:cubicBezTo>
                    <a:cubicBezTo>
                      <a:pt x="666" y="8696"/>
                      <a:pt x="666" y="8474"/>
                      <a:pt x="805" y="8335"/>
                    </a:cubicBezTo>
                    <a:lnTo>
                      <a:pt x="944" y="8183"/>
                    </a:lnTo>
                    <a:close/>
                    <a:moveTo>
                      <a:pt x="4718" y="1"/>
                    </a:moveTo>
                    <a:cubicBezTo>
                      <a:pt x="4642" y="1"/>
                      <a:pt x="4571" y="51"/>
                      <a:pt x="4549" y="125"/>
                    </a:cubicBezTo>
                    <a:cubicBezTo>
                      <a:pt x="4508" y="223"/>
                      <a:pt x="4564" y="320"/>
                      <a:pt x="4660" y="362"/>
                    </a:cubicBezTo>
                    <a:cubicBezTo>
                      <a:pt x="5146" y="541"/>
                      <a:pt x="5548" y="889"/>
                      <a:pt x="5797" y="1346"/>
                    </a:cubicBezTo>
                    <a:cubicBezTo>
                      <a:pt x="5834" y="1394"/>
                      <a:pt x="5890" y="1432"/>
                      <a:pt x="5950" y="1432"/>
                    </a:cubicBezTo>
                    <a:cubicBezTo>
                      <a:pt x="5959" y="1432"/>
                      <a:pt x="5969" y="1431"/>
                      <a:pt x="5978" y="1429"/>
                    </a:cubicBezTo>
                    <a:lnTo>
                      <a:pt x="6130" y="1429"/>
                    </a:lnTo>
                    <a:cubicBezTo>
                      <a:pt x="6824" y="1429"/>
                      <a:pt x="7462" y="1873"/>
                      <a:pt x="7711" y="2511"/>
                    </a:cubicBezTo>
                    <a:cubicBezTo>
                      <a:pt x="7739" y="2594"/>
                      <a:pt x="7822" y="2636"/>
                      <a:pt x="7905" y="2636"/>
                    </a:cubicBezTo>
                    <a:cubicBezTo>
                      <a:pt x="7947" y="2636"/>
                      <a:pt x="7975" y="2622"/>
                      <a:pt x="8016" y="2622"/>
                    </a:cubicBezTo>
                    <a:cubicBezTo>
                      <a:pt x="8613" y="2622"/>
                      <a:pt x="9098" y="3121"/>
                      <a:pt x="9098" y="3718"/>
                    </a:cubicBezTo>
                    <a:cubicBezTo>
                      <a:pt x="9098" y="4328"/>
                      <a:pt x="8613" y="4813"/>
                      <a:pt x="8016" y="4813"/>
                    </a:cubicBezTo>
                    <a:lnTo>
                      <a:pt x="7073" y="4813"/>
                    </a:lnTo>
                    <a:cubicBezTo>
                      <a:pt x="7004" y="3870"/>
                      <a:pt x="6380" y="3024"/>
                      <a:pt x="5492" y="2705"/>
                    </a:cubicBezTo>
                    <a:cubicBezTo>
                      <a:pt x="5230" y="2611"/>
                      <a:pt x="4957" y="2565"/>
                      <a:pt x="4687" y="2565"/>
                    </a:cubicBezTo>
                    <a:cubicBezTo>
                      <a:pt x="4001" y="2565"/>
                      <a:pt x="3329" y="2857"/>
                      <a:pt x="2872" y="3385"/>
                    </a:cubicBezTo>
                    <a:cubicBezTo>
                      <a:pt x="2705" y="3579"/>
                      <a:pt x="2567" y="3787"/>
                      <a:pt x="2456" y="4023"/>
                    </a:cubicBezTo>
                    <a:cubicBezTo>
                      <a:pt x="2358" y="4272"/>
                      <a:pt x="2289" y="4550"/>
                      <a:pt x="2275" y="4813"/>
                    </a:cubicBezTo>
                    <a:lnTo>
                      <a:pt x="1762" y="4813"/>
                    </a:lnTo>
                    <a:cubicBezTo>
                      <a:pt x="999" y="4813"/>
                      <a:pt x="376" y="4189"/>
                      <a:pt x="376" y="3426"/>
                    </a:cubicBezTo>
                    <a:cubicBezTo>
                      <a:pt x="376" y="2719"/>
                      <a:pt x="944" y="2109"/>
                      <a:pt x="1651" y="2054"/>
                    </a:cubicBezTo>
                    <a:cubicBezTo>
                      <a:pt x="1735" y="2039"/>
                      <a:pt x="1803" y="1984"/>
                      <a:pt x="1818" y="1900"/>
                    </a:cubicBezTo>
                    <a:cubicBezTo>
                      <a:pt x="1984" y="1194"/>
                      <a:pt x="2484" y="611"/>
                      <a:pt x="3177" y="362"/>
                    </a:cubicBezTo>
                    <a:cubicBezTo>
                      <a:pt x="3273" y="334"/>
                      <a:pt x="3316" y="223"/>
                      <a:pt x="3273" y="125"/>
                    </a:cubicBezTo>
                    <a:cubicBezTo>
                      <a:pt x="3251" y="48"/>
                      <a:pt x="3176" y="6"/>
                      <a:pt x="3098" y="6"/>
                    </a:cubicBezTo>
                    <a:cubicBezTo>
                      <a:pt x="3078" y="6"/>
                      <a:pt x="3058" y="9"/>
                      <a:pt x="3038" y="14"/>
                    </a:cubicBezTo>
                    <a:cubicBezTo>
                      <a:pt x="2650" y="153"/>
                      <a:pt x="2303" y="403"/>
                      <a:pt x="2025" y="722"/>
                    </a:cubicBezTo>
                    <a:cubicBezTo>
                      <a:pt x="1776" y="1000"/>
                      <a:pt x="1596" y="1332"/>
                      <a:pt x="1498" y="1693"/>
                    </a:cubicBezTo>
                    <a:cubicBezTo>
                      <a:pt x="653" y="1832"/>
                      <a:pt x="1" y="2581"/>
                      <a:pt x="1" y="3426"/>
                    </a:cubicBezTo>
                    <a:cubicBezTo>
                      <a:pt x="1" y="4397"/>
                      <a:pt x="792" y="5188"/>
                      <a:pt x="1762" y="5188"/>
                    </a:cubicBezTo>
                    <a:lnTo>
                      <a:pt x="2289" y="5188"/>
                    </a:lnTo>
                    <a:cubicBezTo>
                      <a:pt x="2317" y="5534"/>
                      <a:pt x="2428" y="5881"/>
                      <a:pt x="2608" y="6186"/>
                    </a:cubicBezTo>
                    <a:cubicBezTo>
                      <a:pt x="2469" y="6214"/>
                      <a:pt x="2330" y="6283"/>
                      <a:pt x="2206" y="6394"/>
                    </a:cubicBezTo>
                    <a:lnTo>
                      <a:pt x="542" y="8072"/>
                    </a:lnTo>
                    <a:cubicBezTo>
                      <a:pt x="250" y="8350"/>
                      <a:pt x="250" y="8807"/>
                      <a:pt x="542" y="9099"/>
                    </a:cubicBezTo>
                    <a:cubicBezTo>
                      <a:pt x="681" y="9237"/>
                      <a:pt x="868" y="9307"/>
                      <a:pt x="1055" y="9307"/>
                    </a:cubicBezTo>
                    <a:cubicBezTo>
                      <a:pt x="1242" y="9307"/>
                      <a:pt x="1430" y="9237"/>
                      <a:pt x="1568" y="9099"/>
                    </a:cubicBezTo>
                    <a:lnTo>
                      <a:pt x="3232" y="7420"/>
                    </a:lnTo>
                    <a:cubicBezTo>
                      <a:pt x="3343" y="7309"/>
                      <a:pt x="3412" y="7170"/>
                      <a:pt x="3440" y="7018"/>
                    </a:cubicBezTo>
                    <a:cubicBezTo>
                      <a:pt x="3815" y="7240"/>
                      <a:pt x="4244" y="7364"/>
                      <a:pt x="4675" y="7364"/>
                    </a:cubicBezTo>
                    <a:cubicBezTo>
                      <a:pt x="5285" y="7364"/>
                      <a:pt x="5895" y="7129"/>
                      <a:pt x="6367" y="6658"/>
                    </a:cubicBezTo>
                    <a:cubicBezTo>
                      <a:pt x="6783" y="6242"/>
                      <a:pt x="7004" y="5728"/>
                      <a:pt x="7060" y="5188"/>
                    </a:cubicBezTo>
                    <a:lnTo>
                      <a:pt x="8016" y="5188"/>
                    </a:lnTo>
                    <a:cubicBezTo>
                      <a:pt x="8821" y="5188"/>
                      <a:pt x="9473" y="4522"/>
                      <a:pt x="9473" y="3718"/>
                    </a:cubicBezTo>
                    <a:cubicBezTo>
                      <a:pt x="9473" y="2913"/>
                      <a:pt x="8821" y="2261"/>
                      <a:pt x="8016" y="2261"/>
                    </a:cubicBezTo>
                    <a:lnTo>
                      <a:pt x="8003" y="2261"/>
                    </a:lnTo>
                    <a:cubicBezTo>
                      <a:pt x="7670" y="1540"/>
                      <a:pt x="6935" y="1055"/>
                      <a:pt x="6130" y="1055"/>
                    </a:cubicBezTo>
                    <a:lnTo>
                      <a:pt x="6061" y="1055"/>
                    </a:lnTo>
                    <a:cubicBezTo>
                      <a:pt x="5770" y="569"/>
                      <a:pt x="5313" y="209"/>
                      <a:pt x="4786" y="14"/>
                    </a:cubicBezTo>
                    <a:cubicBezTo>
                      <a:pt x="4763" y="5"/>
                      <a:pt x="4740" y="1"/>
                      <a:pt x="47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6" name="Google Shape;446;p31"/>
              <p:cNvSpPr/>
              <p:nvPr/>
            </p:nvSpPr>
            <p:spPr>
              <a:xfrm>
                <a:off x="6361570" y="1220827"/>
                <a:ext cx="19025" cy="17690"/>
              </a:xfrm>
              <a:custGeom>
                <a:rect b="b" l="l" r="r" t="t"/>
                <a:pathLst>
                  <a:path extrusionOk="0" h="371" w="399">
                    <a:moveTo>
                      <a:pt x="187" y="1"/>
                    </a:moveTo>
                    <a:cubicBezTo>
                      <a:pt x="174" y="1"/>
                      <a:pt x="161" y="2"/>
                      <a:pt x="149" y="4"/>
                    </a:cubicBezTo>
                    <a:cubicBezTo>
                      <a:pt x="79" y="32"/>
                      <a:pt x="24" y="101"/>
                      <a:pt x="11" y="171"/>
                    </a:cubicBezTo>
                    <a:cubicBezTo>
                      <a:pt x="1" y="288"/>
                      <a:pt x="101" y="370"/>
                      <a:pt x="200" y="370"/>
                    </a:cubicBezTo>
                    <a:cubicBezTo>
                      <a:pt x="241" y="370"/>
                      <a:pt x="283" y="356"/>
                      <a:pt x="316" y="323"/>
                    </a:cubicBezTo>
                    <a:cubicBezTo>
                      <a:pt x="385" y="267"/>
                      <a:pt x="399" y="156"/>
                      <a:pt x="357" y="88"/>
                    </a:cubicBezTo>
                    <a:cubicBezTo>
                      <a:pt x="323" y="30"/>
                      <a:pt x="250" y="1"/>
                      <a:pt x="18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47" name="Google Shape;447;p31"/>
            <p:cNvGrpSpPr/>
            <p:nvPr/>
          </p:nvGrpSpPr>
          <p:grpSpPr>
            <a:xfrm>
              <a:off x="723837" y="1482615"/>
              <a:ext cx="267223" cy="233165"/>
              <a:chOff x="6908262" y="1240186"/>
              <a:chExt cx="472209" cy="412024"/>
            </a:xfrm>
          </p:grpSpPr>
          <p:sp>
            <p:nvSpPr>
              <p:cNvPr id="448" name="Google Shape;448;p31"/>
              <p:cNvSpPr/>
              <p:nvPr/>
            </p:nvSpPr>
            <p:spPr>
              <a:xfrm>
                <a:off x="7105958" y="1594618"/>
                <a:ext cx="76769" cy="17929"/>
              </a:xfrm>
              <a:custGeom>
                <a:rect b="b" l="l" r="r" t="t"/>
                <a:pathLst>
                  <a:path extrusionOk="0" h="376" w="1610">
                    <a:moveTo>
                      <a:pt x="181" y="0"/>
                    </a:moveTo>
                    <a:cubicBezTo>
                      <a:pt x="84" y="0"/>
                      <a:pt x="1" y="84"/>
                      <a:pt x="1" y="181"/>
                    </a:cubicBezTo>
                    <a:cubicBezTo>
                      <a:pt x="1" y="292"/>
                      <a:pt x="84" y="375"/>
                      <a:pt x="181" y="375"/>
                    </a:cubicBezTo>
                    <a:lnTo>
                      <a:pt x="1429" y="375"/>
                    </a:lnTo>
                    <a:cubicBezTo>
                      <a:pt x="1540" y="375"/>
                      <a:pt x="1609" y="292"/>
                      <a:pt x="1609" y="181"/>
                    </a:cubicBezTo>
                    <a:cubicBezTo>
                      <a:pt x="1609" y="84"/>
                      <a:pt x="1540" y="0"/>
                      <a:pt x="142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49" name="Google Shape;449;p31"/>
              <p:cNvSpPr/>
              <p:nvPr/>
            </p:nvSpPr>
            <p:spPr>
              <a:xfrm>
                <a:off x="7080209" y="1365642"/>
                <a:ext cx="136229" cy="159593"/>
              </a:xfrm>
              <a:custGeom>
                <a:rect b="b" l="l" r="r" t="t"/>
                <a:pathLst>
                  <a:path extrusionOk="0" h="3347" w="2857">
                    <a:moveTo>
                      <a:pt x="1054" y="2237"/>
                    </a:moveTo>
                    <a:cubicBezTo>
                      <a:pt x="1262" y="2237"/>
                      <a:pt x="1415" y="2404"/>
                      <a:pt x="1415" y="2598"/>
                    </a:cubicBezTo>
                    <a:lnTo>
                      <a:pt x="1415" y="2611"/>
                    </a:lnTo>
                    <a:cubicBezTo>
                      <a:pt x="1415" y="2820"/>
                      <a:pt x="1262" y="2972"/>
                      <a:pt x="1054" y="2972"/>
                    </a:cubicBezTo>
                    <a:lnTo>
                      <a:pt x="735" y="2972"/>
                    </a:lnTo>
                    <a:cubicBezTo>
                      <a:pt x="541" y="2972"/>
                      <a:pt x="374" y="2820"/>
                      <a:pt x="374" y="2611"/>
                    </a:cubicBezTo>
                    <a:lnTo>
                      <a:pt x="374" y="2598"/>
                    </a:lnTo>
                    <a:cubicBezTo>
                      <a:pt x="374" y="2404"/>
                      <a:pt x="541" y="2237"/>
                      <a:pt x="735" y="2237"/>
                    </a:cubicBezTo>
                    <a:close/>
                    <a:moveTo>
                      <a:pt x="1594" y="1"/>
                    </a:moveTo>
                    <a:cubicBezTo>
                      <a:pt x="1580" y="1"/>
                      <a:pt x="1567" y="2"/>
                      <a:pt x="1553" y="4"/>
                    </a:cubicBezTo>
                    <a:cubicBezTo>
                      <a:pt x="1470" y="32"/>
                      <a:pt x="1415" y="102"/>
                      <a:pt x="1415" y="185"/>
                    </a:cubicBezTo>
                    <a:lnTo>
                      <a:pt x="1415" y="1960"/>
                    </a:lnTo>
                    <a:cubicBezTo>
                      <a:pt x="1317" y="1904"/>
                      <a:pt x="1193" y="1862"/>
                      <a:pt x="1054" y="1862"/>
                    </a:cubicBezTo>
                    <a:lnTo>
                      <a:pt x="735" y="1862"/>
                    </a:lnTo>
                    <a:cubicBezTo>
                      <a:pt x="333" y="1862"/>
                      <a:pt x="0" y="2195"/>
                      <a:pt x="0" y="2598"/>
                    </a:cubicBezTo>
                    <a:lnTo>
                      <a:pt x="0" y="2611"/>
                    </a:lnTo>
                    <a:cubicBezTo>
                      <a:pt x="0" y="3014"/>
                      <a:pt x="333" y="3347"/>
                      <a:pt x="735" y="3347"/>
                    </a:cubicBezTo>
                    <a:lnTo>
                      <a:pt x="1054" y="3347"/>
                    </a:lnTo>
                    <a:cubicBezTo>
                      <a:pt x="1456" y="3347"/>
                      <a:pt x="1789" y="3014"/>
                      <a:pt x="1789" y="2611"/>
                    </a:cubicBezTo>
                    <a:lnTo>
                      <a:pt x="1789" y="2598"/>
                    </a:lnTo>
                    <a:lnTo>
                      <a:pt x="1789" y="614"/>
                    </a:lnTo>
                    <a:cubicBezTo>
                      <a:pt x="1872" y="670"/>
                      <a:pt x="1983" y="725"/>
                      <a:pt x="2108" y="767"/>
                    </a:cubicBezTo>
                    <a:cubicBezTo>
                      <a:pt x="2399" y="850"/>
                      <a:pt x="2469" y="1058"/>
                      <a:pt x="2469" y="1058"/>
                    </a:cubicBezTo>
                    <a:lnTo>
                      <a:pt x="2482" y="1086"/>
                    </a:lnTo>
                    <a:cubicBezTo>
                      <a:pt x="2505" y="1154"/>
                      <a:pt x="2575" y="1204"/>
                      <a:pt x="2645" y="1204"/>
                    </a:cubicBezTo>
                    <a:cubicBezTo>
                      <a:pt x="2661" y="1204"/>
                      <a:pt x="2676" y="1202"/>
                      <a:pt x="2691" y="1197"/>
                    </a:cubicBezTo>
                    <a:cubicBezTo>
                      <a:pt x="2802" y="1183"/>
                      <a:pt x="2857" y="1072"/>
                      <a:pt x="2829" y="975"/>
                    </a:cubicBezTo>
                    <a:lnTo>
                      <a:pt x="2829" y="961"/>
                    </a:lnTo>
                    <a:cubicBezTo>
                      <a:pt x="2787" y="808"/>
                      <a:pt x="2607" y="531"/>
                      <a:pt x="2219" y="407"/>
                    </a:cubicBezTo>
                    <a:cubicBezTo>
                      <a:pt x="1914" y="309"/>
                      <a:pt x="1775" y="115"/>
                      <a:pt x="1761" y="87"/>
                    </a:cubicBezTo>
                    <a:cubicBezTo>
                      <a:pt x="1726" y="30"/>
                      <a:pt x="1663" y="1"/>
                      <a:pt x="159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0" name="Google Shape;450;p31"/>
              <p:cNvSpPr/>
              <p:nvPr/>
            </p:nvSpPr>
            <p:spPr>
              <a:xfrm>
                <a:off x="7019365" y="1240186"/>
                <a:ext cx="249999" cy="412024"/>
              </a:xfrm>
              <a:custGeom>
                <a:rect b="b" l="l" r="r" t="t"/>
                <a:pathLst>
                  <a:path extrusionOk="0" h="8641" w="5243">
                    <a:moveTo>
                      <a:pt x="3578" y="361"/>
                    </a:moveTo>
                    <a:lnTo>
                      <a:pt x="3578" y="403"/>
                    </a:lnTo>
                    <a:lnTo>
                      <a:pt x="3578" y="666"/>
                    </a:lnTo>
                    <a:cubicBezTo>
                      <a:pt x="3578" y="736"/>
                      <a:pt x="3523" y="791"/>
                      <a:pt x="3453" y="791"/>
                    </a:cubicBezTo>
                    <a:lnTo>
                      <a:pt x="1803" y="791"/>
                    </a:lnTo>
                    <a:cubicBezTo>
                      <a:pt x="1720" y="791"/>
                      <a:pt x="1665" y="736"/>
                      <a:pt x="1665" y="666"/>
                    </a:cubicBezTo>
                    <a:lnTo>
                      <a:pt x="1665" y="403"/>
                    </a:lnTo>
                    <a:lnTo>
                      <a:pt x="1665" y="361"/>
                    </a:lnTo>
                    <a:close/>
                    <a:moveTo>
                      <a:pt x="832" y="0"/>
                    </a:moveTo>
                    <a:cubicBezTo>
                      <a:pt x="374" y="0"/>
                      <a:pt x="0" y="375"/>
                      <a:pt x="0" y="832"/>
                    </a:cubicBezTo>
                    <a:lnTo>
                      <a:pt x="0" y="1636"/>
                    </a:lnTo>
                    <a:cubicBezTo>
                      <a:pt x="0" y="1747"/>
                      <a:pt x="84" y="1831"/>
                      <a:pt x="180" y="1831"/>
                    </a:cubicBezTo>
                    <a:cubicBezTo>
                      <a:pt x="291" y="1831"/>
                      <a:pt x="374" y="1747"/>
                      <a:pt x="374" y="1636"/>
                    </a:cubicBezTo>
                    <a:lnTo>
                      <a:pt x="374" y="832"/>
                    </a:lnTo>
                    <a:cubicBezTo>
                      <a:pt x="374" y="569"/>
                      <a:pt x="568" y="361"/>
                      <a:pt x="832" y="361"/>
                    </a:cubicBezTo>
                    <a:lnTo>
                      <a:pt x="1262" y="361"/>
                    </a:lnTo>
                    <a:cubicBezTo>
                      <a:pt x="1276" y="361"/>
                      <a:pt x="1290" y="388"/>
                      <a:pt x="1290" y="403"/>
                    </a:cubicBezTo>
                    <a:lnTo>
                      <a:pt x="1290" y="666"/>
                    </a:lnTo>
                    <a:cubicBezTo>
                      <a:pt x="1290" y="943"/>
                      <a:pt x="1526" y="1165"/>
                      <a:pt x="1803" y="1165"/>
                    </a:cubicBezTo>
                    <a:lnTo>
                      <a:pt x="3453" y="1165"/>
                    </a:lnTo>
                    <a:cubicBezTo>
                      <a:pt x="3730" y="1165"/>
                      <a:pt x="3952" y="943"/>
                      <a:pt x="3952" y="666"/>
                    </a:cubicBezTo>
                    <a:lnTo>
                      <a:pt x="3952" y="403"/>
                    </a:lnTo>
                    <a:cubicBezTo>
                      <a:pt x="3952" y="388"/>
                      <a:pt x="3967" y="361"/>
                      <a:pt x="3994" y="361"/>
                    </a:cubicBezTo>
                    <a:lnTo>
                      <a:pt x="4410" y="361"/>
                    </a:lnTo>
                    <a:cubicBezTo>
                      <a:pt x="4673" y="361"/>
                      <a:pt x="4882" y="569"/>
                      <a:pt x="4882" y="832"/>
                    </a:cubicBezTo>
                    <a:lnTo>
                      <a:pt x="4882" y="7808"/>
                    </a:lnTo>
                    <a:cubicBezTo>
                      <a:pt x="4882" y="8058"/>
                      <a:pt x="4673" y="8265"/>
                      <a:pt x="4410" y="8265"/>
                    </a:cubicBezTo>
                    <a:lnTo>
                      <a:pt x="832" y="8265"/>
                    </a:lnTo>
                    <a:cubicBezTo>
                      <a:pt x="583" y="8265"/>
                      <a:pt x="374" y="8058"/>
                      <a:pt x="374" y="7808"/>
                    </a:cubicBezTo>
                    <a:lnTo>
                      <a:pt x="374" y="3273"/>
                    </a:lnTo>
                    <a:cubicBezTo>
                      <a:pt x="374" y="3162"/>
                      <a:pt x="291" y="3079"/>
                      <a:pt x="180" y="3079"/>
                    </a:cubicBezTo>
                    <a:cubicBezTo>
                      <a:pt x="84" y="3079"/>
                      <a:pt x="0" y="3162"/>
                      <a:pt x="0" y="3273"/>
                    </a:cubicBezTo>
                    <a:lnTo>
                      <a:pt x="0" y="7808"/>
                    </a:lnTo>
                    <a:cubicBezTo>
                      <a:pt x="0" y="8265"/>
                      <a:pt x="374" y="8640"/>
                      <a:pt x="832" y="8640"/>
                    </a:cubicBezTo>
                    <a:lnTo>
                      <a:pt x="4410" y="8640"/>
                    </a:lnTo>
                    <a:cubicBezTo>
                      <a:pt x="4882" y="8640"/>
                      <a:pt x="5242" y="8265"/>
                      <a:pt x="5242" y="7808"/>
                    </a:cubicBezTo>
                    <a:lnTo>
                      <a:pt x="5242" y="832"/>
                    </a:lnTo>
                    <a:cubicBezTo>
                      <a:pt x="5242" y="375"/>
                      <a:pt x="4882" y="0"/>
                      <a:pt x="441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1" name="Google Shape;451;p31"/>
              <p:cNvSpPr/>
              <p:nvPr/>
            </p:nvSpPr>
            <p:spPr>
              <a:xfrm>
                <a:off x="6955183" y="1401691"/>
                <a:ext cx="41722" cy="97606"/>
              </a:xfrm>
              <a:custGeom>
                <a:rect b="b" l="l" r="r" t="t"/>
                <a:pathLst>
                  <a:path extrusionOk="0" h="2047" w="875">
                    <a:moveTo>
                      <a:pt x="668" y="1"/>
                    </a:moveTo>
                    <a:cubicBezTo>
                      <a:pt x="621" y="1"/>
                      <a:pt x="576" y="18"/>
                      <a:pt x="542" y="52"/>
                    </a:cubicBezTo>
                    <a:cubicBezTo>
                      <a:pt x="1" y="594"/>
                      <a:pt x="1" y="1454"/>
                      <a:pt x="542" y="1994"/>
                    </a:cubicBezTo>
                    <a:cubicBezTo>
                      <a:pt x="576" y="2029"/>
                      <a:pt x="625" y="2046"/>
                      <a:pt x="673" y="2046"/>
                    </a:cubicBezTo>
                    <a:cubicBezTo>
                      <a:pt x="722" y="2046"/>
                      <a:pt x="771" y="2029"/>
                      <a:pt x="805" y="1994"/>
                    </a:cubicBezTo>
                    <a:cubicBezTo>
                      <a:pt x="875" y="1911"/>
                      <a:pt x="875" y="1800"/>
                      <a:pt x="805" y="1731"/>
                    </a:cubicBezTo>
                    <a:cubicBezTo>
                      <a:pt x="417" y="1343"/>
                      <a:pt x="417" y="705"/>
                      <a:pt x="805" y="316"/>
                    </a:cubicBezTo>
                    <a:cubicBezTo>
                      <a:pt x="875" y="246"/>
                      <a:pt x="875" y="122"/>
                      <a:pt x="805" y="52"/>
                    </a:cubicBezTo>
                    <a:cubicBezTo>
                      <a:pt x="763" y="18"/>
                      <a:pt x="715" y="1"/>
                      <a:pt x="66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2" name="Google Shape;452;p31"/>
              <p:cNvSpPr/>
              <p:nvPr/>
            </p:nvSpPr>
            <p:spPr>
              <a:xfrm>
                <a:off x="6908262" y="1371269"/>
                <a:ext cx="58220" cy="158592"/>
              </a:xfrm>
              <a:custGeom>
                <a:rect b="b" l="l" r="r" t="t"/>
                <a:pathLst>
                  <a:path extrusionOk="0" h="3326" w="1221">
                    <a:moveTo>
                      <a:pt x="1014" y="1"/>
                    </a:moveTo>
                    <a:cubicBezTo>
                      <a:pt x="967" y="1"/>
                      <a:pt x="922" y="18"/>
                      <a:pt x="888" y="52"/>
                    </a:cubicBezTo>
                    <a:cubicBezTo>
                      <a:pt x="1" y="940"/>
                      <a:pt x="1" y="2382"/>
                      <a:pt x="888" y="3270"/>
                    </a:cubicBezTo>
                    <a:cubicBezTo>
                      <a:pt x="916" y="3297"/>
                      <a:pt x="971" y="3325"/>
                      <a:pt x="1012" y="3325"/>
                    </a:cubicBezTo>
                    <a:cubicBezTo>
                      <a:pt x="1068" y="3325"/>
                      <a:pt x="1110" y="3297"/>
                      <a:pt x="1151" y="3270"/>
                    </a:cubicBezTo>
                    <a:cubicBezTo>
                      <a:pt x="1221" y="3201"/>
                      <a:pt x="1221" y="3076"/>
                      <a:pt x="1151" y="3007"/>
                    </a:cubicBezTo>
                    <a:cubicBezTo>
                      <a:pt x="402" y="2258"/>
                      <a:pt x="402" y="1051"/>
                      <a:pt x="1151" y="316"/>
                    </a:cubicBezTo>
                    <a:cubicBezTo>
                      <a:pt x="1221" y="247"/>
                      <a:pt x="1221" y="122"/>
                      <a:pt x="1151" y="52"/>
                    </a:cubicBezTo>
                    <a:cubicBezTo>
                      <a:pt x="1109" y="18"/>
                      <a:pt x="1061" y="1"/>
                      <a:pt x="101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3" name="Google Shape;453;p31"/>
              <p:cNvSpPr/>
              <p:nvPr/>
            </p:nvSpPr>
            <p:spPr>
              <a:xfrm>
                <a:off x="7291781" y="1401691"/>
                <a:ext cx="41722" cy="97606"/>
              </a:xfrm>
              <a:custGeom>
                <a:rect b="b" l="l" r="r" t="t"/>
                <a:pathLst>
                  <a:path extrusionOk="0" h="2047" w="875">
                    <a:moveTo>
                      <a:pt x="210" y="1"/>
                    </a:moveTo>
                    <a:cubicBezTo>
                      <a:pt x="163" y="1"/>
                      <a:pt x="119" y="18"/>
                      <a:pt x="84" y="52"/>
                    </a:cubicBezTo>
                    <a:cubicBezTo>
                      <a:pt x="1" y="122"/>
                      <a:pt x="1" y="246"/>
                      <a:pt x="84" y="316"/>
                    </a:cubicBezTo>
                    <a:cubicBezTo>
                      <a:pt x="472" y="705"/>
                      <a:pt x="472" y="1343"/>
                      <a:pt x="84" y="1731"/>
                    </a:cubicBezTo>
                    <a:cubicBezTo>
                      <a:pt x="1" y="1800"/>
                      <a:pt x="1" y="1911"/>
                      <a:pt x="84" y="1994"/>
                    </a:cubicBezTo>
                    <a:cubicBezTo>
                      <a:pt x="119" y="2029"/>
                      <a:pt x="163" y="2046"/>
                      <a:pt x="210" y="2046"/>
                    </a:cubicBezTo>
                    <a:cubicBezTo>
                      <a:pt x="257" y="2046"/>
                      <a:pt x="305" y="2029"/>
                      <a:pt x="347" y="1994"/>
                    </a:cubicBezTo>
                    <a:cubicBezTo>
                      <a:pt x="874" y="1454"/>
                      <a:pt x="874" y="594"/>
                      <a:pt x="347" y="52"/>
                    </a:cubicBezTo>
                    <a:cubicBezTo>
                      <a:pt x="305" y="18"/>
                      <a:pt x="257" y="1"/>
                      <a:pt x="2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4" name="Google Shape;454;p31"/>
              <p:cNvSpPr/>
              <p:nvPr/>
            </p:nvSpPr>
            <p:spPr>
              <a:xfrm>
                <a:off x="7322871" y="1371269"/>
                <a:ext cx="57600" cy="158449"/>
              </a:xfrm>
              <a:custGeom>
                <a:rect b="b" l="l" r="r" t="t"/>
                <a:pathLst>
                  <a:path extrusionOk="0" h="3323" w="1208">
                    <a:moveTo>
                      <a:pt x="196" y="1"/>
                    </a:moveTo>
                    <a:cubicBezTo>
                      <a:pt x="149" y="1"/>
                      <a:pt x="104" y="18"/>
                      <a:pt x="70" y="52"/>
                    </a:cubicBezTo>
                    <a:cubicBezTo>
                      <a:pt x="0" y="122"/>
                      <a:pt x="0" y="247"/>
                      <a:pt x="70" y="316"/>
                    </a:cubicBezTo>
                    <a:cubicBezTo>
                      <a:pt x="805" y="1051"/>
                      <a:pt x="805" y="2258"/>
                      <a:pt x="70" y="3007"/>
                    </a:cubicBezTo>
                    <a:cubicBezTo>
                      <a:pt x="0" y="3076"/>
                      <a:pt x="0" y="3201"/>
                      <a:pt x="70" y="3270"/>
                    </a:cubicBezTo>
                    <a:cubicBezTo>
                      <a:pt x="104" y="3305"/>
                      <a:pt x="149" y="3322"/>
                      <a:pt x="196" y="3322"/>
                    </a:cubicBezTo>
                    <a:cubicBezTo>
                      <a:pt x="243" y="3322"/>
                      <a:pt x="291" y="3305"/>
                      <a:pt x="333" y="3270"/>
                    </a:cubicBezTo>
                    <a:cubicBezTo>
                      <a:pt x="1207" y="2382"/>
                      <a:pt x="1207" y="940"/>
                      <a:pt x="333" y="52"/>
                    </a:cubicBezTo>
                    <a:cubicBezTo>
                      <a:pt x="291" y="18"/>
                      <a:pt x="243" y="1"/>
                      <a:pt x="19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55" name="Google Shape;455;p31"/>
              <p:cNvSpPr/>
              <p:nvPr/>
            </p:nvSpPr>
            <p:spPr>
              <a:xfrm>
                <a:off x="7018030" y="1348476"/>
                <a:ext cx="19502" cy="17786"/>
              </a:xfrm>
              <a:custGeom>
                <a:rect b="b" l="l" r="r" t="t"/>
                <a:pathLst>
                  <a:path extrusionOk="0" h="373" w="409">
                    <a:moveTo>
                      <a:pt x="207" y="1"/>
                    </a:moveTo>
                    <a:cubicBezTo>
                      <a:pt x="168" y="1"/>
                      <a:pt x="128" y="14"/>
                      <a:pt x="97" y="46"/>
                    </a:cubicBezTo>
                    <a:cubicBezTo>
                      <a:pt x="14" y="101"/>
                      <a:pt x="1" y="212"/>
                      <a:pt x="56" y="295"/>
                    </a:cubicBezTo>
                    <a:cubicBezTo>
                      <a:pt x="93" y="348"/>
                      <a:pt x="148" y="373"/>
                      <a:pt x="204" y="373"/>
                    </a:cubicBezTo>
                    <a:cubicBezTo>
                      <a:pt x="292" y="373"/>
                      <a:pt x="380" y="309"/>
                      <a:pt x="389" y="198"/>
                    </a:cubicBezTo>
                    <a:cubicBezTo>
                      <a:pt x="409" y="88"/>
                      <a:pt x="307" y="1"/>
                      <a:pt x="20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cxnSp>
          <p:nvCxnSpPr>
            <p:cNvPr id="456" name="Google Shape;456;p31"/>
            <p:cNvCxnSpPr/>
            <p:nvPr/>
          </p:nvCxnSpPr>
          <p:spPr>
            <a:xfrm>
              <a:off x="729625" y="1355100"/>
              <a:ext cx="2556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57" name="Google Shape;457;p31"/>
            <p:cNvCxnSpPr/>
            <p:nvPr/>
          </p:nvCxnSpPr>
          <p:spPr>
            <a:xfrm>
              <a:off x="729625" y="1845525"/>
              <a:ext cx="2556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pic>
        <p:nvPicPr>
          <p:cNvPr id="458" name="Google Shape;458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72776" y="3580472"/>
            <a:ext cx="1001801" cy="80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9" name="Google Shape;459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55022" y="3580489"/>
            <a:ext cx="1001801" cy="801082"/>
          </a:xfrm>
          <a:prstGeom prst="rect">
            <a:avLst/>
          </a:prstGeom>
          <a:noFill/>
          <a:ln>
            <a:noFill/>
          </a:ln>
        </p:spPr>
      </p:pic>
      <p:pic>
        <p:nvPicPr>
          <p:cNvPr id="460" name="Google Shape;460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98654" y="3649266"/>
            <a:ext cx="932524" cy="745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32"/>
          <p:cNvSpPr txBox="1"/>
          <p:nvPr>
            <p:ph type="title"/>
          </p:nvPr>
        </p:nvSpPr>
        <p:spPr>
          <a:xfrm>
            <a:off x="1998275" y="650925"/>
            <a:ext cx="6425700" cy="2319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Appelés à aimer</a:t>
            </a:r>
            <a:endParaRPr sz="1100"/>
          </a:p>
        </p:txBody>
      </p:sp>
      <p:sp>
        <p:nvSpPr>
          <p:cNvPr id="466" name="Google Shape;466;p32"/>
          <p:cNvSpPr txBox="1"/>
          <p:nvPr/>
        </p:nvSpPr>
        <p:spPr>
          <a:xfrm>
            <a:off x="1379975" y="1151375"/>
            <a:ext cx="7044000" cy="343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J’avance tout près de la croix </a:t>
            </a:r>
            <a:endParaRPr sz="360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J’laisse tomber tout ce qui est poids</a:t>
            </a:r>
            <a:endParaRPr sz="310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Je réponds à l’appel pour bâtir</a:t>
            </a:r>
            <a:endParaRPr sz="360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Le Royaume de Dieu (x2)</a:t>
            </a:r>
            <a:endParaRPr sz="360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</p:txBody>
      </p:sp>
      <p:grpSp>
        <p:nvGrpSpPr>
          <p:cNvPr id="467" name="Google Shape;467;p32"/>
          <p:cNvGrpSpPr/>
          <p:nvPr/>
        </p:nvGrpSpPr>
        <p:grpSpPr>
          <a:xfrm>
            <a:off x="723837" y="552000"/>
            <a:ext cx="1218671" cy="1640915"/>
            <a:chOff x="723837" y="552000"/>
            <a:chExt cx="1218671" cy="1640915"/>
          </a:xfrm>
        </p:grpSpPr>
        <p:sp>
          <p:nvSpPr>
            <p:cNvPr id="468" name="Google Shape;468;p32"/>
            <p:cNvSpPr/>
            <p:nvPr/>
          </p:nvSpPr>
          <p:spPr>
            <a:xfrm>
              <a:off x="729625" y="552000"/>
              <a:ext cx="98100" cy="981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9" name="Google Shape;469;p32"/>
            <p:cNvSpPr/>
            <p:nvPr/>
          </p:nvSpPr>
          <p:spPr>
            <a:xfrm>
              <a:off x="882900" y="552000"/>
              <a:ext cx="98100" cy="981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0" name="Google Shape;470;p32"/>
            <p:cNvSpPr/>
            <p:nvPr/>
          </p:nvSpPr>
          <p:spPr>
            <a:xfrm>
              <a:off x="1036175" y="552000"/>
              <a:ext cx="98100" cy="981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1" name="Google Shape;471;p32"/>
            <p:cNvSpPr/>
            <p:nvPr/>
          </p:nvSpPr>
          <p:spPr>
            <a:xfrm>
              <a:off x="1379968" y="618464"/>
              <a:ext cx="255633" cy="250348"/>
            </a:xfrm>
            <a:custGeom>
              <a:rect b="b" l="l" r="r" t="t"/>
              <a:pathLst>
                <a:path extrusionOk="0" h="10799" w="11027">
                  <a:moveTo>
                    <a:pt x="5504" y="1"/>
                  </a:moveTo>
                  <a:cubicBezTo>
                    <a:pt x="5436" y="1"/>
                    <a:pt x="5367" y="2"/>
                    <a:pt x="5298" y="4"/>
                  </a:cubicBezTo>
                  <a:cubicBezTo>
                    <a:pt x="2331" y="130"/>
                    <a:pt x="1" y="2639"/>
                    <a:pt x="126" y="5621"/>
                  </a:cubicBezTo>
                  <a:cubicBezTo>
                    <a:pt x="234" y="8525"/>
                    <a:pt x="2618" y="10799"/>
                    <a:pt x="5498" y="10799"/>
                  </a:cubicBezTo>
                  <a:cubicBezTo>
                    <a:pt x="5575" y="10799"/>
                    <a:pt x="5652" y="10797"/>
                    <a:pt x="5729" y="10794"/>
                  </a:cubicBezTo>
                  <a:cubicBezTo>
                    <a:pt x="8710" y="10683"/>
                    <a:pt x="11027" y="8173"/>
                    <a:pt x="10916" y="5191"/>
                  </a:cubicBezTo>
                  <a:cubicBezTo>
                    <a:pt x="10793" y="2279"/>
                    <a:pt x="8395" y="1"/>
                    <a:pt x="550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2" name="Google Shape;472;p32"/>
            <p:cNvSpPr/>
            <p:nvPr/>
          </p:nvSpPr>
          <p:spPr>
            <a:xfrm>
              <a:off x="1483960" y="686786"/>
              <a:ext cx="47650" cy="117350"/>
            </a:xfrm>
            <a:custGeom>
              <a:rect b="b" l="l" r="r" t="t"/>
              <a:pathLst>
                <a:path extrusionOk="0" h="4694" w="1906">
                  <a:moveTo>
                    <a:pt x="1906" y="0"/>
                  </a:moveTo>
                  <a:lnTo>
                    <a:pt x="0" y="2347"/>
                  </a:lnTo>
                  <a:lnTo>
                    <a:pt x="1857" y="4694"/>
                  </a:lnTo>
                </a:path>
              </a:pathLst>
            </a:cu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473" name="Google Shape;473;p32"/>
            <p:cNvSpPr/>
            <p:nvPr/>
          </p:nvSpPr>
          <p:spPr>
            <a:xfrm flipH="1">
              <a:off x="1686874" y="618464"/>
              <a:ext cx="255633" cy="250348"/>
            </a:xfrm>
            <a:custGeom>
              <a:rect b="b" l="l" r="r" t="t"/>
              <a:pathLst>
                <a:path extrusionOk="0" h="10799" w="11027">
                  <a:moveTo>
                    <a:pt x="5504" y="1"/>
                  </a:moveTo>
                  <a:cubicBezTo>
                    <a:pt x="5436" y="1"/>
                    <a:pt x="5367" y="2"/>
                    <a:pt x="5298" y="4"/>
                  </a:cubicBezTo>
                  <a:cubicBezTo>
                    <a:pt x="2331" y="130"/>
                    <a:pt x="1" y="2639"/>
                    <a:pt x="126" y="5621"/>
                  </a:cubicBezTo>
                  <a:cubicBezTo>
                    <a:pt x="234" y="8525"/>
                    <a:pt x="2618" y="10799"/>
                    <a:pt x="5498" y="10799"/>
                  </a:cubicBezTo>
                  <a:cubicBezTo>
                    <a:pt x="5575" y="10799"/>
                    <a:pt x="5652" y="10797"/>
                    <a:pt x="5729" y="10794"/>
                  </a:cubicBezTo>
                  <a:cubicBezTo>
                    <a:pt x="8710" y="10683"/>
                    <a:pt x="11027" y="8173"/>
                    <a:pt x="10916" y="5191"/>
                  </a:cubicBezTo>
                  <a:cubicBezTo>
                    <a:pt x="10793" y="2279"/>
                    <a:pt x="8395" y="1"/>
                    <a:pt x="550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4" name="Google Shape;474;p32"/>
            <p:cNvSpPr/>
            <p:nvPr/>
          </p:nvSpPr>
          <p:spPr>
            <a:xfrm flipH="1">
              <a:off x="1790866" y="686786"/>
              <a:ext cx="47650" cy="117350"/>
            </a:xfrm>
            <a:custGeom>
              <a:rect b="b" l="l" r="r" t="t"/>
              <a:pathLst>
                <a:path extrusionOk="0" h="4694" w="1906">
                  <a:moveTo>
                    <a:pt x="1906" y="0"/>
                  </a:moveTo>
                  <a:lnTo>
                    <a:pt x="0" y="2347"/>
                  </a:lnTo>
                  <a:lnTo>
                    <a:pt x="1857" y="4694"/>
                  </a:lnTo>
                </a:path>
              </a:pathLst>
            </a:cu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sp>
        <p:grpSp>
          <p:nvGrpSpPr>
            <p:cNvPr id="475" name="Google Shape;475;p32"/>
            <p:cNvGrpSpPr/>
            <p:nvPr/>
          </p:nvGrpSpPr>
          <p:grpSpPr>
            <a:xfrm>
              <a:off x="729630" y="1968358"/>
              <a:ext cx="255615" cy="224557"/>
              <a:chOff x="6184139" y="1980808"/>
              <a:chExt cx="451696" cy="396814"/>
            </a:xfrm>
          </p:grpSpPr>
          <p:sp>
            <p:nvSpPr>
              <p:cNvPr id="476" name="Google Shape;476;p32"/>
              <p:cNvSpPr/>
              <p:nvPr/>
            </p:nvSpPr>
            <p:spPr>
              <a:xfrm>
                <a:off x="6184139" y="1980808"/>
                <a:ext cx="451696" cy="396814"/>
              </a:xfrm>
              <a:custGeom>
                <a:rect b="b" l="l" r="r" t="t"/>
                <a:pathLst>
                  <a:path extrusionOk="0" h="8322" w="9473">
                    <a:moveTo>
                      <a:pt x="4272" y="361"/>
                    </a:moveTo>
                    <a:cubicBezTo>
                      <a:pt x="4675" y="361"/>
                      <a:pt x="5063" y="583"/>
                      <a:pt x="5257" y="943"/>
                    </a:cubicBezTo>
                    <a:cubicBezTo>
                      <a:pt x="5285" y="1013"/>
                      <a:pt x="5354" y="1041"/>
                      <a:pt x="5437" y="1041"/>
                    </a:cubicBezTo>
                    <a:cubicBezTo>
                      <a:pt x="5466" y="1038"/>
                      <a:pt x="5495" y="1036"/>
                      <a:pt x="5524" y="1036"/>
                    </a:cubicBezTo>
                    <a:cubicBezTo>
                      <a:pt x="5868" y="1036"/>
                      <a:pt x="6196" y="1263"/>
                      <a:pt x="6324" y="1596"/>
                    </a:cubicBezTo>
                    <a:cubicBezTo>
                      <a:pt x="6349" y="1657"/>
                      <a:pt x="6408" y="1709"/>
                      <a:pt x="6480" y="1709"/>
                    </a:cubicBezTo>
                    <a:cubicBezTo>
                      <a:pt x="6489" y="1709"/>
                      <a:pt x="6497" y="1708"/>
                      <a:pt x="6505" y="1707"/>
                    </a:cubicBezTo>
                    <a:cubicBezTo>
                      <a:pt x="6521" y="1705"/>
                      <a:pt x="6536" y="1704"/>
                      <a:pt x="6552" y="1704"/>
                    </a:cubicBezTo>
                    <a:cubicBezTo>
                      <a:pt x="6838" y="1704"/>
                      <a:pt x="7088" y="1944"/>
                      <a:pt x="7088" y="2234"/>
                    </a:cubicBezTo>
                    <a:cubicBezTo>
                      <a:pt x="7088" y="2524"/>
                      <a:pt x="6851" y="2760"/>
                      <a:pt x="6561" y="2760"/>
                    </a:cubicBezTo>
                    <a:lnTo>
                      <a:pt x="6311" y="2760"/>
                    </a:lnTo>
                    <a:lnTo>
                      <a:pt x="6311" y="2178"/>
                    </a:lnTo>
                    <a:cubicBezTo>
                      <a:pt x="6311" y="2073"/>
                      <a:pt x="6222" y="1988"/>
                      <a:pt x="6120" y="1988"/>
                    </a:cubicBezTo>
                    <a:cubicBezTo>
                      <a:pt x="6101" y="1988"/>
                      <a:pt x="6081" y="1991"/>
                      <a:pt x="6061" y="1997"/>
                    </a:cubicBezTo>
                    <a:lnTo>
                      <a:pt x="4064" y="2566"/>
                    </a:lnTo>
                    <a:cubicBezTo>
                      <a:pt x="3981" y="2594"/>
                      <a:pt x="3926" y="2677"/>
                      <a:pt x="3939" y="2760"/>
                    </a:cubicBezTo>
                    <a:lnTo>
                      <a:pt x="3066" y="2760"/>
                    </a:lnTo>
                    <a:cubicBezTo>
                      <a:pt x="2678" y="2760"/>
                      <a:pt x="2345" y="2413"/>
                      <a:pt x="2373" y="2025"/>
                    </a:cubicBezTo>
                    <a:cubicBezTo>
                      <a:pt x="2373" y="1886"/>
                      <a:pt x="2441" y="1720"/>
                      <a:pt x="2552" y="1609"/>
                    </a:cubicBezTo>
                    <a:cubicBezTo>
                      <a:pt x="2678" y="1470"/>
                      <a:pt x="2830" y="1401"/>
                      <a:pt x="3011" y="1387"/>
                    </a:cubicBezTo>
                    <a:cubicBezTo>
                      <a:pt x="3094" y="1374"/>
                      <a:pt x="3163" y="1318"/>
                      <a:pt x="3177" y="1235"/>
                    </a:cubicBezTo>
                    <a:cubicBezTo>
                      <a:pt x="3232" y="999"/>
                      <a:pt x="3371" y="777"/>
                      <a:pt x="3565" y="610"/>
                    </a:cubicBezTo>
                    <a:cubicBezTo>
                      <a:pt x="3773" y="444"/>
                      <a:pt x="4009" y="361"/>
                      <a:pt x="4272" y="361"/>
                    </a:cubicBezTo>
                    <a:close/>
                    <a:moveTo>
                      <a:pt x="5936" y="2413"/>
                    </a:moveTo>
                    <a:lnTo>
                      <a:pt x="5936" y="2816"/>
                    </a:lnTo>
                    <a:lnTo>
                      <a:pt x="4300" y="3301"/>
                    </a:lnTo>
                    <a:lnTo>
                      <a:pt x="4300" y="2885"/>
                    </a:lnTo>
                    <a:lnTo>
                      <a:pt x="5936" y="2413"/>
                    </a:lnTo>
                    <a:close/>
                    <a:moveTo>
                      <a:pt x="5618" y="4493"/>
                    </a:moveTo>
                    <a:cubicBezTo>
                      <a:pt x="5797" y="4493"/>
                      <a:pt x="5936" y="4632"/>
                      <a:pt x="5936" y="4813"/>
                    </a:cubicBezTo>
                    <a:lnTo>
                      <a:pt x="5936" y="4826"/>
                    </a:lnTo>
                    <a:lnTo>
                      <a:pt x="5936" y="4841"/>
                    </a:lnTo>
                    <a:cubicBezTo>
                      <a:pt x="5936" y="5007"/>
                      <a:pt x="5797" y="5146"/>
                      <a:pt x="5618" y="5146"/>
                    </a:cubicBezTo>
                    <a:lnTo>
                      <a:pt x="5326" y="5146"/>
                    </a:lnTo>
                    <a:cubicBezTo>
                      <a:pt x="5146" y="5146"/>
                      <a:pt x="5007" y="5007"/>
                      <a:pt x="5007" y="4841"/>
                    </a:cubicBezTo>
                    <a:lnTo>
                      <a:pt x="5007" y="4813"/>
                    </a:lnTo>
                    <a:cubicBezTo>
                      <a:pt x="5007" y="4632"/>
                      <a:pt x="5146" y="4493"/>
                      <a:pt x="5326" y="4493"/>
                    </a:cubicBezTo>
                    <a:close/>
                    <a:moveTo>
                      <a:pt x="3621" y="4909"/>
                    </a:moveTo>
                    <a:cubicBezTo>
                      <a:pt x="3800" y="4909"/>
                      <a:pt x="3939" y="5048"/>
                      <a:pt x="3939" y="5215"/>
                    </a:cubicBezTo>
                    <a:lnTo>
                      <a:pt x="3939" y="5229"/>
                    </a:lnTo>
                    <a:lnTo>
                      <a:pt x="3939" y="5242"/>
                    </a:lnTo>
                    <a:cubicBezTo>
                      <a:pt x="3939" y="5409"/>
                      <a:pt x="3800" y="5547"/>
                      <a:pt x="3621" y="5547"/>
                    </a:cubicBezTo>
                    <a:lnTo>
                      <a:pt x="3316" y="5547"/>
                    </a:lnTo>
                    <a:cubicBezTo>
                      <a:pt x="3149" y="5547"/>
                      <a:pt x="3011" y="5409"/>
                      <a:pt x="3011" y="5242"/>
                    </a:cubicBezTo>
                    <a:lnTo>
                      <a:pt x="3011" y="5215"/>
                    </a:lnTo>
                    <a:cubicBezTo>
                      <a:pt x="3011" y="5048"/>
                      <a:pt x="3149" y="4909"/>
                      <a:pt x="3316" y="4909"/>
                    </a:cubicBezTo>
                    <a:close/>
                    <a:moveTo>
                      <a:pt x="7615" y="2483"/>
                    </a:moveTo>
                    <a:lnTo>
                      <a:pt x="7615" y="6200"/>
                    </a:lnTo>
                    <a:lnTo>
                      <a:pt x="1873" y="6200"/>
                    </a:lnTo>
                    <a:lnTo>
                      <a:pt x="1873" y="2483"/>
                    </a:lnTo>
                    <a:lnTo>
                      <a:pt x="2081" y="2483"/>
                    </a:lnTo>
                    <a:cubicBezTo>
                      <a:pt x="2247" y="2871"/>
                      <a:pt x="2636" y="3134"/>
                      <a:pt x="3066" y="3134"/>
                    </a:cubicBezTo>
                    <a:lnTo>
                      <a:pt x="3939" y="3134"/>
                    </a:lnTo>
                    <a:lnTo>
                      <a:pt x="3939" y="4619"/>
                    </a:lnTo>
                    <a:cubicBezTo>
                      <a:pt x="3843" y="4563"/>
                      <a:pt x="3732" y="4536"/>
                      <a:pt x="3621" y="4536"/>
                    </a:cubicBezTo>
                    <a:lnTo>
                      <a:pt x="3316" y="4536"/>
                    </a:lnTo>
                    <a:cubicBezTo>
                      <a:pt x="2941" y="4536"/>
                      <a:pt x="2636" y="4841"/>
                      <a:pt x="2636" y="5215"/>
                    </a:cubicBezTo>
                    <a:lnTo>
                      <a:pt x="2636" y="5242"/>
                    </a:lnTo>
                    <a:cubicBezTo>
                      <a:pt x="2636" y="5617"/>
                      <a:pt x="2941" y="5922"/>
                      <a:pt x="3316" y="5922"/>
                    </a:cubicBezTo>
                    <a:lnTo>
                      <a:pt x="3621" y="5922"/>
                    </a:lnTo>
                    <a:cubicBezTo>
                      <a:pt x="4009" y="5922"/>
                      <a:pt x="4300" y="5590"/>
                      <a:pt x="4300" y="5215"/>
                    </a:cubicBezTo>
                    <a:lnTo>
                      <a:pt x="4300" y="3676"/>
                    </a:lnTo>
                    <a:lnTo>
                      <a:pt x="5936" y="3204"/>
                    </a:lnTo>
                    <a:lnTo>
                      <a:pt x="5936" y="4203"/>
                    </a:lnTo>
                    <a:cubicBezTo>
                      <a:pt x="5840" y="4161"/>
                      <a:pt x="5742" y="4133"/>
                      <a:pt x="5618" y="4133"/>
                    </a:cubicBezTo>
                    <a:lnTo>
                      <a:pt x="5326" y="4133"/>
                    </a:lnTo>
                    <a:cubicBezTo>
                      <a:pt x="4952" y="4133"/>
                      <a:pt x="4647" y="4438"/>
                      <a:pt x="4647" y="4813"/>
                    </a:cubicBezTo>
                    <a:lnTo>
                      <a:pt x="4647" y="4841"/>
                    </a:lnTo>
                    <a:cubicBezTo>
                      <a:pt x="4647" y="5215"/>
                      <a:pt x="4952" y="5520"/>
                      <a:pt x="5326" y="5520"/>
                    </a:cubicBezTo>
                    <a:lnTo>
                      <a:pt x="5618" y="5520"/>
                    </a:lnTo>
                    <a:cubicBezTo>
                      <a:pt x="6006" y="5520"/>
                      <a:pt x="6311" y="5187"/>
                      <a:pt x="6311" y="4813"/>
                    </a:cubicBezTo>
                    <a:lnTo>
                      <a:pt x="6311" y="3134"/>
                    </a:lnTo>
                    <a:lnTo>
                      <a:pt x="6561" y="3134"/>
                    </a:lnTo>
                    <a:cubicBezTo>
                      <a:pt x="6962" y="3134"/>
                      <a:pt x="7323" y="2857"/>
                      <a:pt x="7434" y="2483"/>
                    </a:cubicBezTo>
                    <a:close/>
                    <a:moveTo>
                      <a:pt x="8044" y="1664"/>
                    </a:moveTo>
                    <a:cubicBezTo>
                      <a:pt x="8253" y="1664"/>
                      <a:pt x="8432" y="1831"/>
                      <a:pt x="8432" y="2053"/>
                    </a:cubicBezTo>
                    <a:lnTo>
                      <a:pt x="8432" y="6629"/>
                    </a:lnTo>
                    <a:cubicBezTo>
                      <a:pt x="8432" y="6838"/>
                      <a:pt x="8253" y="7017"/>
                      <a:pt x="8044" y="7017"/>
                    </a:cubicBezTo>
                    <a:lnTo>
                      <a:pt x="1443" y="7017"/>
                    </a:lnTo>
                    <a:cubicBezTo>
                      <a:pt x="1221" y="7017"/>
                      <a:pt x="1055" y="6838"/>
                      <a:pt x="1055" y="6629"/>
                    </a:cubicBezTo>
                    <a:lnTo>
                      <a:pt x="1055" y="2053"/>
                    </a:lnTo>
                    <a:cubicBezTo>
                      <a:pt x="1055" y="1831"/>
                      <a:pt x="1221" y="1664"/>
                      <a:pt x="1443" y="1664"/>
                    </a:cubicBezTo>
                    <a:lnTo>
                      <a:pt x="2081" y="1664"/>
                    </a:lnTo>
                    <a:cubicBezTo>
                      <a:pt x="2025" y="1803"/>
                      <a:pt x="1998" y="1956"/>
                      <a:pt x="1998" y="2108"/>
                    </a:cubicBezTo>
                    <a:lnTo>
                      <a:pt x="1679" y="2108"/>
                    </a:lnTo>
                    <a:cubicBezTo>
                      <a:pt x="1582" y="2108"/>
                      <a:pt x="1498" y="2191"/>
                      <a:pt x="1498" y="2289"/>
                    </a:cubicBezTo>
                    <a:lnTo>
                      <a:pt x="1498" y="6394"/>
                    </a:lnTo>
                    <a:cubicBezTo>
                      <a:pt x="1498" y="6490"/>
                      <a:pt x="1582" y="6574"/>
                      <a:pt x="1679" y="6574"/>
                    </a:cubicBezTo>
                    <a:lnTo>
                      <a:pt x="7794" y="6574"/>
                    </a:lnTo>
                    <a:cubicBezTo>
                      <a:pt x="7905" y="6574"/>
                      <a:pt x="7989" y="6490"/>
                      <a:pt x="7989" y="6394"/>
                    </a:cubicBezTo>
                    <a:lnTo>
                      <a:pt x="7989" y="2289"/>
                    </a:lnTo>
                    <a:cubicBezTo>
                      <a:pt x="7989" y="2191"/>
                      <a:pt x="7905" y="2108"/>
                      <a:pt x="7794" y="2108"/>
                    </a:cubicBezTo>
                    <a:lnTo>
                      <a:pt x="7448" y="2108"/>
                    </a:lnTo>
                    <a:cubicBezTo>
                      <a:pt x="7434" y="1942"/>
                      <a:pt x="7365" y="1790"/>
                      <a:pt x="7254" y="1664"/>
                    </a:cubicBezTo>
                    <a:close/>
                    <a:moveTo>
                      <a:pt x="4272" y="0"/>
                    </a:moveTo>
                    <a:cubicBezTo>
                      <a:pt x="3926" y="0"/>
                      <a:pt x="3593" y="111"/>
                      <a:pt x="3329" y="320"/>
                    </a:cubicBezTo>
                    <a:cubicBezTo>
                      <a:pt x="3107" y="514"/>
                      <a:pt x="2941" y="749"/>
                      <a:pt x="2844" y="1026"/>
                    </a:cubicBezTo>
                    <a:cubicBezTo>
                      <a:pt x="2663" y="1069"/>
                      <a:pt x="2484" y="1165"/>
                      <a:pt x="2345" y="1290"/>
                    </a:cubicBezTo>
                    <a:lnTo>
                      <a:pt x="1443" y="1290"/>
                    </a:lnTo>
                    <a:cubicBezTo>
                      <a:pt x="1027" y="1290"/>
                      <a:pt x="681" y="1637"/>
                      <a:pt x="681" y="2053"/>
                    </a:cubicBezTo>
                    <a:lnTo>
                      <a:pt x="681" y="6629"/>
                    </a:lnTo>
                    <a:cubicBezTo>
                      <a:pt x="681" y="6768"/>
                      <a:pt x="722" y="6906"/>
                      <a:pt x="792" y="7017"/>
                    </a:cubicBezTo>
                    <a:lnTo>
                      <a:pt x="195" y="7017"/>
                    </a:lnTo>
                    <a:cubicBezTo>
                      <a:pt x="84" y="7017"/>
                      <a:pt x="1" y="7101"/>
                      <a:pt x="1" y="7198"/>
                    </a:cubicBezTo>
                    <a:lnTo>
                      <a:pt x="1" y="7642"/>
                    </a:lnTo>
                    <a:cubicBezTo>
                      <a:pt x="1" y="8016"/>
                      <a:pt x="320" y="8321"/>
                      <a:pt x="694" y="8321"/>
                    </a:cubicBezTo>
                    <a:lnTo>
                      <a:pt x="3926" y="8321"/>
                    </a:lnTo>
                    <a:cubicBezTo>
                      <a:pt x="4037" y="8321"/>
                      <a:pt x="4120" y="8238"/>
                      <a:pt x="4120" y="8141"/>
                    </a:cubicBezTo>
                    <a:cubicBezTo>
                      <a:pt x="4120" y="8030"/>
                      <a:pt x="4037" y="7947"/>
                      <a:pt x="3926" y="7947"/>
                    </a:cubicBezTo>
                    <a:lnTo>
                      <a:pt x="694" y="7947"/>
                    </a:lnTo>
                    <a:cubicBezTo>
                      <a:pt x="514" y="7947"/>
                      <a:pt x="376" y="7808"/>
                      <a:pt x="376" y="7642"/>
                    </a:cubicBezTo>
                    <a:lnTo>
                      <a:pt x="376" y="7392"/>
                    </a:lnTo>
                    <a:lnTo>
                      <a:pt x="9098" y="7392"/>
                    </a:lnTo>
                    <a:lnTo>
                      <a:pt x="9098" y="7642"/>
                    </a:lnTo>
                    <a:cubicBezTo>
                      <a:pt x="9098" y="7808"/>
                      <a:pt x="8959" y="7947"/>
                      <a:pt x="8793" y="7947"/>
                    </a:cubicBezTo>
                    <a:lnTo>
                      <a:pt x="5562" y="7947"/>
                    </a:lnTo>
                    <a:cubicBezTo>
                      <a:pt x="5451" y="7947"/>
                      <a:pt x="5368" y="8030"/>
                      <a:pt x="5368" y="8141"/>
                    </a:cubicBezTo>
                    <a:cubicBezTo>
                      <a:pt x="5368" y="8238"/>
                      <a:pt x="5451" y="8321"/>
                      <a:pt x="5562" y="8321"/>
                    </a:cubicBezTo>
                    <a:lnTo>
                      <a:pt x="8793" y="8321"/>
                    </a:lnTo>
                    <a:cubicBezTo>
                      <a:pt x="9168" y="8321"/>
                      <a:pt x="9473" y="8016"/>
                      <a:pt x="9473" y="7642"/>
                    </a:cubicBezTo>
                    <a:lnTo>
                      <a:pt x="9473" y="7198"/>
                    </a:lnTo>
                    <a:cubicBezTo>
                      <a:pt x="9473" y="7101"/>
                      <a:pt x="9390" y="7017"/>
                      <a:pt x="9292" y="7017"/>
                    </a:cubicBezTo>
                    <a:lnTo>
                      <a:pt x="8696" y="7017"/>
                    </a:lnTo>
                    <a:cubicBezTo>
                      <a:pt x="8765" y="6906"/>
                      <a:pt x="8793" y="6768"/>
                      <a:pt x="8793" y="6629"/>
                    </a:cubicBezTo>
                    <a:lnTo>
                      <a:pt x="8793" y="2053"/>
                    </a:lnTo>
                    <a:cubicBezTo>
                      <a:pt x="8793" y="1637"/>
                      <a:pt x="8460" y="1290"/>
                      <a:pt x="8044" y="1290"/>
                    </a:cubicBezTo>
                    <a:lnTo>
                      <a:pt x="6588" y="1290"/>
                    </a:lnTo>
                    <a:cubicBezTo>
                      <a:pt x="6367" y="915"/>
                      <a:pt x="5964" y="666"/>
                      <a:pt x="5520" y="666"/>
                    </a:cubicBezTo>
                    <a:cubicBezTo>
                      <a:pt x="5243" y="250"/>
                      <a:pt x="4771" y="0"/>
                      <a:pt x="427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7" name="Google Shape;477;p32"/>
              <p:cNvSpPr/>
              <p:nvPr/>
            </p:nvSpPr>
            <p:spPr>
              <a:xfrm>
                <a:off x="6400384" y="2359892"/>
                <a:ext cx="19216" cy="17499"/>
              </a:xfrm>
              <a:custGeom>
                <a:rect b="b" l="l" r="r" t="t"/>
                <a:pathLst>
                  <a:path extrusionOk="0" h="367" w="403">
                    <a:moveTo>
                      <a:pt x="192" y="0"/>
                    </a:moveTo>
                    <a:cubicBezTo>
                      <a:pt x="147" y="0"/>
                      <a:pt x="103" y="19"/>
                      <a:pt x="70" y="53"/>
                    </a:cubicBezTo>
                    <a:cubicBezTo>
                      <a:pt x="14" y="121"/>
                      <a:pt x="1" y="219"/>
                      <a:pt x="56" y="288"/>
                    </a:cubicBezTo>
                    <a:cubicBezTo>
                      <a:pt x="89" y="342"/>
                      <a:pt x="142" y="366"/>
                      <a:pt x="197" y="366"/>
                    </a:cubicBezTo>
                    <a:cubicBezTo>
                      <a:pt x="283" y="366"/>
                      <a:pt x="372" y="306"/>
                      <a:pt x="389" y="205"/>
                    </a:cubicBezTo>
                    <a:cubicBezTo>
                      <a:pt x="403" y="136"/>
                      <a:pt x="362" y="53"/>
                      <a:pt x="278" y="25"/>
                    </a:cubicBezTo>
                    <a:cubicBezTo>
                      <a:pt x="251" y="8"/>
                      <a:pt x="221" y="0"/>
                      <a:pt x="19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78" name="Google Shape;478;p32"/>
            <p:cNvGrpSpPr/>
            <p:nvPr/>
          </p:nvGrpSpPr>
          <p:grpSpPr>
            <a:xfrm>
              <a:off x="729630" y="975085"/>
              <a:ext cx="255615" cy="254967"/>
              <a:chOff x="6184139" y="1220827"/>
              <a:chExt cx="451696" cy="450552"/>
            </a:xfrm>
          </p:grpSpPr>
          <p:sp>
            <p:nvSpPr>
              <p:cNvPr id="479" name="Google Shape;479;p32"/>
              <p:cNvSpPr/>
              <p:nvPr/>
            </p:nvSpPr>
            <p:spPr>
              <a:xfrm>
                <a:off x="6353416" y="1390104"/>
                <a:ext cx="117776" cy="137087"/>
              </a:xfrm>
              <a:custGeom>
                <a:rect b="b" l="l" r="r" t="t"/>
                <a:pathLst>
                  <a:path extrusionOk="0" h="2875" w="2470">
                    <a:moveTo>
                      <a:pt x="916" y="1946"/>
                    </a:moveTo>
                    <a:cubicBezTo>
                      <a:pt x="1069" y="1946"/>
                      <a:pt x="1193" y="2070"/>
                      <a:pt x="1193" y="2224"/>
                    </a:cubicBezTo>
                    <a:cubicBezTo>
                      <a:pt x="1193" y="2376"/>
                      <a:pt x="1069" y="2501"/>
                      <a:pt x="916" y="2501"/>
                    </a:cubicBezTo>
                    <a:lnTo>
                      <a:pt x="666" y="2501"/>
                    </a:lnTo>
                    <a:cubicBezTo>
                      <a:pt x="500" y="2501"/>
                      <a:pt x="376" y="2376"/>
                      <a:pt x="376" y="2224"/>
                    </a:cubicBezTo>
                    <a:cubicBezTo>
                      <a:pt x="376" y="2070"/>
                      <a:pt x="500" y="1946"/>
                      <a:pt x="666" y="1946"/>
                    </a:cubicBezTo>
                    <a:close/>
                    <a:moveTo>
                      <a:pt x="1383" y="1"/>
                    </a:moveTo>
                    <a:cubicBezTo>
                      <a:pt x="1371" y="1"/>
                      <a:pt x="1358" y="2"/>
                      <a:pt x="1347" y="5"/>
                    </a:cubicBezTo>
                    <a:cubicBezTo>
                      <a:pt x="1263" y="18"/>
                      <a:pt x="1193" y="101"/>
                      <a:pt x="1193" y="184"/>
                    </a:cubicBezTo>
                    <a:lnTo>
                      <a:pt x="1193" y="1627"/>
                    </a:lnTo>
                    <a:cubicBezTo>
                      <a:pt x="1110" y="1599"/>
                      <a:pt x="1014" y="1571"/>
                      <a:pt x="916" y="1571"/>
                    </a:cubicBezTo>
                    <a:lnTo>
                      <a:pt x="666" y="1571"/>
                    </a:lnTo>
                    <a:cubicBezTo>
                      <a:pt x="320" y="1571"/>
                      <a:pt x="15" y="1849"/>
                      <a:pt x="15" y="2209"/>
                    </a:cubicBezTo>
                    <a:cubicBezTo>
                      <a:pt x="1" y="2570"/>
                      <a:pt x="293" y="2875"/>
                      <a:pt x="666" y="2875"/>
                    </a:cubicBezTo>
                    <a:lnTo>
                      <a:pt x="916" y="2875"/>
                    </a:lnTo>
                    <a:cubicBezTo>
                      <a:pt x="1277" y="2875"/>
                      <a:pt x="1568" y="2584"/>
                      <a:pt x="1568" y="2224"/>
                    </a:cubicBezTo>
                    <a:lnTo>
                      <a:pt x="1568" y="600"/>
                    </a:lnTo>
                    <a:cubicBezTo>
                      <a:pt x="1637" y="628"/>
                      <a:pt x="1707" y="670"/>
                      <a:pt x="1804" y="698"/>
                    </a:cubicBezTo>
                    <a:cubicBezTo>
                      <a:pt x="2026" y="767"/>
                      <a:pt x="2081" y="920"/>
                      <a:pt x="2081" y="933"/>
                    </a:cubicBezTo>
                    <a:lnTo>
                      <a:pt x="2095" y="948"/>
                    </a:lnTo>
                    <a:cubicBezTo>
                      <a:pt x="2118" y="1025"/>
                      <a:pt x="2183" y="1067"/>
                      <a:pt x="2259" y="1067"/>
                    </a:cubicBezTo>
                    <a:cubicBezTo>
                      <a:pt x="2278" y="1067"/>
                      <a:pt x="2297" y="1064"/>
                      <a:pt x="2317" y="1059"/>
                    </a:cubicBezTo>
                    <a:cubicBezTo>
                      <a:pt x="2414" y="1031"/>
                      <a:pt x="2469" y="933"/>
                      <a:pt x="2442" y="822"/>
                    </a:cubicBezTo>
                    <a:cubicBezTo>
                      <a:pt x="2401" y="698"/>
                      <a:pt x="2247" y="448"/>
                      <a:pt x="1915" y="337"/>
                    </a:cubicBezTo>
                    <a:cubicBezTo>
                      <a:pt x="1665" y="268"/>
                      <a:pt x="1554" y="101"/>
                      <a:pt x="1541" y="88"/>
                    </a:cubicBezTo>
                    <a:cubicBezTo>
                      <a:pt x="1506" y="30"/>
                      <a:pt x="1443" y="1"/>
                      <a:pt x="138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0" name="Google Shape;480;p32"/>
              <p:cNvSpPr/>
              <p:nvPr/>
            </p:nvSpPr>
            <p:spPr>
              <a:xfrm>
                <a:off x="6184139" y="1227598"/>
                <a:ext cx="451696" cy="443781"/>
              </a:xfrm>
              <a:custGeom>
                <a:rect b="b" l="l" r="r" t="t"/>
                <a:pathLst>
                  <a:path extrusionOk="0" h="9307" w="9473">
                    <a:moveTo>
                      <a:pt x="4672" y="2941"/>
                    </a:moveTo>
                    <a:cubicBezTo>
                      <a:pt x="5194" y="2941"/>
                      <a:pt x="5714" y="3135"/>
                      <a:pt x="6103" y="3524"/>
                    </a:cubicBezTo>
                    <a:cubicBezTo>
                      <a:pt x="6894" y="4313"/>
                      <a:pt x="6894" y="5604"/>
                      <a:pt x="6103" y="6394"/>
                    </a:cubicBezTo>
                    <a:cubicBezTo>
                      <a:pt x="5708" y="6789"/>
                      <a:pt x="5188" y="6987"/>
                      <a:pt x="4667" y="6987"/>
                    </a:cubicBezTo>
                    <a:cubicBezTo>
                      <a:pt x="4147" y="6987"/>
                      <a:pt x="3627" y="6789"/>
                      <a:pt x="3232" y="6394"/>
                    </a:cubicBezTo>
                    <a:cubicBezTo>
                      <a:pt x="2441" y="5604"/>
                      <a:pt x="2441" y="4313"/>
                      <a:pt x="3232" y="3524"/>
                    </a:cubicBezTo>
                    <a:cubicBezTo>
                      <a:pt x="3627" y="3135"/>
                      <a:pt x="4151" y="2941"/>
                      <a:pt x="4672" y="2941"/>
                    </a:cubicBezTo>
                    <a:close/>
                    <a:moveTo>
                      <a:pt x="2726" y="6554"/>
                    </a:moveTo>
                    <a:cubicBezTo>
                      <a:pt x="2820" y="6554"/>
                      <a:pt x="2913" y="6588"/>
                      <a:pt x="2983" y="6658"/>
                    </a:cubicBezTo>
                    <a:cubicBezTo>
                      <a:pt x="3121" y="6796"/>
                      <a:pt x="3121" y="7018"/>
                      <a:pt x="2983" y="7157"/>
                    </a:cubicBezTo>
                    <a:lnTo>
                      <a:pt x="1720" y="8418"/>
                    </a:lnTo>
                    <a:lnTo>
                      <a:pt x="1208" y="7919"/>
                    </a:lnTo>
                    <a:lnTo>
                      <a:pt x="2469" y="6658"/>
                    </a:lnTo>
                    <a:cubicBezTo>
                      <a:pt x="2538" y="6588"/>
                      <a:pt x="2632" y="6554"/>
                      <a:pt x="2726" y="6554"/>
                    </a:cubicBezTo>
                    <a:close/>
                    <a:moveTo>
                      <a:pt x="944" y="8183"/>
                    </a:moveTo>
                    <a:lnTo>
                      <a:pt x="1457" y="8682"/>
                    </a:lnTo>
                    <a:lnTo>
                      <a:pt x="1304" y="8834"/>
                    </a:lnTo>
                    <a:cubicBezTo>
                      <a:pt x="1235" y="8904"/>
                      <a:pt x="1145" y="8938"/>
                      <a:pt x="1055" y="8938"/>
                    </a:cubicBezTo>
                    <a:cubicBezTo>
                      <a:pt x="964" y="8938"/>
                      <a:pt x="874" y="8904"/>
                      <a:pt x="805" y="8834"/>
                    </a:cubicBezTo>
                    <a:cubicBezTo>
                      <a:pt x="666" y="8696"/>
                      <a:pt x="666" y="8474"/>
                      <a:pt x="805" y="8335"/>
                    </a:cubicBezTo>
                    <a:lnTo>
                      <a:pt x="944" y="8183"/>
                    </a:lnTo>
                    <a:close/>
                    <a:moveTo>
                      <a:pt x="4718" y="1"/>
                    </a:moveTo>
                    <a:cubicBezTo>
                      <a:pt x="4642" y="1"/>
                      <a:pt x="4571" y="51"/>
                      <a:pt x="4549" y="125"/>
                    </a:cubicBezTo>
                    <a:cubicBezTo>
                      <a:pt x="4508" y="223"/>
                      <a:pt x="4564" y="320"/>
                      <a:pt x="4660" y="362"/>
                    </a:cubicBezTo>
                    <a:cubicBezTo>
                      <a:pt x="5146" y="541"/>
                      <a:pt x="5548" y="889"/>
                      <a:pt x="5797" y="1346"/>
                    </a:cubicBezTo>
                    <a:cubicBezTo>
                      <a:pt x="5834" y="1394"/>
                      <a:pt x="5890" y="1432"/>
                      <a:pt x="5950" y="1432"/>
                    </a:cubicBezTo>
                    <a:cubicBezTo>
                      <a:pt x="5959" y="1432"/>
                      <a:pt x="5969" y="1431"/>
                      <a:pt x="5978" y="1429"/>
                    </a:cubicBezTo>
                    <a:lnTo>
                      <a:pt x="6130" y="1429"/>
                    </a:lnTo>
                    <a:cubicBezTo>
                      <a:pt x="6824" y="1429"/>
                      <a:pt x="7462" y="1873"/>
                      <a:pt x="7711" y="2511"/>
                    </a:cubicBezTo>
                    <a:cubicBezTo>
                      <a:pt x="7739" y="2594"/>
                      <a:pt x="7822" y="2636"/>
                      <a:pt x="7905" y="2636"/>
                    </a:cubicBezTo>
                    <a:cubicBezTo>
                      <a:pt x="7947" y="2636"/>
                      <a:pt x="7975" y="2622"/>
                      <a:pt x="8016" y="2622"/>
                    </a:cubicBezTo>
                    <a:cubicBezTo>
                      <a:pt x="8613" y="2622"/>
                      <a:pt x="9098" y="3121"/>
                      <a:pt x="9098" y="3718"/>
                    </a:cubicBezTo>
                    <a:cubicBezTo>
                      <a:pt x="9098" y="4328"/>
                      <a:pt x="8613" y="4813"/>
                      <a:pt x="8016" y="4813"/>
                    </a:cubicBezTo>
                    <a:lnTo>
                      <a:pt x="7073" y="4813"/>
                    </a:lnTo>
                    <a:cubicBezTo>
                      <a:pt x="7004" y="3870"/>
                      <a:pt x="6380" y="3024"/>
                      <a:pt x="5492" y="2705"/>
                    </a:cubicBezTo>
                    <a:cubicBezTo>
                      <a:pt x="5230" y="2611"/>
                      <a:pt x="4957" y="2565"/>
                      <a:pt x="4687" y="2565"/>
                    </a:cubicBezTo>
                    <a:cubicBezTo>
                      <a:pt x="4001" y="2565"/>
                      <a:pt x="3329" y="2857"/>
                      <a:pt x="2872" y="3385"/>
                    </a:cubicBezTo>
                    <a:cubicBezTo>
                      <a:pt x="2705" y="3579"/>
                      <a:pt x="2567" y="3787"/>
                      <a:pt x="2456" y="4023"/>
                    </a:cubicBezTo>
                    <a:cubicBezTo>
                      <a:pt x="2358" y="4272"/>
                      <a:pt x="2289" y="4550"/>
                      <a:pt x="2275" y="4813"/>
                    </a:cubicBezTo>
                    <a:lnTo>
                      <a:pt x="1762" y="4813"/>
                    </a:lnTo>
                    <a:cubicBezTo>
                      <a:pt x="999" y="4813"/>
                      <a:pt x="376" y="4189"/>
                      <a:pt x="376" y="3426"/>
                    </a:cubicBezTo>
                    <a:cubicBezTo>
                      <a:pt x="376" y="2719"/>
                      <a:pt x="944" y="2109"/>
                      <a:pt x="1651" y="2054"/>
                    </a:cubicBezTo>
                    <a:cubicBezTo>
                      <a:pt x="1735" y="2039"/>
                      <a:pt x="1803" y="1984"/>
                      <a:pt x="1818" y="1900"/>
                    </a:cubicBezTo>
                    <a:cubicBezTo>
                      <a:pt x="1984" y="1194"/>
                      <a:pt x="2484" y="611"/>
                      <a:pt x="3177" y="362"/>
                    </a:cubicBezTo>
                    <a:cubicBezTo>
                      <a:pt x="3273" y="334"/>
                      <a:pt x="3316" y="223"/>
                      <a:pt x="3273" y="125"/>
                    </a:cubicBezTo>
                    <a:cubicBezTo>
                      <a:pt x="3251" y="48"/>
                      <a:pt x="3176" y="6"/>
                      <a:pt x="3098" y="6"/>
                    </a:cubicBezTo>
                    <a:cubicBezTo>
                      <a:pt x="3078" y="6"/>
                      <a:pt x="3058" y="9"/>
                      <a:pt x="3038" y="14"/>
                    </a:cubicBezTo>
                    <a:cubicBezTo>
                      <a:pt x="2650" y="153"/>
                      <a:pt x="2303" y="403"/>
                      <a:pt x="2025" y="722"/>
                    </a:cubicBezTo>
                    <a:cubicBezTo>
                      <a:pt x="1776" y="1000"/>
                      <a:pt x="1596" y="1332"/>
                      <a:pt x="1498" y="1693"/>
                    </a:cubicBezTo>
                    <a:cubicBezTo>
                      <a:pt x="653" y="1832"/>
                      <a:pt x="1" y="2581"/>
                      <a:pt x="1" y="3426"/>
                    </a:cubicBezTo>
                    <a:cubicBezTo>
                      <a:pt x="1" y="4397"/>
                      <a:pt x="792" y="5188"/>
                      <a:pt x="1762" y="5188"/>
                    </a:cubicBezTo>
                    <a:lnTo>
                      <a:pt x="2289" y="5188"/>
                    </a:lnTo>
                    <a:cubicBezTo>
                      <a:pt x="2317" y="5534"/>
                      <a:pt x="2428" y="5881"/>
                      <a:pt x="2608" y="6186"/>
                    </a:cubicBezTo>
                    <a:cubicBezTo>
                      <a:pt x="2469" y="6214"/>
                      <a:pt x="2330" y="6283"/>
                      <a:pt x="2206" y="6394"/>
                    </a:cubicBezTo>
                    <a:lnTo>
                      <a:pt x="542" y="8072"/>
                    </a:lnTo>
                    <a:cubicBezTo>
                      <a:pt x="250" y="8350"/>
                      <a:pt x="250" y="8807"/>
                      <a:pt x="542" y="9099"/>
                    </a:cubicBezTo>
                    <a:cubicBezTo>
                      <a:pt x="681" y="9237"/>
                      <a:pt x="868" y="9307"/>
                      <a:pt x="1055" y="9307"/>
                    </a:cubicBezTo>
                    <a:cubicBezTo>
                      <a:pt x="1242" y="9307"/>
                      <a:pt x="1430" y="9237"/>
                      <a:pt x="1568" y="9099"/>
                    </a:cubicBezTo>
                    <a:lnTo>
                      <a:pt x="3232" y="7420"/>
                    </a:lnTo>
                    <a:cubicBezTo>
                      <a:pt x="3343" y="7309"/>
                      <a:pt x="3412" y="7170"/>
                      <a:pt x="3440" y="7018"/>
                    </a:cubicBezTo>
                    <a:cubicBezTo>
                      <a:pt x="3815" y="7240"/>
                      <a:pt x="4244" y="7364"/>
                      <a:pt x="4675" y="7364"/>
                    </a:cubicBezTo>
                    <a:cubicBezTo>
                      <a:pt x="5285" y="7364"/>
                      <a:pt x="5895" y="7129"/>
                      <a:pt x="6367" y="6658"/>
                    </a:cubicBezTo>
                    <a:cubicBezTo>
                      <a:pt x="6783" y="6242"/>
                      <a:pt x="7004" y="5728"/>
                      <a:pt x="7060" y="5188"/>
                    </a:cubicBezTo>
                    <a:lnTo>
                      <a:pt x="8016" y="5188"/>
                    </a:lnTo>
                    <a:cubicBezTo>
                      <a:pt x="8821" y="5188"/>
                      <a:pt x="9473" y="4522"/>
                      <a:pt x="9473" y="3718"/>
                    </a:cubicBezTo>
                    <a:cubicBezTo>
                      <a:pt x="9473" y="2913"/>
                      <a:pt x="8821" y="2261"/>
                      <a:pt x="8016" y="2261"/>
                    </a:cubicBezTo>
                    <a:lnTo>
                      <a:pt x="8003" y="2261"/>
                    </a:lnTo>
                    <a:cubicBezTo>
                      <a:pt x="7670" y="1540"/>
                      <a:pt x="6935" y="1055"/>
                      <a:pt x="6130" y="1055"/>
                    </a:cubicBezTo>
                    <a:lnTo>
                      <a:pt x="6061" y="1055"/>
                    </a:lnTo>
                    <a:cubicBezTo>
                      <a:pt x="5770" y="569"/>
                      <a:pt x="5313" y="209"/>
                      <a:pt x="4786" y="14"/>
                    </a:cubicBezTo>
                    <a:cubicBezTo>
                      <a:pt x="4763" y="5"/>
                      <a:pt x="4740" y="1"/>
                      <a:pt x="47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1" name="Google Shape;481;p32"/>
              <p:cNvSpPr/>
              <p:nvPr/>
            </p:nvSpPr>
            <p:spPr>
              <a:xfrm>
                <a:off x="6361570" y="1220827"/>
                <a:ext cx="19025" cy="17690"/>
              </a:xfrm>
              <a:custGeom>
                <a:rect b="b" l="l" r="r" t="t"/>
                <a:pathLst>
                  <a:path extrusionOk="0" h="371" w="399">
                    <a:moveTo>
                      <a:pt x="187" y="1"/>
                    </a:moveTo>
                    <a:cubicBezTo>
                      <a:pt x="174" y="1"/>
                      <a:pt x="161" y="2"/>
                      <a:pt x="149" y="4"/>
                    </a:cubicBezTo>
                    <a:cubicBezTo>
                      <a:pt x="79" y="32"/>
                      <a:pt x="24" y="101"/>
                      <a:pt x="11" y="171"/>
                    </a:cubicBezTo>
                    <a:cubicBezTo>
                      <a:pt x="1" y="288"/>
                      <a:pt x="101" y="370"/>
                      <a:pt x="200" y="370"/>
                    </a:cubicBezTo>
                    <a:cubicBezTo>
                      <a:pt x="241" y="370"/>
                      <a:pt x="283" y="356"/>
                      <a:pt x="316" y="323"/>
                    </a:cubicBezTo>
                    <a:cubicBezTo>
                      <a:pt x="385" y="267"/>
                      <a:pt x="399" y="156"/>
                      <a:pt x="357" y="88"/>
                    </a:cubicBezTo>
                    <a:cubicBezTo>
                      <a:pt x="323" y="30"/>
                      <a:pt x="250" y="1"/>
                      <a:pt x="18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82" name="Google Shape;482;p32"/>
            <p:cNvGrpSpPr/>
            <p:nvPr/>
          </p:nvGrpSpPr>
          <p:grpSpPr>
            <a:xfrm>
              <a:off x="723837" y="1482615"/>
              <a:ext cx="267223" cy="233165"/>
              <a:chOff x="6908262" y="1240186"/>
              <a:chExt cx="472209" cy="412024"/>
            </a:xfrm>
          </p:grpSpPr>
          <p:sp>
            <p:nvSpPr>
              <p:cNvPr id="483" name="Google Shape;483;p32"/>
              <p:cNvSpPr/>
              <p:nvPr/>
            </p:nvSpPr>
            <p:spPr>
              <a:xfrm>
                <a:off x="7105958" y="1594618"/>
                <a:ext cx="76769" cy="17929"/>
              </a:xfrm>
              <a:custGeom>
                <a:rect b="b" l="l" r="r" t="t"/>
                <a:pathLst>
                  <a:path extrusionOk="0" h="376" w="1610">
                    <a:moveTo>
                      <a:pt x="181" y="0"/>
                    </a:moveTo>
                    <a:cubicBezTo>
                      <a:pt x="84" y="0"/>
                      <a:pt x="1" y="84"/>
                      <a:pt x="1" y="181"/>
                    </a:cubicBezTo>
                    <a:cubicBezTo>
                      <a:pt x="1" y="292"/>
                      <a:pt x="84" y="375"/>
                      <a:pt x="181" y="375"/>
                    </a:cubicBezTo>
                    <a:lnTo>
                      <a:pt x="1429" y="375"/>
                    </a:lnTo>
                    <a:cubicBezTo>
                      <a:pt x="1540" y="375"/>
                      <a:pt x="1609" y="292"/>
                      <a:pt x="1609" y="181"/>
                    </a:cubicBezTo>
                    <a:cubicBezTo>
                      <a:pt x="1609" y="84"/>
                      <a:pt x="1540" y="0"/>
                      <a:pt x="142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4" name="Google Shape;484;p32"/>
              <p:cNvSpPr/>
              <p:nvPr/>
            </p:nvSpPr>
            <p:spPr>
              <a:xfrm>
                <a:off x="7080209" y="1365642"/>
                <a:ext cx="136229" cy="159593"/>
              </a:xfrm>
              <a:custGeom>
                <a:rect b="b" l="l" r="r" t="t"/>
                <a:pathLst>
                  <a:path extrusionOk="0" h="3347" w="2857">
                    <a:moveTo>
                      <a:pt x="1054" y="2237"/>
                    </a:moveTo>
                    <a:cubicBezTo>
                      <a:pt x="1262" y="2237"/>
                      <a:pt x="1415" y="2404"/>
                      <a:pt x="1415" y="2598"/>
                    </a:cubicBezTo>
                    <a:lnTo>
                      <a:pt x="1415" y="2611"/>
                    </a:lnTo>
                    <a:cubicBezTo>
                      <a:pt x="1415" y="2820"/>
                      <a:pt x="1262" y="2972"/>
                      <a:pt x="1054" y="2972"/>
                    </a:cubicBezTo>
                    <a:lnTo>
                      <a:pt x="735" y="2972"/>
                    </a:lnTo>
                    <a:cubicBezTo>
                      <a:pt x="541" y="2972"/>
                      <a:pt x="374" y="2820"/>
                      <a:pt x="374" y="2611"/>
                    </a:cubicBezTo>
                    <a:lnTo>
                      <a:pt x="374" y="2598"/>
                    </a:lnTo>
                    <a:cubicBezTo>
                      <a:pt x="374" y="2404"/>
                      <a:pt x="541" y="2237"/>
                      <a:pt x="735" y="2237"/>
                    </a:cubicBezTo>
                    <a:close/>
                    <a:moveTo>
                      <a:pt x="1594" y="1"/>
                    </a:moveTo>
                    <a:cubicBezTo>
                      <a:pt x="1580" y="1"/>
                      <a:pt x="1567" y="2"/>
                      <a:pt x="1553" y="4"/>
                    </a:cubicBezTo>
                    <a:cubicBezTo>
                      <a:pt x="1470" y="32"/>
                      <a:pt x="1415" y="102"/>
                      <a:pt x="1415" y="185"/>
                    </a:cubicBezTo>
                    <a:lnTo>
                      <a:pt x="1415" y="1960"/>
                    </a:lnTo>
                    <a:cubicBezTo>
                      <a:pt x="1317" y="1904"/>
                      <a:pt x="1193" y="1862"/>
                      <a:pt x="1054" y="1862"/>
                    </a:cubicBezTo>
                    <a:lnTo>
                      <a:pt x="735" y="1862"/>
                    </a:lnTo>
                    <a:cubicBezTo>
                      <a:pt x="333" y="1862"/>
                      <a:pt x="0" y="2195"/>
                      <a:pt x="0" y="2598"/>
                    </a:cubicBezTo>
                    <a:lnTo>
                      <a:pt x="0" y="2611"/>
                    </a:lnTo>
                    <a:cubicBezTo>
                      <a:pt x="0" y="3014"/>
                      <a:pt x="333" y="3347"/>
                      <a:pt x="735" y="3347"/>
                    </a:cubicBezTo>
                    <a:lnTo>
                      <a:pt x="1054" y="3347"/>
                    </a:lnTo>
                    <a:cubicBezTo>
                      <a:pt x="1456" y="3347"/>
                      <a:pt x="1789" y="3014"/>
                      <a:pt x="1789" y="2611"/>
                    </a:cubicBezTo>
                    <a:lnTo>
                      <a:pt x="1789" y="2598"/>
                    </a:lnTo>
                    <a:lnTo>
                      <a:pt x="1789" y="614"/>
                    </a:lnTo>
                    <a:cubicBezTo>
                      <a:pt x="1872" y="670"/>
                      <a:pt x="1983" y="725"/>
                      <a:pt x="2108" y="767"/>
                    </a:cubicBezTo>
                    <a:cubicBezTo>
                      <a:pt x="2399" y="850"/>
                      <a:pt x="2469" y="1058"/>
                      <a:pt x="2469" y="1058"/>
                    </a:cubicBezTo>
                    <a:lnTo>
                      <a:pt x="2482" y="1086"/>
                    </a:lnTo>
                    <a:cubicBezTo>
                      <a:pt x="2505" y="1154"/>
                      <a:pt x="2575" y="1204"/>
                      <a:pt x="2645" y="1204"/>
                    </a:cubicBezTo>
                    <a:cubicBezTo>
                      <a:pt x="2661" y="1204"/>
                      <a:pt x="2676" y="1202"/>
                      <a:pt x="2691" y="1197"/>
                    </a:cubicBezTo>
                    <a:cubicBezTo>
                      <a:pt x="2802" y="1183"/>
                      <a:pt x="2857" y="1072"/>
                      <a:pt x="2829" y="975"/>
                    </a:cubicBezTo>
                    <a:lnTo>
                      <a:pt x="2829" y="961"/>
                    </a:lnTo>
                    <a:cubicBezTo>
                      <a:pt x="2787" y="808"/>
                      <a:pt x="2607" y="531"/>
                      <a:pt x="2219" y="407"/>
                    </a:cubicBezTo>
                    <a:cubicBezTo>
                      <a:pt x="1914" y="309"/>
                      <a:pt x="1775" y="115"/>
                      <a:pt x="1761" y="87"/>
                    </a:cubicBezTo>
                    <a:cubicBezTo>
                      <a:pt x="1726" y="30"/>
                      <a:pt x="1663" y="1"/>
                      <a:pt x="159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5" name="Google Shape;485;p32"/>
              <p:cNvSpPr/>
              <p:nvPr/>
            </p:nvSpPr>
            <p:spPr>
              <a:xfrm>
                <a:off x="7019365" y="1240186"/>
                <a:ext cx="249999" cy="412024"/>
              </a:xfrm>
              <a:custGeom>
                <a:rect b="b" l="l" r="r" t="t"/>
                <a:pathLst>
                  <a:path extrusionOk="0" h="8641" w="5243">
                    <a:moveTo>
                      <a:pt x="3578" y="361"/>
                    </a:moveTo>
                    <a:lnTo>
                      <a:pt x="3578" y="403"/>
                    </a:lnTo>
                    <a:lnTo>
                      <a:pt x="3578" y="666"/>
                    </a:lnTo>
                    <a:cubicBezTo>
                      <a:pt x="3578" y="736"/>
                      <a:pt x="3523" y="791"/>
                      <a:pt x="3453" y="791"/>
                    </a:cubicBezTo>
                    <a:lnTo>
                      <a:pt x="1803" y="791"/>
                    </a:lnTo>
                    <a:cubicBezTo>
                      <a:pt x="1720" y="791"/>
                      <a:pt x="1665" y="736"/>
                      <a:pt x="1665" y="666"/>
                    </a:cubicBezTo>
                    <a:lnTo>
                      <a:pt x="1665" y="403"/>
                    </a:lnTo>
                    <a:lnTo>
                      <a:pt x="1665" y="361"/>
                    </a:lnTo>
                    <a:close/>
                    <a:moveTo>
                      <a:pt x="832" y="0"/>
                    </a:moveTo>
                    <a:cubicBezTo>
                      <a:pt x="374" y="0"/>
                      <a:pt x="0" y="375"/>
                      <a:pt x="0" y="832"/>
                    </a:cubicBezTo>
                    <a:lnTo>
                      <a:pt x="0" y="1636"/>
                    </a:lnTo>
                    <a:cubicBezTo>
                      <a:pt x="0" y="1747"/>
                      <a:pt x="84" y="1831"/>
                      <a:pt x="180" y="1831"/>
                    </a:cubicBezTo>
                    <a:cubicBezTo>
                      <a:pt x="291" y="1831"/>
                      <a:pt x="374" y="1747"/>
                      <a:pt x="374" y="1636"/>
                    </a:cubicBezTo>
                    <a:lnTo>
                      <a:pt x="374" y="832"/>
                    </a:lnTo>
                    <a:cubicBezTo>
                      <a:pt x="374" y="569"/>
                      <a:pt x="568" y="361"/>
                      <a:pt x="832" y="361"/>
                    </a:cubicBezTo>
                    <a:lnTo>
                      <a:pt x="1262" y="361"/>
                    </a:lnTo>
                    <a:cubicBezTo>
                      <a:pt x="1276" y="361"/>
                      <a:pt x="1290" y="388"/>
                      <a:pt x="1290" y="403"/>
                    </a:cubicBezTo>
                    <a:lnTo>
                      <a:pt x="1290" y="666"/>
                    </a:lnTo>
                    <a:cubicBezTo>
                      <a:pt x="1290" y="943"/>
                      <a:pt x="1526" y="1165"/>
                      <a:pt x="1803" y="1165"/>
                    </a:cubicBezTo>
                    <a:lnTo>
                      <a:pt x="3453" y="1165"/>
                    </a:lnTo>
                    <a:cubicBezTo>
                      <a:pt x="3730" y="1165"/>
                      <a:pt x="3952" y="943"/>
                      <a:pt x="3952" y="666"/>
                    </a:cubicBezTo>
                    <a:lnTo>
                      <a:pt x="3952" y="403"/>
                    </a:lnTo>
                    <a:cubicBezTo>
                      <a:pt x="3952" y="388"/>
                      <a:pt x="3967" y="361"/>
                      <a:pt x="3994" y="361"/>
                    </a:cubicBezTo>
                    <a:lnTo>
                      <a:pt x="4410" y="361"/>
                    </a:lnTo>
                    <a:cubicBezTo>
                      <a:pt x="4673" y="361"/>
                      <a:pt x="4882" y="569"/>
                      <a:pt x="4882" y="832"/>
                    </a:cubicBezTo>
                    <a:lnTo>
                      <a:pt x="4882" y="7808"/>
                    </a:lnTo>
                    <a:cubicBezTo>
                      <a:pt x="4882" y="8058"/>
                      <a:pt x="4673" y="8265"/>
                      <a:pt x="4410" y="8265"/>
                    </a:cubicBezTo>
                    <a:lnTo>
                      <a:pt x="832" y="8265"/>
                    </a:lnTo>
                    <a:cubicBezTo>
                      <a:pt x="583" y="8265"/>
                      <a:pt x="374" y="8058"/>
                      <a:pt x="374" y="7808"/>
                    </a:cubicBezTo>
                    <a:lnTo>
                      <a:pt x="374" y="3273"/>
                    </a:lnTo>
                    <a:cubicBezTo>
                      <a:pt x="374" y="3162"/>
                      <a:pt x="291" y="3079"/>
                      <a:pt x="180" y="3079"/>
                    </a:cubicBezTo>
                    <a:cubicBezTo>
                      <a:pt x="84" y="3079"/>
                      <a:pt x="0" y="3162"/>
                      <a:pt x="0" y="3273"/>
                    </a:cubicBezTo>
                    <a:lnTo>
                      <a:pt x="0" y="7808"/>
                    </a:lnTo>
                    <a:cubicBezTo>
                      <a:pt x="0" y="8265"/>
                      <a:pt x="374" y="8640"/>
                      <a:pt x="832" y="8640"/>
                    </a:cubicBezTo>
                    <a:lnTo>
                      <a:pt x="4410" y="8640"/>
                    </a:lnTo>
                    <a:cubicBezTo>
                      <a:pt x="4882" y="8640"/>
                      <a:pt x="5242" y="8265"/>
                      <a:pt x="5242" y="7808"/>
                    </a:cubicBezTo>
                    <a:lnTo>
                      <a:pt x="5242" y="832"/>
                    </a:lnTo>
                    <a:cubicBezTo>
                      <a:pt x="5242" y="375"/>
                      <a:pt x="4882" y="0"/>
                      <a:pt x="441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6" name="Google Shape;486;p32"/>
              <p:cNvSpPr/>
              <p:nvPr/>
            </p:nvSpPr>
            <p:spPr>
              <a:xfrm>
                <a:off x="6955183" y="1401691"/>
                <a:ext cx="41722" cy="97606"/>
              </a:xfrm>
              <a:custGeom>
                <a:rect b="b" l="l" r="r" t="t"/>
                <a:pathLst>
                  <a:path extrusionOk="0" h="2047" w="875">
                    <a:moveTo>
                      <a:pt x="668" y="1"/>
                    </a:moveTo>
                    <a:cubicBezTo>
                      <a:pt x="621" y="1"/>
                      <a:pt x="576" y="18"/>
                      <a:pt x="542" y="52"/>
                    </a:cubicBezTo>
                    <a:cubicBezTo>
                      <a:pt x="1" y="594"/>
                      <a:pt x="1" y="1454"/>
                      <a:pt x="542" y="1994"/>
                    </a:cubicBezTo>
                    <a:cubicBezTo>
                      <a:pt x="576" y="2029"/>
                      <a:pt x="625" y="2046"/>
                      <a:pt x="673" y="2046"/>
                    </a:cubicBezTo>
                    <a:cubicBezTo>
                      <a:pt x="722" y="2046"/>
                      <a:pt x="771" y="2029"/>
                      <a:pt x="805" y="1994"/>
                    </a:cubicBezTo>
                    <a:cubicBezTo>
                      <a:pt x="875" y="1911"/>
                      <a:pt x="875" y="1800"/>
                      <a:pt x="805" y="1731"/>
                    </a:cubicBezTo>
                    <a:cubicBezTo>
                      <a:pt x="417" y="1343"/>
                      <a:pt x="417" y="705"/>
                      <a:pt x="805" y="316"/>
                    </a:cubicBezTo>
                    <a:cubicBezTo>
                      <a:pt x="875" y="246"/>
                      <a:pt x="875" y="122"/>
                      <a:pt x="805" y="52"/>
                    </a:cubicBezTo>
                    <a:cubicBezTo>
                      <a:pt x="763" y="18"/>
                      <a:pt x="715" y="1"/>
                      <a:pt x="66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7" name="Google Shape;487;p32"/>
              <p:cNvSpPr/>
              <p:nvPr/>
            </p:nvSpPr>
            <p:spPr>
              <a:xfrm>
                <a:off x="6908262" y="1371269"/>
                <a:ext cx="58220" cy="158592"/>
              </a:xfrm>
              <a:custGeom>
                <a:rect b="b" l="l" r="r" t="t"/>
                <a:pathLst>
                  <a:path extrusionOk="0" h="3326" w="1221">
                    <a:moveTo>
                      <a:pt x="1014" y="1"/>
                    </a:moveTo>
                    <a:cubicBezTo>
                      <a:pt x="967" y="1"/>
                      <a:pt x="922" y="18"/>
                      <a:pt x="888" y="52"/>
                    </a:cubicBezTo>
                    <a:cubicBezTo>
                      <a:pt x="1" y="940"/>
                      <a:pt x="1" y="2382"/>
                      <a:pt x="888" y="3270"/>
                    </a:cubicBezTo>
                    <a:cubicBezTo>
                      <a:pt x="916" y="3297"/>
                      <a:pt x="971" y="3325"/>
                      <a:pt x="1012" y="3325"/>
                    </a:cubicBezTo>
                    <a:cubicBezTo>
                      <a:pt x="1068" y="3325"/>
                      <a:pt x="1110" y="3297"/>
                      <a:pt x="1151" y="3270"/>
                    </a:cubicBezTo>
                    <a:cubicBezTo>
                      <a:pt x="1221" y="3201"/>
                      <a:pt x="1221" y="3076"/>
                      <a:pt x="1151" y="3007"/>
                    </a:cubicBezTo>
                    <a:cubicBezTo>
                      <a:pt x="402" y="2258"/>
                      <a:pt x="402" y="1051"/>
                      <a:pt x="1151" y="316"/>
                    </a:cubicBezTo>
                    <a:cubicBezTo>
                      <a:pt x="1221" y="247"/>
                      <a:pt x="1221" y="122"/>
                      <a:pt x="1151" y="52"/>
                    </a:cubicBezTo>
                    <a:cubicBezTo>
                      <a:pt x="1109" y="18"/>
                      <a:pt x="1061" y="1"/>
                      <a:pt x="101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8" name="Google Shape;488;p32"/>
              <p:cNvSpPr/>
              <p:nvPr/>
            </p:nvSpPr>
            <p:spPr>
              <a:xfrm>
                <a:off x="7291781" y="1401691"/>
                <a:ext cx="41722" cy="97606"/>
              </a:xfrm>
              <a:custGeom>
                <a:rect b="b" l="l" r="r" t="t"/>
                <a:pathLst>
                  <a:path extrusionOk="0" h="2047" w="875">
                    <a:moveTo>
                      <a:pt x="210" y="1"/>
                    </a:moveTo>
                    <a:cubicBezTo>
                      <a:pt x="163" y="1"/>
                      <a:pt x="119" y="18"/>
                      <a:pt x="84" y="52"/>
                    </a:cubicBezTo>
                    <a:cubicBezTo>
                      <a:pt x="1" y="122"/>
                      <a:pt x="1" y="246"/>
                      <a:pt x="84" y="316"/>
                    </a:cubicBezTo>
                    <a:cubicBezTo>
                      <a:pt x="472" y="705"/>
                      <a:pt x="472" y="1343"/>
                      <a:pt x="84" y="1731"/>
                    </a:cubicBezTo>
                    <a:cubicBezTo>
                      <a:pt x="1" y="1800"/>
                      <a:pt x="1" y="1911"/>
                      <a:pt x="84" y="1994"/>
                    </a:cubicBezTo>
                    <a:cubicBezTo>
                      <a:pt x="119" y="2029"/>
                      <a:pt x="163" y="2046"/>
                      <a:pt x="210" y="2046"/>
                    </a:cubicBezTo>
                    <a:cubicBezTo>
                      <a:pt x="257" y="2046"/>
                      <a:pt x="305" y="2029"/>
                      <a:pt x="347" y="1994"/>
                    </a:cubicBezTo>
                    <a:cubicBezTo>
                      <a:pt x="874" y="1454"/>
                      <a:pt x="874" y="594"/>
                      <a:pt x="347" y="52"/>
                    </a:cubicBezTo>
                    <a:cubicBezTo>
                      <a:pt x="305" y="18"/>
                      <a:pt x="257" y="1"/>
                      <a:pt x="2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89" name="Google Shape;489;p32"/>
              <p:cNvSpPr/>
              <p:nvPr/>
            </p:nvSpPr>
            <p:spPr>
              <a:xfrm>
                <a:off x="7322871" y="1371269"/>
                <a:ext cx="57600" cy="158449"/>
              </a:xfrm>
              <a:custGeom>
                <a:rect b="b" l="l" r="r" t="t"/>
                <a:pathLst>
                  <a:path extrusionOk="0" h="3323" w="1208">
                    <a:moveTo>
                      <a:pt x="196" y="1"/>
                    </a:moveTo>
                    <a:cubicBezTo>
                      <a:pt x="149" y="1"/>
                      <a:pt x="104" y="18"/>
                      <a:pt x="70" y="52"/>
                    </a:cubicBezTo>
                    <a:cubicBezTo>
                      <a:pt x="0" y="122"/>
                      <a:pt x="0" y="247"/>
                      <a:pt x="70" y="316"/>
                    </a:cubicBezTo>
                    <a:cubicBezTo>
                      <a:pt x="805" y="1051"/>
                      <a:pt x="805" y="2258"/>
                      <a:pt x="70" y="3007"/>
                    </a:cubicBezTo>
                    <a:cubicBezTo>
                      <a:pt x="0" y="3076"/>
                      <a:pt x="0" y="3201"/>
                      <a:pt x="70" y="3270"/>
                    </a:cubicBezTo>
                    <a:cubicBezTo>
                      <a:pt x="104" y="3305"/>
                      <a:pt x="149" y="3322"/>
                      <a:pt x="196" y="3322"/>
                    </a:cubicBezTo>
                    <a:cubicBezTo>
                      <a:pt x="243" y="3322"/>
                      <a:pt x="291" y="3305"/>
                      <a:pt x="333" y="3270"/>
                    </a:cubicBezTo>
                    <a:cubicBezTo>
                      <a:pt x="1207" y="2382"/>
                      <a:pt x="1207" y="940"/>
                      <a:pt x="333" y="52"/>
                    </a:cubicBezTo>
                    <a:cubicBezTo>
                      <a:pt x="291" y="18"/>
                      <a:pt x="243" y="1"/>
                      <a:pt x="19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90" name="Google Shape;490;p32"/>
              <p:cNvSpPr/>
              <p:nvPr/>
            </p:nvSpPr>
            <p:spPr>
              <a:xfrm>
                <a:off x="7018030" y="1348476"/>
                <a:ext cx="19502" cy="17786"/>
              </a:xfrm>
              <a:custGeom>
                <a:rect b="b" l="l" r="r" t="t"/>
                <a:pathLst>
                  <a:path extrusionOk="0" h="373" w="409">
                    <a:moveTo>
                      <a:pt x="207" y="1"/>
                    </a:moveTo>
                    <a:cubicBezTo>
                      <a:pt x="168" y="1"/>
                      <a:pt x="128" y="14"/>
                      <a:pt x="97" y="46"/>
                    </a:cubicBezTo>
                    <a:cubicBezTo>
                      <a:pt x="14" y="101"/>
                      <a:pt x="1" y="212"/>
                      <a:pt x="56" y="295"/>
                    </a:cubicBezTo>
                    <a:cubicBezTo>
                      <a:pt x="93" y="348"/>
                      <a:pt x="148" y="373"/>
                      <a:pt x="204" y="373"/>
                    </a:cubicBezTo>
                    <a:cubicBezTo>
                      <a:pt x="292" y="373"/>
                      <a:pt x="380" y="309"/>
                      <a:pt x="389" y="198"/>
                    </a:cubicBezTo>
                    <a:cubicBezTo>
                      <a:pt x="409" y="88"/>
                      <a:pt x="307" y="1"/>
                      <a:pt x="20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cxnSp>
          <p:nvCxnSpPr>
            <p:cNvPr id="491" name="Google Shape;491;p32"/>
            <p:cNvCxnSpPr/>
            <p:nvPr/>
          </p:nvCxnSpPr>
          <p:spPr>
            <a:xfrm>
              <a:off x="729625" y="1355100"/>
              <a:ext cx="2556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92" name="Google Shape;492;p32"/>
            <p:cNvCxnSpPr/>
            <p:nvPr/>
          </p:nvCxnSpPr>
          <p:spPr>
            <a:xfrm>
              <a:off x="729625" y="1845525"/>
              <a:ext cx="2556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33"/>
          <p:cNvSpPr txBox="1"/>
          <p:nvPr>
            <p:ph type="title"/>
          </p:nvPr>
        </p:nvSpPr>
        <p:spPr>
          <a:xfrm>
            <a:off x="1998275" y="650925"/>
            <a:ext cx="6425700" cy="2319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Appelés à aimer</a:t>
            </a:r>
            <a:endParaRPr sz="1100"/>
          </a:p>
        </p:txBody>
      </p:sp>
      <p:sp>
        <p:nvSpPr>
          <p:cNvPr id="498" name="Google Shape;498;p33"/>
          <p:cNvSpPr txBox="1"/>
          <p:nvPr/>
        </p:nvSpPr>
        <p:spPr>
          <a:xfrm>
            <a:off x="1379975" y="1151375"/>
            <a:ext cx="7044000" cy="343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dk2"/>
                </a:solidFill>
                <a:latin typeface="Lexend Deca"/>
                <a:ea typeface="Lexend Deca"/>
                <a:cs typeface="Lexend Deca"/>
                <a:sym typeface="Lexend Deca"/>
              </a:rPr>
              <a:t>Tu m’appelles à aimer</a:t>
            </a:r>
            <a:endParaRPr sz="4500">
              <a:solidFill>
                <a:schemeClr val="dk2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lt2"/>
                </a:solidFill>
                <a:latin typeface="Lexend Deca"/>
                <a:ea typeface="Lexend Deca"/>
                <a:cs typeface="Lexend Deca"/>
                <a:sym typeface="Lexend Deca"/>
              </a:rPr>
              <a:t>Tu m’appelles à aimer</a:t>
            </a:r>
            <a:endParaRPr sz="4500">
              <a:solidFill>
                <a:schemeClr val="lt2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>
                <a:solidFill>
                  <a:schemeClr val="accent1"/>
                </a:solidFill>
                <a:latin typeface="Lexend Deca"/>
                <a:ea typeface="Lexend Deca"/>
                <a:cs typeface="Lexend Deca"/>
                <a:sym typeface="Lexend Deca"/>
              </a:rPr>
              <a:t>Tu m’appelles… Jésus</a:t>
            </a:r>
            <a:endParaRPr sz="4500">
              <a:solidFill>
                <a:schemeClr val="accent1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</p:txBody>
      </p:sp>
      <p:grpSp>
        <p:nvGrpSpPr>
          <p:cNvPr id="499" name="Google Shape;499;p33"/>
          <p:cNvGrpSpPr/>
          <p:nvPr/>
        </p:nvGrpSpPr>
        <p:grpSpPr>
          <a:xfrm>
            <a:off x="723837" y="552000"/>
            <a:ext cx="1218671" cy="1640915"/>
            <a:chOff x="723837" y="552000"/>
            <a:chExt cx="1218671" cy="1640915"/>
          </a:xfrm>
        </p:grpSpPr>
        <p:sp>
          <p:nvSpPr>
            <p:cNvPr id="500" name="Google Shape;500;p33"/>
            <p:cNvSpPr/>
            <p:nvPr/>
          </p:nvSpPr>
          <p:spPr>
            <a:xfrm>
              <a:off x="729625" y="552000"/>
              <a:ext cx="98100" cy="981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1" name="Google Shape;501;p33"/>
            <p:cNvSpPr/>
            <p:nvPr/>
          </p:nvSpPr>
          <p:spPr>
            <a:xfrm>
              <a:off x="882900" y="552000"/>
              <a:ext cx="98100" cy="981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2" name="Google Shape;502;p33"/>
            <p:cNvSpPr/>
            <p:nvPr/>
          </p:nvSpPr>
          <p:spPr>
            <a:xfrm>
              <a:off x="1036175" y="552000"/>
              <a:ext cx="98100" cy="981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3" name="Google Shape;503;p33"/>
            <p:cNvSpPr/>
            <p:nvPr/>
          </p:nvSpPr>
          <p:spPr>
            <a:xfrm>
              <a:off x="1379968" y="618464"/>
              <a:ext cx="255633" cy="250348"/>
            </a:xfrm>
            <a:custGeom>
              <a:rect b="b" l="l" r="r" t="t"/>
              <a:pathLst>
                <a:path extrusionOk="0" h="10799" w="11027">
                  <a:moveTo>
                    <a:pt x="5504" y="1"/>
                  </a:moveTo>
                  <a:cubicBezTo>
                    <a:pt x="5436" y="1"/>
                    <a:pt x="5367" y="2"/>
                    <a:pt x="5298" y="4"/>
                  </a:cubicBezTo>
                  <a:cubicBezTo>
                    <a:pt x="2331" y="130"/>
                    <a:pt x="1" y="2639"/>
                    <a:pt x="126" y="5621"/>
                  </a:cubicBezTo>
                  <a:cubicBezTo>
                    <a:pt x="234" y="8525"/>
                    <a:pt x="2618" y="10799"/>
                    <a:pt x="5498" y="10799"/>
                  </a:cubicBezTo>
                  <a:cubicBezTo>
                    <a:pt x="5575" y="10799"/>
                    <a:pt x="5652" y="10797"/>
                    <a:pt x="5729" y="10794"/>
                  </a:cubicBezTo>
                  <a:cubicBezTo>
                    <a:pt x="8710" y="10683"/>
                    <a:pt x="11027" y="8173"/>
                    <a:pt x="10916" y="5191"/>
                  </a:cubicBezTo>
                  <a:cubicBezTo>
                    <a:pt x="10793" y="2279"/>
                    <a:pt x="8395" y="1"/>
                    <a:pt x="550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4" name="Google Shape;504;p33"/>
            <p:cNvSpPr/>
            <p:nvPr/>
          </p:nvSpPr>
          <p:spPr>
            <a:xfrm>
              <a:off x="1483960" y="686786"/>
              <a:ext cx="47650" cy="117350"/>
            </a:xfrm>
            <a:custGeom>
              <a:rect b="b" l="l" r="r" t="t"/>
              <a:pathLst>
                <a:path extrusionOk="0" h="4694" w="1906">
                  <a:moveTo>
                    <a:pt x="1906" y="0"/>
                  </a:moveTo>
                  <a:lnTo>
                    <a:pt x="0" y="2347"/>
                  </a:lnTo>
                  <a:lnTo>
                    <a:pt x="1857" y="4694"/>
                  </a:lnTo>
                </a:path>
              </a:pathLst>
            </a:cu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505" name="Google Shape;505;p33"/>
            <p:cNvSpPr/>
            <p:nvPr/>
          </p:nvSpPr>
          <p:spPr>
            <a:xfrm flipH="1">
              <a:off x="1686874" y="618464"/>
              <a:ext cx="255633" cy="250348"/>
            </a:xfrm>
            <a:custGeom>
              <a:rect b="b" l="l" r="r" t="t"/>
              <a:pathLst>
                <a:path extrusionOk="0" h="10799" w="11027">
                  <a:moveTo>
                    <a:pt x="5504" y="1"/>
                  </a:moveTo>
                  <a:cubicBezTo>
                    <a:pt x="5436" y="1"/>
                    <a:pt x="5367" y="2"/>
                    <a:pt x="5298" y="4"/>
                  </a:cubicBezTo>
                  <a:cubicBezTo>
                    <a:pt x="2331" y="130"/>
                    <a:pt x="1" y="2639"/>
                    <a:pt x="126" y="5621"/>
                  </a:cubicBezTo>
                  <a:cubicBezTo>
                    <a:pt x="234" y="8525"/>
                    <a:pt x="2618" y="10799"/>
                    <a:pt x="5498" y="10799"/>
                  </a:cubicBezTo>
                  <a:cubicBezTo>
                    <a:pt x="5575" y="10799"/>
                    <a:pt x="5652" y="10797"/>
                    <a:pt x="5729" y="10794"/>
                  </a:cubicBezTo>
                  <a:cubicBezTo>
                    <a:pt x="8710" y="10683"/>
                    <a:pt x="11027" y="8173"/>
                    <a:pt x="10916" y="5191"/>
                  </a:cubicBezTo>
                  <a:cubicBezTo>
                    <a:pt x="10793" y="2279"/>
                    <a:pt x="8395" y="1"/>
                    <a:pt x="550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6" name="Google Shape;506;p33"/>
            <p:cNvSpPr/>
            <p:nvPr/>
          </p:nvSpPr>
          <p:spPr>
            <a:xfrm flipH="1">
              <a:off x="1790866" y="686786"/>
              <a:ext cx="47650" cy="117350"/>
            </a:xfrm>
            <a:custGeom>
              <a:rect b="b" l="l" r="r" t="t"/>
              <a:pathLst>
                <a:path extrusionOk="0" h="4694" w="1906">
                  <a:moveTo>
                    <a:pt x="1906" y="0"/>
                  </a:moveTo>
                  <a:lnTo>
                    <a:pt x="0" y="2347"/>
                  </a:lnTo>
                  <a:lnTo>
                    <a:pt x="1857" y="4694"/>
                  </a:lnTo>
                </a:path>
              </a:pathLst>
            </a:cu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sp>
        <p:grpSp>
          <p:nvGrpSpPr>
            <p:cNvPr id="507" name="Google Shape;507;p33"/>
            <p:cNvGrpSpPr/>
            <p:nvPr/>
          </p:nvGrpSpPr>
          <p:grpSpPr>
            <a:xfrm>
              <a:off x="729630" y="1968358"/>
              <a:ext cx="255615" cy="224557"/>
              <a:chOff x="6184139" y="1980808"/>
              <a:chExt cx="451696" cy="396814"/>
            </a:xfrm>
          </p:grpSpPr>
          <p:sp>
            <p:nvSpPr>
              <p:cNvPr id="508" name="Google Shape;508;p33"/>
              <p:cNvSpPr/>
              <p:nvPr/>
            </p:nvSpPr>
            <p:spPr>
              <a:xfrm>
                <a:off x="6184139" y="1980808"/>
                <a:ext cx="451696" cy="396814"/>
              </a:xfrm>
              <a:custGeom>
                <a:rect b="b" l="l" r="r" t="t"/>
                <a:pathLst>
                  <a:path extrusionOk="0" h="8322" w="9473">
                    <a:moveTo>
                      <a:pt x="4272" y="361"/>
                    </a:moveTo>
                    <a:cubicBezTo>
                      <a:pt x="4675" y="361"/>
                      <a:pt x="5063" y="583"/>
                      <a:pt x="5257" y="943"/>
                    </a:cubicBezTo>
                    <a:cubicBezTo>
                      <a:pt x="5285" y="1013"/>
                      <a:pt x="5354" y="1041"/>
                      <a:pt x="5437" y="1041"/>
                    </a:cubicBezTo>
                    <a:cubicBezTo>
                      <a:pt x="5466" y="1038"/>
                      <a:pt x="5495" y="1036"/>
                      <a:pt x="5524" y="1036"/>
                    </a:cubicBezTo>
                    <a:cubicBezTo>
                      <a:pt x="5868" y="1036"/>
                      <a:pt x="6196" y="1263"/>
                      <a:pt x="6324" y="1596"/>
                    </a:cubicBezTo>
                    <a:cubicBezTo>
                      <a:pt x="6349" y="1657"/>
                      <a:pt x="6408" y="1709"/>
                      <a:pt x="6480" y="1709"/>
                    </a:cubicBezTo>
                    <a:cubicBezTo>
                      <a:pt x="6489" y="1709"/>
                      <a:pt x="6497" y="1708"/>
                      <a:pt x="6505" y="1707"/>
                    </a:cubicBezTo>
                    <a:cubicBezTo>
                      <a:pt x="6521" y="1705"/>
                      <a:pt x="6536" y="1704"/>
                      <a:pt x="6552" y="1704"/>
                    </a:cubicBezTo>
                    <a:cubicBezTo>
                      <a:pt x="6838" y="1704"/>
                      <a:pt x="7088" y="1944"/>
                      <a:pt x="7088" y="2234"/>
                    </a:cubicBezTo>
                    <a:cubicBezTo>
                      <a:pt x="7088" y="2524"/>
                      <a:pt x="6851" y="2760"/>
                      <a:pt x="6561" y="2760"/>
                    </a:cubicBezTo>
                    <a:lnTo>
                      <a:pt x="6311" y="2760"/>
                    </a:lnTo>
                    <a:lnTo>
                      <a:pt x="6311" y="2178"/>
                    </a:lnTo>
                    <a:cubicBezTo>
                      <a:pt x="6311" y="2073"/>
                      <a:pt x="6222" y="1988"/>
                      <a:pt x="6120" y="1988"/>
                    </a:cubicBezTo>
                    <a:cubicBezTo>
                      <a:pt x="6101" y="1988"/>
                      <a:pt x="6081" y="1991"/>
                      <a:pt x="6061" y="1997"/>
                    </a:cubicBezTo>
                    <a:lnTo>
                      <a:pt x="4064" y="2566"/>
                    </a:lnTo>
                    <a:cubicBezTo>
                      <a:pt x="3981" y="2594"/>
                      <a:pt x="3926" y="2677"/>
                      <a:pt x="3939" y="2760"/>
                    </a:cubicBezTo>
                    <a:lnTo>
                      <a:pt x="3066" y="2760"/>
                    </a:lnTo>
                    <a:cubicBezTo>
                      <a:pt x="2678" y="2760"/>
                      <a:pt x="2345" y="2413"/>
                      <a:pt x="2373" y="2025"/>
                    </a:cubicBezTo>
                    <a:cubicBezTo>
                      <a:pt x="2373" y="1886"/>
                      <a:pt x="2441" y="1720"/>
                      <a:pt x="2552" y="1609"/>
                    </a:cubicBezTo>
                    <a:cubicBezTo>
                      <a:pt x="2678" y="1470"/>
                      <a:pt x="2830" y="1401"/>
                      <a:pt x="3011" y="1387"/>
                    </a:cubicBezTo>
                    <a:cubicBezTo>
                      <a:pt x="3094" y="1374"/>
                      <a:pt x="3163" y="1318"/>
                      <a:pt x="3177" y="1235"/>
                    </a:cubicBezTo>
                    <a:cubicBezTo>
                      <a:pt x="3232" y="999"/>
                      <a:pt x="3371" y="777"/>
                      <a:pt x="3565" y="610"/>
                    </a:cubicBezTo>
                    <a:cubicBezTo>
                      <a:pt x="3773" y="444"/>
                      <a:pt x="4009" y="361"/>
                      <a:pt x="4272" y="361"/>
                    </a:cubicBezTo>
                    <a:close/>
                    <a:moveTo>
                      <a:pt x="5936" y="2413"/>
                    </a:moveTo>
                    <a:lnTo>
                      <a:pt x="5936" y="2816"/>
                    </a:lnTo>
                    <a:lnTo>
                      <a:pt x="4300" y="3301"/>
                    </a:lnTo>
                    <a:lnTo>
                      <a:pt x="4300" y="2885"/>
                    </a:lnTo>
                    <a:lnTo>
                      <a:pt x="5936" y="2413"/>
                    </a:lnTo>
                    <a:close/>
                    <a:moveTo>
                      <a:pt x="5618" y="4493"/>
                    </a:moveTo>
                    <a:cubicBezTo>
                      <a:pt x="5797" y="4493"/>
                      <a:pt x="5936" y="4632"/>
                      <a:pt x="5936" y="4813"/>
                    </a:cubicBezTo>
                    <a:lnTo>
                      <a:pt x="5936" y="4826"/>
                    </a:lnTo>
                    <a:lnTo>
                      <a:pt x="5936" y="4841"/>
                    </a:lnTo>
                    <a:cubicBezTo>
                      <a:pt x="5936" y="5007"/>
                      <a:pt x="5797" y="5146"/>
                      <a:pt x="5618" y="5146"/>
                    </a:cubicBezTo>
                    <a:lnTo>
                      <a:pt x="5326" y="5146"/>
                    </a:lnTo>
                    <a:cubicBezTo>
                      <a:pt x="5146" y="5146"/>
                      <a:pt x="5007" y="5007"/>
                      <a:pt x="5007" y="4841"/>
                    </a:cubicBezTo>
                    <a:lnTo>
                      <a:pt x="5007" y="4813"/>
                    </a:lnTo>
                    <a:cubicBezTo>
                      <a:pt x="5007" y="4632"/>
                      <a:pt x="5146" y="4493"/>
                      <a:pt x="5326" y="4493"/>
                    </a:cubicBezTo>
                    <a:close/>
                    <a:moveTo>
                      <a:pt x="3621" y="4909"/>
                    </a:moveTo>
                    <a:cubicBezTo>
                      <a:pt x="3800" y="4909"/>
                      <a:pt x="3939" y="5048"/>
                      <a:pt x="3939" y="5215"/>
                    </a:cubicBezTo>
                    <a:lnTo>
                      <a:pt x="3939" y="5229"/>
                    </a:lnTo>
                    <a:lnTo>
                      <a:pt x="3939" y="5242"/>
                    </a:lnTo>
                    <a:cubicBezTo>
                      <a:pt x="3939" y="5409"/>
                      <a:pt x="3800" y="5547"/>
                      <a:pt x="3621" y="5547"/>
                    </a:cubicBezTo>
                    <a:lnTo>
                      <a:pt x="3316" y="5547"/>
                    </a:lnTo>
                    <a:cubicBezTo>
                      <a:pt x="3149" y="5547"/>
                      <a:pt x="3011" y="5409"/>
                      <a:pt x="3011" y="5242"/>
                    </a:cubicBezTo>
                    <a:lnTo>
                      <a:pt x="3011" y="5215"/>
                    </a:lnTo>
                    <a:cubicBezTo>
                      <a:pt x="3011" y="5048"/>
                      <a:pt x="3149" y="4909"/>
                      <a:pt x="3316" y="4909"/>
                    </a:cubicBezTo>
                    <a:close/>
                    <a:moveTo>
                      <a:pt x="7615" y="2483"/>
                    </a:moveTo>
                    <a:lnTo>
                      <a:pt x="7615" y="6200"/>
                    </a:lnTo>
                    <a:lnTo>
                      <a:pt x="1873" y="6200"/>
                    </a:lnTo>
                    <a:lnTo>
                      <a:pt x="1873" y="2483"/>
                    </a:lnTo>
                    <a:lnTo>
                      <a:pt x="2081" y="2483"/>
                    </a:lnTo>
                    <a:cubicBezTo>
                      <a:pt x="2247" y="2871"/>
                      <a:pt x="2636" y="3134"/>
                      <a:pt x="3066" y="3134"/>
                    </a:cubicBezTo>
                    <a:lnTo>
                      <a:pt x="3939" y="3134"/>
                    </a:lnTo>
                    <a:lnTo>
                      <a:pt x="3939" y="4619"/>
                    </a:lnTo>
                    <a:cubicBezTo>
                      <a:pt x="3843" y="4563"/>
                      <a:pt x="3732" y="4536"/>
                      <a:pt x="3621" y="4536"/>
                    </a:cubicBezTo>
                    <a:lnTo>
                      <a:pt x="3316" y="4536"/>
                    </a:lnTo>
                    <a:cubicBezTo>
                      <a:pt x="2941" y="4536"/>
                      <a:pt x="2636" y="4841"/>
                      <a:pt x="2636" y="5215"/>
                    </a:cubicBezTo>
                    <a:lnTo>
                      <a:pt x="2636" y="5242"/>
                    </a:lnTo>
                    <a:cubicBezTo>
                      <a:pt x="2636" y="5617"/>
                      <a:pt x="2941" y="5922"/>
                      <a:pt x="3316" y="5922"/>
                    </a:cubicBezTo>
                    <a:lnTo>
                      <a:pt x="3621" y="5922"/>
                    </a:lnTo>
                    <a:cubicBezTo>
                      <a:pt x="4009" y="5922"/>
                      <a:pt x="4300" y="5590"/>
                      <a:pt x="4300" y="5215"/>
                    </a:cubicBezTo>
                    <a:lnTo>
                      <a:pt x="4300" y="3676"/>
                    </a:lnTo>
                    <a:lnTo>
                      <a:pt x="5936" y="3204"/>
                    </a:lnTo>
                    <a:lnTo>
                      <a:pt x="5936" y="4203"/>
                    </a:lnTo>
                    <a:cubicBezTo>
                      <a:pt x="5840" y="4161"/>
                      <a:pt x="5742" y="4133"/>
                      <a:pt x="5618" y="4133"/>
                    </a:cubicBezTo>
                    <a:lnTo>
                      <a:pt x="5326" y="4133"/>
                    </a:lnTo>
                    <a:cubicBezTo>
                      <a:pt x="4952" y="4133"/>
                      <a:pt x="4647" y="4438"/>
                      <a:pt x="4647" y="4813"/>
                    </a:cubicBezTo>
                    <a:lnTo>
                      <a:pt x="4647" y="4841"/>
                    </a:lnTo>
                    <a:cubicBezTo>
                      <a:pt x="4647" y="5215"/>
                      <a:pt x="4952" y="5520"/>
                      <a:pt x="5326" y="5520"/>
                    </a:cubicBezTo>
                    <a:lnTo>
                      <a:pt x="5618" y="5520"/>
                    </a:lnTo>
                    <a:cubicBezTo>
                      <a:pt x="6006" y="5520"/>
                      <a:pt x="6311" y="5187"/>
                      <a:pt x="6311" y="4813"/>
                    </a:cubicBezTo>
                    <a:lnTo>
                      <a:pt x="6311" y="3134"/>
                    </a:lnTo>
                    <a:lnTo>
                      <a:pt x="6561" y="3134"/>
                    </a:lnTo>
                    <a:cubicBezTo>
                      <a:pt x="6962" y="3134"/>
                      <a:pt x="7323" y="2857"/>
                      <a:pt x="7434" y="2483"/>
                    </a:cubicBezTo>
                    <a:close/>
                    <a:moveTo>
                      <a:pt x="8044" y="1664"/>
                    </a:moveTo>
                    <a:cubicBezTo>
                      <a:pt x="8253" y="1664"/>
                      <a:pt x="8432" y="1831"/>
                      <a:pt x="8432" y="2053"/>
                    </a:cubicBezTo>
                    <a:lnTo>
                      <a:pt x="8432" y="6629"/>
                    </a:lnTo>
                    <a:cubicBezTo>
                      <a:pt x="8432" y="6838"/>
                      <a:pt x="8253" y="7017"/>
                      <a:pt x="8044" y="7017"/>
                    </a:cubicBezTo>
                    <a:lnTo>
                      <a:pt x="1443" y="7017"/>
                    </a:lnTo>
                    <a:cubicBezTo>
                      <a:pt x="1221" y="7017"/>
                      <a:pt x="1055" y="6838"/>
                      <a:pt x="1055" y="6629"/>
                    </a:cubicBezTo>
                    <a:lnTo>
                      <a:pt x="1055" y="2053"/>
                    </a:lnTo>
                    <a:cubicBezTo>
                      <a:pt x="1055" y="1831"/>
                      <a:pt x="1221" y="1664"/>
                      <a:pt x="1443" y="1664"/>
                    </a:cubicBezTo>
                    <a:lnTo>
                      <a:pt x="2081" y="1664"/>
                    </a:lnTo>
                    <a:cubicBezTo>
                      <a:pt x="2025" y="1803"/>
                      <a:pt x="1998" y="1956"/>
                      <a:pt x="1998" y="2108"/>
                    </a:cubicBezTo>
                    <a:lnTo>
                      <a:pt x="1679" y="2108"/>
                    </a:lnTo>
                    <a:cubicBezTo>
                      <a:pt x="1582" y="2108"/>
                      <a:pt x="1498" y="2191"/>
                      <a:pt x="1498" y="2289"/>
                    </a:cubicBezTo>
                    <a:lnTo>
                      <a:pt x="1498" y="6394"/>
                    </a:lnTo>
                    <a:cubicBezTo>
                      <a:pt x="1498" y="6490"/>
                      <a:pt x="1582" y="6574"/>
                      <a:pt x="1679" y="6574"/>
                    </a:cubicBezTo>
                    <a:lnTo>
                      <a:pt x="7794" y="6574"/>
                    </a:lnTo>
                    <a:cubicBezTo>
                      <a:pt x="7905" y="6574"/>
                      <a:pt x="7989" y="6490"/>
                      <a:pt x="7989" y="6394"/>
                    </a:cubicBezTo>
                    <a:lnTo>
                      <a:pt x="7989" y="2289"/>
                    </a:lnTo>
                    <a:cubicBezTo>
                      <a:pt x="7989" y="2191"/>
                      <a:pt x="7905" y="2108"/>
                      <a:pt x="7794" y="2108"/>
                    </a:cubicBezTo>
                    <a:lnTo>
                      <a:pt x="7448" y="2108"/>
                    </a:lnTo>
                    <a:cubicBezTo>
                      <a:pt x="7434" y="1942"/>
                      <a:pt x="7365" y="1790"/>
                      <a:pt x="7254" y="1664"/>
                    </a:cubicBezTo>
                    <a:close/>
                    <a:moveTo>
                      <a:pt x="4272" y="0"/>
                    </a:moveTo>
                    <a:cubicBezTo>
                      <a:pt x="3926" y="0"/>
                      <a:pt x="3593" y="111"/>
                      <a:pt x="3329" y="320"/>
                    </a:cubicBezTo>
                    <a:cubicBezTo>
                      <a:pt x="3107" y="514"/>
                      <a:pt x="2941" y="749"/>
                      <a:pt x="2844" y="1026"/>
                    </a:cubicBezTo>
                    <a:cubicBezTo>
                      <a:pt x="2663" y="1069"/>
                      <a:pt x="2484" y="1165"/>
                      <a:pt x="2345" y="1290"/>
                    </a:cubicBezTo>
                    <a:lnTo>
                      <a:pt x="1443" y="1290"/>
                    </a:lnTo>
                    <a:cubicBezTo>
                      <a:pt x="1027" y="1290"/>
                      <a:pt x="681" y="1637"/>
                      <a:pt x="681" y="2053"/>
                    </a:cubicBezTo>
                    <a:lnTo>
                      <a:pt x="681" y="6629"/>
                    </a:lnTo>
                    <a:cubicBezTo>
                      <a:pt x="681" y="6768"/>
                      <a:pt x="722" y="6906"/>
                      <a:pt x="792" y="7017"/>
                    </a:cubicBezTo>
                    <a:lnTo>
                      <a:pt x="195" y="7017"/>
                    </a:lnTo>
                    <a:cubicBezTo>
                      <a:pt x="84" y="7017"/>
                      <a:pt x="1" y="7101"/>
                      <a:pt x="1" y="7198"/>
                    </a:cubicBezTo>
                    <a:lnTo>
                      <a:pt x="1" y="7642"/>
                    </a:lnTo>
                    <a:cubicBezTo>
                      <a:pt x="1" y="8016"/>
                      <a:pt x="320" y="8321"/>
                      <a:pt x="694" y="8321"/>
                    </a:cubicBezTo>
                    <a:lnTo>
                      <a:pt x="3926" y="8321"/>
                    </a:lnTo>
                    <a:cubicBezTo>
                      <a:pt x="4037" y="8321"/>
                      <a:pt x="4120" y="8238"/>
                      <a:pt x="4120" y="8141"/>
                    </a:cubicBezTo>
                    <a:cubicBezTo>
                      <a:pt x="4120" y="8030"/>
                      <a:pt x="4037" y="7947"/>
                      <a:pt x="3926" y="7947"/>
                    </a:cubicBezTo>
                    <a:lnTo>
                      <a:pt x="694" y="7947"/>
                    </a:lnTo>
                    <a:cubicBezTo>
                      <a:pt x="514" y="7947"/>
                      <a:pt x="376" y="7808"/>
                      <a:pt x="376" y="7642"/>
                    </a:cubicBezTo>
                    <a:lnTo>
                      <a:pt x="376" y="7392"/>
                    </a:lnTo>
                    <a:lnTo>
                      <a:pt x="9098" y="7392"/>
                    </a:lnTo>
                    <a:lnTo>
                      <a:pt x="9098" y="7642"/>
                    </a:lnTo>
                    <a:cubicBezTo>
                      <a:pt x="9098" y="7808"/>
                      <a:pt x="8959" y="7947"/>
                      <a:pt x="8793" y="7947"/>
                    </a:cubicBezTo>
                    <a:lnTo>
                      <a:pt x="5562" y="7947"/>
                    </a:lnTo>
                    <a:cubicBezTo>
                      <a:pt x="5451" y="7947"/>
                      <a:pt x="5368" y="8030"/>
                      <a:pt x="5368" y="8141"/>
                    </a:cubicBezTo>
                    <a:cubicBezTo>
                      <a:pt x="5368" y="8238"/>
                      <a:pt x="5451" y="8321"/>
                      <a:pt x="5562" y="8321"/>
                    </a:cubicBezTo>
                    <a:lnTo>
                      <a:pt x="8793" y="8321"/>
                    </a:lnTo>
                    <a:cubicBezTo>
                      <a:pt x="9168" y="8321"/>
                      <a:pt x="9473" y="8016"/>
                      <a:pt x="9473" y="7642"/>
                    </a:cubicBezTo>
                    <a:lnTo>
                      <a:pt x="9473" y="7198"/>
                    </a:lnTo>
                    <a:cubicBezTo>
                      <a:pt x="9473" y="7101"/>
                      <a:pt x="9390" y="7017"/>
                      <a:pt x="9292" y="7017"/>
                    </a:cubicBezTo>
                    <a:lnTo>
                      <a:pt x="8696" y="7017"/>
                    </a:lnTo>
                    <a:cubicBezTo>
                      <a:pt x="8765" y="6906"/>
                      <a:pt x="8793" y="6768"/>
                      <a:pt x="8793" y="6629"/>
                    </a:cubicBezTo>
                    <a:lnTo>
                      <a:pt x="8793" y="2053"/>
                    </a:lnTo>
                    <a:cubicBezTo>
                      <a:pt x="8793" y="1637"/>
                      <a:pt x="8460" y="1290"/>
                      <a:pt x="8044" y="1290"/>
                    </a:cubicBezTo>
                    <a:lnTo>
                      <a:pt x="6588" y="1290"/>
                    </a:lnTo>
                    <a:cubicBezTo>
                      <a:pt x="6367" y="915"/>
                      <a:pt x="5964" y="666"/>
                      <a:pt x="5520" y="666"/>
                    </a:cubicBezTo>
                    <a:cubicBezTo>
                      <a:pt x="5243" y="250"/>
                      <a:pt x="4771" y="0"/>
                      <a:pt x="427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09" name="Google Shape;509;p33"/>
              <p:cNvSpPr/>
              <p:nvPr/>
            </p:nvSpPr>
            <p:spPr>
              <a:xfrm>
                <a:off x="6400384" y="2359892"/>
                <a:ext cx="19216" cy="17499"/>
              </a:xfrm>
              <a:custGeom>
                <a:rect b="b" l="l" r="r" t="t"/>
                <a:pathLst>
                  <a:path extrusionOk="0" h="367" w="403">
                    <a:moveTo>
                      <a:pt x="192" y="0"/>
                    </a:moveTo>
                    <a:cubicBezTo>
                      <a:pt x="147" y="0"/>
                      <a:pt x="103" y="19"/>
                      <a:pt x="70" y="53"/>
                    </a:cubicBezTo>
                    <a:cubicBezTo>
                      <a:pt x="14" y="121"/>
                      <a:pt x="1" y="219"/>
                      <a:pt x="56" y="288"/>
                    </a:cubicBezTo>
                    <a:cubicBezTo>
                      <a:pt x="89" y="342"/>
                      <a:pt x="142" y="366"/>
                      <a:pt x="197" y="366"/>
                    </a:cubicBezTo>
                    <a:cubicBezTo>
                      <a:pt x="283" y="366"/>
                      <a:pt x="372" y="306"/>
                      <a:pt x="389" y="205"/>
                    </a:cubicBezTo>
                    <a:cubicBezTo>
                      <a:pt x="403" y="136"/>
                      <a:pt x="362" y="53"/>
                      <a:pt x="278" y="25"/>
                    </a:cubicBezTo>
                    <a:cubicBezTo>
                      <a:pt x="251" y="8"/>
                      <a:pt x="221" y="0"/>
                      <a:pt x="19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10" name="Google Shape;510;p33"/>
            <p:cNvGrpSpPr/>
            <p:nvPr/>
          </p:nvGrpSpPr>
          <p:grpSpPr>
            <a:xfrm>
              <a:off x="729630" y="975085"/>
              <a:ext cx="255615" cy="254967"/>
              <a:chOff x="6184139" y="1220827"/>
              <a:chExt cx="451696" cy="450552"/>
            </a:xfrm>
          </p:grpSpPr>
          <p:sp>
            <p:nvSpPr>
              <p:cNvPr id="511" name="Google Shape;511;p33"/>
              <p:cNvSpPr/>
              <p:nvPr/>
            </p:nvSpPr>
            <p:spPr>
              <a:xfrm>
                <a:off x="6353416" y="1390104"/>
                <a:ext cx="117776" cy="137087"/>
              </a:xfrm>
              <a:custGeom>
                <a:rect b="b" l="l" r="r" t="t"/>
                <a:pathLst>
                  <a:path extrusionOk="0" h="2875" w="2470">
                    <a:moveTo>
                      <a:pt x="916" y="1946"/>
                    </a:moveTo>
                    <a:cubicBezTo>
                      <a:pt x="1069" y="1946"/>
                      <a:pt x="1193" y="2070"/>
                      <a:pt x="1193" y="2224"/>
                    </a:cubicBezTo>
                    <a:cubicBezTo>
                      <a:pt x="1193" y="2376"/>
                      <a:pt x="1069" y="2501"/>
                      <a:pt x="916" y="2501"/>
                    </a:cubicBezTo>
                    <a:lnTo>
                      <a:pt x="666" y="2501"/>
                    </a:lnTo>
                    <a:cubicBezTo>
                      <a:pt x="500" y="2501"/>
                      <a:pt x="376" y="2376"/>
                      <a:pt x="376" y="2224"/>
                    </a:cubicBezTo>
                    <a:cubicBezTo>
                      <a:pt x="376" y="2070"/>
                      <a:pt x="500" y="1946"/>
                      <a:pt x="666" y="1946"/>
                    </a:cubicBezTo>
                    <a:close/>
                    <a:moveTo>
                      <a:pt x="1383" y="1"/>
                    </a:moveTo>
                    <a:cubicBezTo>
                      <a:pt x="1371" y="1"/>
                      <a:pt x="1358" y="2"/>
                      <a:pt x="1347" y="5"/>
                    </a:cubicBezTo>
                    <a:cubicBezTo>
                      <a:pt x="1263" y="18"/>
                      <a:pt x="1193" y="101"/>
                      <a:pt x="1193" y="184"/>
                    </a:cubicBezTo>
                    <a:lnTo>
                      <a:pt x="1193" y="1627"/>
                    </a:lnTo>
                    <a:cubicBezTo>
                      <a:pt x="1110" y="1599"/>
                      <a:pt x="1014" y="1571"/>
                      <a:pt x="916" y="1571"/>
                    </a:cubicBezTo>
                    <a:lnTo>
                      <a:pt x="666" y="1571"/>
                    </a:lnTo>
                    <a:cubicBezTo>
                      <a:pt x="320" y="1571"/>
                      <a:pt x="15" y="1849"/>
                      <a:pt x="15" y="2209"/>
                    </a:cubicBezTo>
                    <a:cubicBezTo>
                      <a:pt x="1" y="2570"/>
                      <a:pt x="293" y="2875"/>
                      <a:pt x="666" y="2875"/>
                    </a:cubicBezTo>
                    <a:lnTo>
                      <a:pt x="916" y="2875"/>
                    </a:lnTo>
                    <a:cubicBezTo>
                      <a:pt x="1277" y="2875"/>
                      <a:pt x="1568" y="2584"/>
                      <a:pt x="1568" y="2224"/>
                    </a:cubicBezTo>
                    <a:lnTo>
                      <a:pt x="1568" y="600"/>
                    </a:lnTo>
                    <a:cubicBezTo>
                      <a:pt x="1637" y="628"/>
                      <a:pt x="1707" y="670"/>
                      <a:pt x="1804" y="698"/>
                    </a:cubicBezTo>
                    <a:cubicBezTo>
                      <a:pt x="2026" y="767"/>
                      <a:pt x="2081" y="920"/>
                      <a:pt x="2081" y="933"/>
                    </a:cubicBezTo>
                    <a:lnTo>
                      <a:pt x="2095" y="948"/>
                    </a:lnTo>
                    <a:cubicBezTo>
                      <a:pt x="2118" y="1025"/>
                      <a:pt x="2183" y="1067"/>
                      <a:pt x="2259" y="1067"/>
                    </a:cubicBezTo>
                    <a:cubicBezTo>
                      <a:pt x="2278" y="1067"/>
                      <a:pt x="2297" y="1064"/>
                      <a:pt x="2317" y="1059"/>
                    </a:cubicBezTo>
                    <a:cubicBezTo>
                      <a:pt x="2414" y="1031"/>
                      <a:pt x="2469" y="933"/>
                      <a:pt x="2442" y="822"/>
                    </a:cubicBezTo>
                    <a:cubicBezTo>
                      <a:pt x="2401" y="698"/>
                      <a:pt x="2247" y="448"/>
                      <a:pt x="1915" y="337"/>
                    </a:cubicBezTo>
                    <a:cubicBezTo>
                      <a:pt x="1665" y="268"/>
                      <a:pt x="1554" y="101"/>
                      <a:pt x="1541" y="88"/>
                    </a:cubicBezTo>
                    <a:cubicBezTo>
                      <a:pt x="1506" y="30"/>
                      <a:pt x="1443" y="1"/>
                      <a:pt x="138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2" name="Google Shape;512;p33"/>
              <p:cNvSpPr/>
              <p:nvPr/>
            </p:nvSpPr>
            <p:spPr>
              <a:xfrm>
                <a:off x="6184139" y="1227598"/>
                <a:ext cx="451696" cy="443781"/>
              </a:xfrm>
              <a:custGeom>
                <a:rect b="b" l="l" r="r" t="t"/>
                <a:pathLst>
                  <a:path extrusionOk="0" h="9307" w="9473">
                    <a:moveTo>
                      <a:pt x="4672" y="2941"/>
                    </a:moveTo>
                    <a:cubicBezTo>
                      <a:pt x="5194" y="2941"/>
                      <a:pt x="5714" y="3135"/>
                      <a:pt x="6103" y="3524"/>
                    </a:cubicBezTo>
                    <a:cubicBezTo>
                      <a:pt x="6894" y="4313"/>
                      <a:pt x="6894" y="5604"/>
                      <a:pt x="6103" y="6394"/>
                    </a:cubicBezTo>
                    <a:cubicBezTo>
                      <a:pt x="5708" y="6789"/>
                      <a:pt x="5188" y="6987"/>
                      <a:pt x="4667" y="6987"/>
                    </a:cubicBezTo>
                    <a:cubicBezTo>
                      <a:pt x="4147" y="6987"/>
                      <a:pt x="3627" y="6789"/>
                      <a:pt x="3232" y="6394"/>
                    </a:cubicBezTo>
                    <a:cubicBezTo>
                      <a:pt x="2441" y="5604"/>
                      <a:pt x="2441" y="4313"/>
                      <a:pt x="3232" y="3524"/>
                    </a:cubicBezTo>
                    <a:cubicBezTo>
                      <a:pt x="3627" y="3135"/>
                      <a:pt x="4151" y="2941"/>
                      <a:pt x="4672" y="2941"/>
                    </a:cubicBezTo>
                    <a:close/>
                    <a:moveTo>
                      <a:pt x="2726" y="6554"/>
                    </a:moveTo>
                    <a:cubicBezTo>
                      <a:pt x="2820" y="6554"/>
                      <a:pt x="2913" y="6588"/>
                      <a:pt x="2983" y="6658"/>
                    </a:cubicBezTo>
                    <a:cubicBezTo>
                      <a:pt x="3121" y="6796"/>
                      <a:pt x="3121" y="7018"/>
                      <a:pt x="2983" y="7157"/>
                    </a:cubicBezTo>
                    <a:lnTo>
                      <a:pt x="1720" y="8418"/>
                    </a:lnTo>
                    <a:lnTo>
                      <a:pt x="1208" y="7919"/>
                    </a:lnTo>
                    <a:lnTo>
                      <a:pt x="2469" y="6658"/>
                    </a:lnTo>
                    <a:cubicBezTo>
                      <a:pt x="2538" y="6588"/>
                      <a:pt x="2632" y="6554"/>
                      <a:pt x="2726" y="6554"/>
                    </a:cubicBezTo>
                    <a:close/>
                    <a:moveTo>
                      <a:pt x="944" y="8183"/>
                    </a:moveTo>
                    <a:lnTo>
                      <a:pt x="1457" y="8682"/>
                    </a:lnTo>
                    <a:lnTo>
                      <a:pt x="1304" y="8834"/>
                    </a:lnTo>
                    <a:cubicBezTo>
                      <a:pt x="1235" y="8904"/>
                      <a:pt x="1145" y="8938"/>
                      <a:pt x="1055" y="8938"/>
                    </a:cubicBezTo>
                    <a:cubicBezTo>
                      <a:pt x="964" y="8938"/>
                      <a:pt x="874" y="8904"/>
                      <a:pt x="805" y="8834"/>
                    </a:cubicBezTo>
                    <a:cubicBezTo>
                      <a:pt x="666" y="8696"/>
                      <a:pt x="666" y="8474"/>
                      <a:pt x="805" y="8335"/>
                    </a:cubicBezTo>
                    <a:lnTo>
                      <a:pt x="944" y="8183"/>
                    </a:lnTo>
                    <a:close/>
                    <a:moveTo>
                      <a:pt x="4718" y="1"/>
                    </a:moveTo>
                    <a:cubicBezTo>
                      <a:pt x="4642" y="1"/>
                      <a:pt x="4571" y="51"/>
                      <a:pt x="4549" y="125"/>
                    </a:cubicBezTo>
                    <a:cubicBezTo>
                      <a:pt x="4508" y="223"/>
                      <a:pt x="4564" y="320"/>
                      <a:pt x="4660" y="362"/>
                    </a:cubicBezTo>
                    <a:cubicBezTo>
                      <a:pt x="5146" y="541"/>
                      <a:pt x="5548" y="889"/>
                      <a:pt x="5797" y="1346"/>
                    </a:cubicBezTo>
                    <a:cubicBezTo>
                      <a:pt x="5834" y="1394"/>
                      <a:pt x="5890" y="1432"/>
                      <a:pt x="5950" y="1432"/>
                    </a:cubicBezTo>
                    <a:cubicBezTo>
                      <a:pt x="5959" y="1432"/>
                      <a:pt x="5969" y="1431"/>
                      <a:pt x="5978" y="1429"/>
                    </a:cubicBezTo>
                    <a:lnTo>
                      <a:pt x="6130" y="1429"/>
                    </a:lnTo>
                    <a:cubicBezTo>
                      <a:pt x="6824" y="1429"/>
                      <a:pt x="7462" y="1873"/>
                      <a:pt x="7711" y="2511"/>
                    </a:cubicBezTo>
                    <a:cubicBezTo>
                      <a:pt x="7739" y="2594"/>
                      <a:pt x="7822" y="2636"/>
                      <a:pt x="7905" y="2636"/>
                    </a:cubicBezTo>
                    <a:cubicBezTo>
                      <a:pt x="7947" y="2636"/>
                      <a:pt x="7975" y="2622"/>
                      <a:pt x="8016" y="2622"/>
                    </a:cubicBezTo>
                    <a:cubicBezTo>
                      <a:pt x="8613" y="2622"/>
                      <a:pt x="9098" y="3121"/>
                      <a:pt x="9098" y="3718"/>
                    </a:cubicBezTo>
                    <a:cubicBezTo>
                      <a:pt x="9098" y="4328"/>
                      <a:pt x="8613" y="4813"/>
                      <a:pt x="8016" y="4813"/>
                    </a:cubicBezTo>
                    <a:lnTo>
                      <a:pt x="7073" y="4813"/>
                    </a:lnTo>
                    <a:cubicBezTo>
                      <a:pt x="7004" y="3870"/>
                      <a:pt x="6380" y="3024"/>
                      <a:pt x="5492" y="2705"/>
                    </a:cubicBezTo>
                    <a:cubicBezTo>
                      <a:pt x="5230" y="2611"/>
                      <a:pt x="4957" y="2565"/>
                      <a:pt x="4687" y="2565"/>
                    </a:cubicBezTo>
                    <a:cubicBezTo>
                      <a:pt x="4001" y="2565"/>
                      <a:pt x="3329" y="2857"/>
                      <a:pt x="2872" y="3385"/>
                    </a:cubicBezTo>
                    <a:cubicBezTo>
                      <a:pt x="2705" y="3579"/>
                      <a:pt x="2567" y="3787"/>
                      <a:pt x="2456" y="4023"/>
                    </a:cubicBezTo>
                    <a:cubicBezTo>
                      <a:pt x="2358" y="4272"/>
                      <a:pt x="2289" y="4550"/>
                      <a:pt x="2275" y="4813"/>
                    </a:cubicBezTo>
                    <a:lnTo>
                      <a:pt x="1762" y="4813"/>
                    </a:lnTo>
                    <a:cubicBezTo>
                      <a:pt x="999" y="4813"/>
                      <a:pt x="376" y="4189"/>
                      <a:pt x="376" y="3426"/>
                    </a:cubicBezTo>
                    <a:cubicBezTo>
                      <a:pt x="376" y="2719"/>
                      <a:pt x="944" y="2109"/>
                      <a:pt x="1651" y="2054"/>
                    </a:cubicBezTo>
                    <a:cubicBezTo>
                      <a:pt x="1735" y="2039"/>
                      <a:pt x="1803" y="1984"/>
                      <a:pt x="1818" y="1900"/>
                    </a:cubicBezTo>
                    <a:cubicBezTo>
                      <a:pt x="1984" y="1194"/>
                      <a:pt x="2484" y="611"/>
                      <a:pt x="3177" y="362"/>
                    </a:cubicBezTo>
                    <a:cubicBezTo>
                      <a:pt x="3273" y="334"/>
                      <a:pt x="3316" y="223"/>
                      <a:pt x="3273" y="125"/>
                    </a:cubicBezTo>
                    <a:cubicBezTo>
                      <a:pt x="3251" y="48"/>
                      <a:pt x="3176" y="6"/>
                      <a:pt x="3098" y="6"/>
                    </a:cubicBezTo>
                    <a:cubicBezTo>
                      <a:pt x="3078" y="6"/>
                      <a:pt x="3058" y="9"/>
                      <a:pt x="3038" y="14"/>
                    </a:cubicBezTo>
                    <a:cubicBezTo>
                      <a:pt x="2650" y="153"/>
                      <a:pt x="2303" y="403"/>
                      <a:pt x="2025" y="722"/>
                    </a:cubicBezTo>
                    <a:cubicBezTo>
                      <a:pt x="1776" y="1000"/>
                      <a:pt x="1596" y="1332"/>
                      <a:pt x="1498" y="1693"/>
                    </a:cubicBezTo>
                    <a:cubicBezTo>
                      <a:pt x="653" y="1832"/>
                      <a:pt x="1" y="2581"/>
                      <a:pt x="1" y="3426"/>
                    </a:cubicBezTo>
                    <a:cubicBezTo>
                      <a:pt x="1" y="4397"/>
                      <a:pt x="792" y="5188"/>
                      <a:pt x="1762" y="5188"/>
                    </a:cubicBezTo>
                    <a:lnTo>
                      <a:pt x="2289" y="5188"/>
                    </a:lnTo>
                    <a:cubicBezTo>
                      <a:pt x="2317" y="5534"/>
                      <a:pt x="2428" y="5881"/>
                      <a:pt x="2608" y="6186"/>
                    </a:cubicBezTo>
                    <a:cubicBezTo>
                      <a:pt x="2469" y="6214"/>
                      <a:pt x="2330" y="6283"/>
                      <a:pt x="2206" y="6394"/>
                    </a:cubicBezTo>
                    <a:lnTo>
                      <a:pt x="542" y="8072"/>
                    </a:lnTo>
                    <a:cubicBezTo>
                      <a:pt x="250" y="8350"/>
                      <a:pt x="250" y="8807"/>
                      <a:pt x="542" y="9099"/>
                    </a:cubicBezTo>
                    <a:cubicBezTo>
                      <a:pt x="681" y="9237"/>
                      <a:pt x="868" y="9307"/>
                      <a:pt x="1055" y="9307"/>
                    </a:cubicBezTo>
                    <a:cubicBezTo>
                      <a:pt x="1242" y="9307"/>
                      <a:pt x="1430" y="9237"/>
                      <a:pt x="1568" y="9099"/>
                    </a:cubicBezTo>
                    <a:lnTo>
                      <a:pt x="3232" y="7420"/>
                    </a:lnTo>
                    <a:cubicBezTo>
                      <a:pt x="3343" y="7309"/>
                      <a:pt x="3412" y="7170"/>
                      <a:pt x="3440" y="7018"/>
                    </a:cubicBezTo>
                    <a:cubicBezTo>
                      <a:pt x="3815" y="7240"/>
                      <a:pt x="4244" y="7364"/>
                      <a:pt x="4675" y="7364"/>
                    </a:cubicBezTo>
                    <a:cubicBezTo>
                      <a:pt x="5285" y="7364"/>
                      <a:pt x="5895" y="7129"/>
                      <a:pt x="6367" y="6658"/>
                    </a:cubicBezTo>
                    <a:cubicBezTo>
                      <a:pt x="6783" y="6242"/>
                      <a:pt x="7004" y="5728"/>
                      <a:pt x="7060" y="5188"/>
                    </a:cubicBezTo>
                    <a:lnTo>
                      <a:pt x="8016" y="5188"/>
                    </a:lnTo>
                    <a:cubicBezTo>
                      <a:pt x="8821" y="5188"/>
                      <a:pt x="9473" y="4522"/>
                      <a:pt x="9473" y="3718"/>
                    </a:cubicBezTo>
                    <a:cubicBezTo>
                      <a:pt x="9473" y="2913"/>
                      <a:pt x="8821" y="2261"/>
                      <a:pt x="8016" y="2261"/>
                    </a:cubicBezTo>
                    <a:lnTo>
                      <a:pt x="8003" y="2261"/>
                    </a:lnTo>
                    <a:cubicBezTo>
                      <a:pt x="7670" y="1540"/>
                      <a:pt x="6935" y="1055"/>
                      <a:pt x="6130" y="1055"/>
                    </a:cubicBezTo>
                    <a:lnTo>
                      <a:pt x="6061" y="1055"/>
                    </a:lnTo>
                    <a:cubicBezTo>
                      <a:pt x="5770" y="569"/>
                      <a:pt x="5313" y="209"/>
                      <a:pt x="4786" y="14"/>
                    </a:cubicBezTo>
                    <a:cubicBezTo>
                      <a:pt x="4763" y="5"/>
                      <a:pt x="4740" y="1"/>
                      <a:pt x="47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3" name="Google Shape;513;p33"/>
              <p:cNvSpPr/>
              <p:nvPr/>
            </p:nvSpPr>
            <p:spPr>
              <a:xfrm>
                <a:off x="6361570" y="1220827"/>
                <a:ext cx="19025" cy="17690"/>
              </a:xfrm>
              <a:custGeom>
                <a:rect b="b" l="l" r="r" t="t"/>
                <a:pathLst>
                  <a:path extrusionOk="0" h="371" w="399">
                    <a:moveTo>
                      <a:pt x="187" y="1"/>
                    </a:moveTo>
                    <a:cubicBezTo>
                      <a:pt x="174" y="1"/>
                      <a:pt x="161" y="2"/>
                      <a:pt x="149" y="4"/>
                    </a:cubicBezTo>
                    <a:cubicBezTo>
                      <a:pt x="79" y="32"/>
                      <a:pt x="24" y="101"/>
                      <a:pt x="11" y="171"/>
                    </a:cubicBezTo>
                    <a:cubicBezTo>
                      <a:pt x="1" y="288"/>
                      <a:pt x="101" y="370"/>
                      <a:pt x="200" y="370"/>
                    </a:cubicBezTo>
                    <a:cubicBezTo>
                      <a:pt x="241" y="370"/>
                      <a:pt x="283" y="356"/>
                      <a:pt x="316" y="323"/>
                    </a:cubicBezTo>
                    <a:cubicBezTo>
                      <a:pt x="385" y="267"/>
                      <a:pt x="399" y="156"/>
                      <a:pt x="357" y="88"/>
                    </a:cubicBezTo>
                    <a:cubicBezTo>
                      <a:pt x="323" y="30"/>
                      <a:pt x="250" y="1"/>
                      <a:pt x="18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14" name="Google Shape;514;p33"/>
            <p:cNvGrpSpPr/>
            <p:nvPr/>
          </p:nvGrpSpPr>
          <p:grpSpPr>
            <a:xfrm>
              <a:off x="723837" y="1482615"/>
              <a:ext cx="267223" cy="233165"/>
              <a:chOff x="6908262" y="1240186"/>
              <a:chExt cx="472209" cy="412024"/>
            </a:xfrm>
          </p:grpSpPr>
          <p:sp>
            <p:nvSpPr>
              <p:cNvPr id="515" name="Google Shape;515;p33"/>
              <p:cNvSpPr/>
              <p:nvPr/>
            </p:nvSpPr>
            <p:spPr>
              <a:xfrm>
                <a:off x="7105958" y="1594618"/>
                <a:ext cx="76769" cy="17929"/>
              </a:xfrm>
              <a:custGeom>
                <a:rect b="b" l="l" r="r" t="t"/>
                <a:pathLst>
                  <a:path extrusionOk="0" h="376" w="1610">
                    <a:moveTo>
                      <a:pt x="181" y="0"/>
                    </a:moveTo>
                    <a:cubicBezTo>
                      <a:pt x="84" y="0"/>
                      <a:pt x="1" y="84"/>
                      <a:pt x="1" y="181"/>
                    </a:cubicBezTo>
                    <a:cubicBezTo>
                      <a:pt x="1" y="292"/>
                      <a:pt x="84" y="375"/>
                      <a:pt x="181" y="375"/>
                    </a:cubicBezTo>
                    <a:lnTo>
                      <a:pt x="1429" y="375"/>
                    </a:lnTo>
                    <a:cubicBezTo>
                      <a:pt x="1540" y="375"/>
                      <a:pt x="1609" y="292"/>
                      <a:pt x="1609" y="181"/>
                    </a:cubicBezTo>
                    <a:cubicBezTo>
                      <a:pt x="1609" y="84"/>
                      <a:pt x="1540" y="0"/>
                      <a:pt x="142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6" name="Google Shape;516;p33"/>
              <p:cNvSpPr/>
              <p:nvPr/>
            </p:nvSpPr>
            <p:spPr>
              <a:xfrm>
                <a:off x="7080209" y="1365642"/>
                <a:ext cx="136229" cy="159593"/>
              </a:xfrm>
              <a:custGeom>
                <a:rect b="b" l="l" r="r" t="t"/>
                <a:pathLst>
                  <a:path extrusionOk="0" h="3347" w="2857">
                    <a:moveTo>
                      <a:pt x="1054" y="2237"/>
                    </a:moveTo>
                    <a:cubicBezTo>
                      <a:pt x="1262" y="2237"/>
                      <a:pt x="1415" y="2404"/>
                      <a:pt x="1415" y="2598"/>
                    </a:cubicBezTo>
                    <a:lnTo>
                      <a:pt x="1415" y="2611"/>
                    </a:lnTo>
                    <a:cubicBezTo>
                      <a:pt x="1415" y="2820"/>
                      <a:pt x="1262" y="2972"/>
                      <a:pt x="1054" y="2972"/>
                    </a:cubicBezTo>
                    <a:lnTo>
                      <a:pt x="735" y="2972"/>
                    </a:lnTo>
                    <a:cubicBezTo>
                      <a:pt x="541" y="2972"/>
                      <a:pt x="374" y="2820"/>
                      <a:pt x="374" y="2611"/>
                    </a:cubicBezTo>
                    <a:lnTo>
                      <a:pt x="374" y="2598"/>
                    </a:lnTo>
                    <a:cubicBezTo>
                      <a:pt x="374" y="2404"/>
                      <a:pt x="541" y="2237"/>
                      <a:pt x="735" y="2237"/>
                    </a:cubicBezTo>
                    <a:close/>
                    <a:moveTo>
                      <a:pt x="1594" y="1"/>
                    </a:moveTo>
                    <a:cubicBezTo>
                      <a:pt x="1580" y="1"/>
                      <a:pt x="1567" y="2"/>
                      <a:pt x="1553" y="4"/>
                    </a:cubicBezTo>
                    <a:cubicBezTo>
                      <a:pt x="1470" y="32"/>
                      <a:pt x="1415" y="102"/>
                      <a:pt x="1415" y="185"/>
                    </a:cubicBezTo>
                    <a:lnTo>
                      <a:pt x="1415" y="1960"/>
                    </a:lnTo>
                    <a:cubicBezTo>
                      <a:pt x="1317" y="1904"/>
                      <a:pt x="1193" y="1862"/>
                      <a:pt x="1054" y="1862"/>
                    </a:cubicBezTo>
                    <a:lnTo>
                      <a:pt x="735" y="1862"/>
                    </a:lnTo>
                    <a:cubicBezTo>
                      <a:pt x="333" y="1862"/>
                      <a:pt x="0" y="2195"/>
                      <a:pt x="0" y="2598"/>
                    </a:cubicBezTo>
                    <a:lnTo>
                      <a:pt x="0" y="2611"/>
                    </a:lnTo>
                    <a:cubicBezTo>
                      <a:pt x="0" y="3014"/>
                      <a:pt x="333" y="3347"/>
                      <a:pt x="735" y="3347"/>
                    </a:cubicBezTo>
                    <a:lnTo>
                      <a:pt x="1054" y="3347"/>
                    </a:lnTo>
                    <a:cubicBezTo>
                      <a:pt x="1456" y="3347"/>
                      <a:pt x="1789" y="3014"/>
                      <a:pt x="1789" y="2611"/>
                    </a:cubicBezTo>
                    <a:lnTo>
                      <a:pt x="1789" y="2598"/>
                    </a:lnTo>
                    <a:lnTo>
                      <a:pt x="1789" y="614"/>
                    </a:lnTo>
                    <a:cubicBezTo>
                      <a:pt x="1872" y="670"/>
                      <a:pt x="1983" y="725"/>
                      <a:pt x="2108" y="767"/>
                    </a:cubicBezTo>
                    <a:cubicBezTo>
                      <a:pt x="2399" y="850"/>
                      <a:pt x="2469" y="1058"/>
                      <a:pt x="2469" y="1058"/>
                    </a:cubicBezTo>
                    <a:lnTo>
                      <a:pt x="2482" y="1086"/>
                    </a:lnTo>
                    <a:cubicBezTo>
                      <a:pt x="2505" y="1154"/>
                      <a:pt x="2575" y="1204"/>
                      <a:pt x="2645" y="1204"/>
                    </a:cubicBezTo>
                    <a:cubicBezTo>
                      <a:pt x="2661" y="1204"/>
                      <a:pt x="2676" y="1202"/>
                      <a:pt x="2691" y="1197"/>
                    </a:cubicBezTo>
                    <a:cubicBezTo>
                      <a:pt x="2802" y="1183"/>
                      <a:pt x="2857" y="1072"/>
                      <a:pt x="2829" y="975"/>
                    </a:cubicBezTo>
                    <a:lnTo>
                      <a:pt x="2829" y="961"/>
                    </a:lnTo>
                    <a:cubicBezTo>
                      <a:pt x="2787" y="808"/>
                      <a:pt x="2607" y="531"/>
                      <a:pt x="2219" y="407"/>
                    </a:cubicBezTo>
                    <a:cubicBezTo>
                      <a:pt x="1914" y="309"/>
                      <a:pt x="1775" y="115"/>
                      <a:pt x="1761" y="87"/>
                    </a:cubicBezTo>
                    <a:cubicBezTo>
                      <a:pt x="1726" y="30"/>
                      <a:pt x="1663" y="1"/>
                      <a:pt x="159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7" name="Google Shape;517;p33"/>
              <p:cNvSpPr/>
              <p:nvPr/>
            </p:nvSpPr>
            <p:spPr>
              <a:xfrm>
                <a:off x="7019365" y="1240186"/>
                <a:ext cx="249999" cy="412024"/>
              </a:xfrm>
              <a:custGeom>
                <a:rect b="b" l="l" r="r" t="t"/>
                <a:pathLst>
                  <a:path extrusionOk="0" h="8641" w="5243">
                    <a:moveTo>
                      <a:pt x="3578" y="361"/>
                    </a:moveTo>
                    <a:lnTo>
                      <a:pt x="3578" y="403"/>
                    </a:lnTo>
                    <a:lnTo>
                      <a:pt x="3578" y="666"/>
                    </a:lnTo>
                    <a:cubicBezTo>
                      <a:pt x="3578" y="736"/>
                      <a:pt x="3523" y="791"/>
                      <a:pt x="3453" y="791"/>
                    </a:cubicBezTo>
                    <a:lnTo>
                      <a:pt x="1803" y="791"/>
                    </a:lnTo>
                    <a:cubicBezTo>
                      <a:pt x="1720" y="791"/>
                      <a:pt x="1665" y="736"/>
                      <a:pt x="1665" y="666"/>
                    </a:cubicBezTo>
                    <a:lnTo>
                      <a:pt x="1665" y="403"/>
                    </a:lnTo>
                    <a:lnTo>
                      <a:pt x="1665" y="361"/>
                    </a:lnTo>
                    <a:close/>
                    <a:moveTo>
                      <a:pt x="832" y="0"/>
                    </a:moveTo>
                    <a:cubicBezTo>
                      <a:pt x="374" y="0"/>
                      <a:pt x="0" y="375"/>
                      <a:pt x="0" y="832"/>
                    </a:cubicBezTo>
                    <a:lnTo>
                      <a:pt x="0" y="1636"/>
                    </a:lnTo>
                    <a:cubicBezTo>
                      <a:pt x="0" y="1747"/>
                      <a:pt x="84" y="1831"/>
                      <a:pt x="180" y="1831"/>
                    </a:cubicBezTo>
                    <a:cubicBezTo>
                      <a:pt x="291" y="1831"/>
                      <a:pt x="374" y="1747"/>
                      <a:pt x="374" y="1636"/>
                    </a:cubicBezTo>
                    <a:lnTo>
                      <a:pt x="374" y="832"/>
                    </a:lnTo>
                    <a:cubicBezTo>
                      <a:pt x="374" y="569"/>
                      <a:pt x="568" y="361"/>
                      <a:pt x="832" y="361"/>
                    </a:cubicBezTo>
                    <a:lnTo>
                      <a:pt x="1262" y="361"/>
                    </a:lnTo>
                    <a:cubicBezTo>
                      <a:pt x="1276" y="361"/>
                      <a:pt x="1290" y="388"/>
                      <a:pt x="1290" y="403"/>
                    </a:cubicBezTo>
                    <a:lnTo>
                      <a:pt x="1290" y="666"/>
                    </a:lnTo>
                    <a:cubicBezTo>
                      <a:pt x="1290" y="943"/>
                      <a:pt x="1526" y="1165"/>
                      <a:pt x="1803" y="1165"/>
                    </a:cubicBezTo>
                    <a:lnTo>
                      <a:pt x="3453" y="1165"/>
                    </a:lnTo>
                    <a:cubicBezTo>
                      <a:pt x="3730" y="1165"/>
                      <a:pt x="3952" y="943"/>
                      <a:pt x="3952" y="666"/>
                    </a:cubicBezTo>
                    <a:lnTo>
                      <a:pt x="3952" y="403"/>
                    </a:lnTo>
                    <a:cubicBezTo>
                      <a:pt x="3952" y="388"/>
                      <a:pt x="3967" y="361"/>
                      <a:pt x="3994" y="361"/>
                    </a:cubicBezTo>
                    <a:lnTo>
                      <a:pt x="4410" y="361"/>
                    </a:lnTo>
                    <a:cubicBezTo>
                      <a:pt x="4673" y="361"/>
                      <a:pt x="4882" y="569"/>
                      <a:pt x="4882" y="832"/>
                    </a:cubicBezTo>
                    <a:lnTo>
                      <a:pt x="4882" y="7808"/>
                    </a:lnTo>
                    <a:cubicBezTo>
                      <a:pt x="4882" y="8058"/>
                      <a:pt x="4673" y="8265"/>
                      <a:pt x="4410" y="8265"/>
                    </a:cubicBezTo>
                    <a:lnTo>
                      <a:pt x="832" y="8265"/>
                    </a:lnTo>
                    <a:cubicBezTo>
                      <a:pt x="583" y="8265"/>
                      <a:pt x="374" y="8058"/>
                      <a:pt x="374" y="7808"/>
                    </a:cubicBezTo>
                    <a:lnTo>
                      <a:pt x="374" y="3273"/>
                    </a:lnTo>
                    <a:cubicBezTo>
                      <a:pt x="374" y="3162"/>
                      <a:pt x="291" y="3079"/>
                      <a:pt x="180" y="3079"/>
                    </a:cubicBezTo>
                    <a:cubicBezTo>
                      <a:pt x="84" y="3079"/>
                      <a:pt x="0" y="3162"/>
                      <a:pt x="0" y="3273"/>
                    </a:cubicBezTo>
                    <a:lnTo>
                      <a:pt x="0" y="7808"/>
                    </a:lnTo>
                    <a:cubicBezTo>
                      <a:pt x="0" y="8265"/>
                      <a:pt x="374" y="8640"/>
                      <a:pt x="832" y="8640"/>
                    </a:cubicBezTo>
                    <a:lnTo>
                      <a:pt x="4410" y="8640"/>
                    </a:lnTo>
                    <a:cubicBezTo>
                      <a:pt x="4882" y="8640"/>
                      <a:pt x="5242" y="8265"/>
                      <a:pt x="5242" y="7808"/>
                    </a:cubicBezTo>
                    <a:lnTo>
                      <a:pt x="5242" y="832"/>
                    </a:lnTo>
                    <a:cubicBezTo>
                      <a:pt x="5242" y="375"/>
                      <a:pt x="4882" y="0"/>
                      <a:pt x="441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8" name="Google Shape;518;p33"/>
              <p:cNvSpPr/>
              <p:nvPr/>
            </p:nvSpPr>
            <p:spPr>
              <a:xfrm>
                <a:off x="6955183" y="1401691"/>
                <a:ext cx="41722" cy="97606"/>
              </a:xfrm>
              <a:custGeom>
                <a:rect b="b" l="l" r="r" t="t"/>
                <a:pathLst>
                  <a:path extrusionOk="0" h="2047" w="875">
                    <a:moveTo>
                      <a:pt x="668" y="1"/>
                    </a:moveTo>
                    <a:cubicBezTo>
                      <a:pt x="621" y="1"/>
                      <a:pt x="576" y="18"/>
                      <a:pt x="542" y="52"/>
                    </a:cubicBezTo>
                    <a:cubicBezTo>
                      <a:pt x="1" y="594"/>
                      <a:pt x="1" y="1454"/>
                      <a:pt x="542" y="1994"/>
                    </a:cubicBezTo>
                    <a:cubicBezTo>
                      <a:pt x="576" y="2029"/>
                      <a:pt x="625" y="2046"/>
                      <a:pt x="673" y="2046"/>
                    </a:cubicBezTo>
                    <a:cubicBezTo>
                      <a:pt x="722" y="2046"/>
                      <a:pt x="771" y="2029"/>
                      <a:pt x="805" y="1994"/>
                    </a:cubicBezTo>
                    <a:cubicBezTo>
                      <a:pt x="875" y="1911"/>
                      <a:pt x="875" y="1800"/>
                      <a:pt x="805" y="1731"/>
                    </a:cubicBezTo>
                    <a:cubicBezTo>
                      <a:pt x="417" y="1343"/>
                      <a:pt x="417" y="705"/>
                      <a:pt x="805" y="316"/>
                    </a:cubicBezTo>
                    <a:cubicBezTo>
                      <a:pt x="875" y="246"/>
                      <a:pt x="875" y="122"/>
                      <a:pt x="805" y="52"/>
                    </a:cubicBezTo>
                    <a:cubicBezTo>
                      <a:pt x="763" y="18"/>
                      <a:pt x="715" y="1"/>
                      <a:pt x="66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19" name="Google Shape;519;p33"/>
              <p:cNvSpPr/>
              <p:nvPr/>
            </p:nvSpPr>
            <p:spPr>
              <a:xfrm>
                <a:off x="6908262" y="1371269"/>
                <a:ext cx="58220" cy="158592"/>
              </a:xfrm>
              <a:custGeom>
                <a:rect b="b" l="l" r="r" t="t"/>
                <a:pathLst>
                  <a:path extrusionOk="0" h="3326" w="1221">
                    <a:moveTo>
                      <a:pt x="1014" y="1"/>
                    </a:moveTo>
                    <a:cubicBezTo>
                      <a:pt x="967" y="1"/>
                      <a:pt x="922" y="18"/>
                      <a:pt x="888" y="52"/>
                    </a:cubicBezTo>
                    <a:cubicBezTo>
                      <a:pt x="1" y="940"/>
                      <a:pt x="1" y="2382"/>
                      <a:pt x="888" y="3270"/>
                    </a:cubicBezTo>
                    <a:cubicBezTo>
                      <a:pt x="916" y="3297"/>
                      <a:pt x="971" y="3325"/>
                      <a:pt x="1012" y="3325"/>
                    </a:cubicBezTo>
                    <a:cubicBezTo>
                      <a:pt x="1068" y="3325"/>
                      <a:pt x="1110" y="3297"/>
                      <a:pt x="1151" y="3270"/>
                    </a:cubicBezTo>
                    <a:cubicBezTo>
                      <a:pt x="1221" y="3201"/>
                      <a:pt x="1221" y="3076"/>
                      <a:pt x="1151" y="3007"/>
                    </a:cubicBezTo>
                    <a:cubicBezTo>
                      <a:pt x="402" y="2258"/>
                      <a:pt x="402" y="1051"/>
                      <a:pt x="1151" y="316"/>
                    </a:cubicBezTo>
                    <a:cubicBezTo>
                      <a:pt x="1221" y="247"/>
                      <a:pt x="1221" y="122"/>
                      <a:pt x="1151" y="52"/>
                    </a:cubicBezTo>
                    <a:cubicBezTo>
                      <a:pt x="1109" y="18"/>
                      <a:pt x="1061" y="1"/>
                      <a:pt x="101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0" name="Google Shape;520;p33"/>
              <p:cNvSpPr/>
              <p:nvPr/>
            </p:nvSpPr>
            <p:spPr>
              <a:xfrm>
                <a:off x="7291781" y="1401691"/>
                <a:ext cx="41722" cy="97606"/>
              </a:xfrm>
              <a:custGeom>
                <a:rect b="b" l="l" r="r" t="t"/>
                <a:pathLst>
                  <a:path extrusionOk="0" h="2047" w="875">
                    <a:moveTo>
                      <a:pt x="210" y="1"/>
                    </a:moveTo>
                    <a:cubicBezTo>
                      <a:pt x="163" y="1"/>
                      <a:pt x="119" y="18"/>
                      <a:pt x="84" y="52"/>
                    </a:cubicBezTo>
                    <a:cubicBezTo>
                      <a:pt x="1" y="122"/>
                      <a:pt x="1" y="246"/>
                      <a:pt x="84" y="316"/>
                    </a:cubicBezTo>
                    <a:cubicBezTo>
                      <a:pt x="472" y="705"/>
                      <a:pt x="472" y="1343"/>
                      <a:pt x="84" y="1731"/>
                    </a:cubicBezTo>
                    <a:cubicBezTo>
                      <a:pt x="1" y="1800"/>
                      <a:pt x="1" y="1911"/>
                      <a:pt x="84" y="1994"/>
                    </a:cubicBezTo>
                    <a:cubicBezTo>
                      <a:pt x="119" y="2029"/>
                      <a:pt x="163" y="2046"/>
                      <a:pt x="210" y="2046"/>
                    </a:cubicBezTo>
                    <a:cubicBezTo>
                      <a:pt x="257" y="2046"/>
                      <a:pt x="305" y="2029"/>
                      <a:pt x="347" y="1994"/>
                    </a:cubicBezTo>
                    <a:cubicBezTo>
                      <a:pt x="874" y="1454"/>
                      <a:pt x="874" y="594"/>
                      <a:pt x="347" y="52"/>
                    </a:cubicBezTo>
                    <a:cubicBezTo>
                      <a:pt x="305" y="18"/>
                      <a:pt x="257" y="1"/>
                      <a:pt x="2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1" name="Google Shape;521;p33"/>
              <p:cNvSpPr/>
              <p:nvPr/>
            </p:nvSpPr>
            <p:spPr>
              <a:xfrm>
                <a:off x="7322871" y="1371269"/>
                <a:ext cx="57600" cy="158449"/>
              </a:xfrm>
              <a:custGeom>
                <a:rect b="b" l="l" r="r" t="t"/>
                <a:pathLst>
                  <a:path extrusionOk="0" h="3323" w="1208">
                    <a:moveTo>
                      <a:pt x="196" y="1"/>
                    </a:moveTo>
                    <a:cubicBezTo>
                      <a:pt x="149" y="1"/>
                      <a:pt x="104" y="18"/>
                      <a:pt x="70" y="52"/>
                    </a:cubicBezTo>
                    <a:cubicBezTo>
                      <a:pt x="0" y="122"/>
                      <a:pt x="0" y="247"/>
                      <a:pt x="70" y="316"/>
                    </a:cubicBezTo>
                    <a:cubicBezTo>
                      <a:pt x="805" y="1051"/>
                      <a:pt x="805" y="2258"/>
                      <a:pt x="70" y="3007"/>
                    </a:cubicBezTo>
                    <a:cubicBezTo>
                      <a:pt x="0" y="3076"/>
                      <a:pt x="0" y="3201"/>
                      <a:pt x="70" y="3270"/>
                    </a:cubicBezTo>
                    <a:cubicBezTo>
                      <a:pt x="104" y="3305"/>
                      <a:pt x="149" y="3322"/>
                      <a:pt x="196" y="3322"/>
                    </a:cubicBezTo>
                    <a:cubicBezTo>
                      <a:pt x="243" y="3322"/>
                      <a:pt x="291" y="3305"/>
                      <a:pt x="333" y="3270"/>
                    </a:cubicBezTo>
                    <a:cubicBezTo>
                      <a:pt x="1207" y="2382"/>
                      <a:pt x="1207" y="940"/>
                      <a:pt x="333" y="52"/>
                    </a:cubicBezTo>
                    <a:cubicBezTo>
                      <a:pt x="291" y="18"/>
                      <a:pt x="243" y="1"/>
                      <a:pt x="19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22" name="Google Shape;522;p33"/>
              <p:cNvSpPr/>
              <p:nvPr/>
            </p:nvSpPr>
            <p:spPr>
              <a:xfrm>
                <a:off x="7018030" y="1348476"/>
                <a:ext cx="19502" cy="17786"/>
              </a:xfrm>
              <a:custGeom>
                <a:rect b="b" l="l" r="r" t="t"/>
                <a:pathLst>
                  <a:path extrusionOk="0" h="373" w="409">
                    <a:moveTo>
                      <a:pt x="207" y="1"/>
                    </a:moveTo>
                    <a:cubicBezTo>
                      <a:pt x="168" y="1"/>
                      <a:pt x="128" y="14"/>
                      <a:pt x="97" y="46"/>
                    </a:cubicBezTo>
                    <a:cubicBezTo>
                      <a:pt x="14" y="101"/>
                      <a:pt x="1" y="212"/>
                      <a:pt x="56" y="295"/>
                    </a:cubicBezTo>
                    <a:cubicBezTo>
                      <a:pt x="93" y="348"/>
                      <a:pt x="148" y="373"/>
                      <a:pt x="204" y="373"/>
                    </a:cubicBezTo>
                    <a:cubicBezTo>
                      <a:pt x="292" y="373"/>
                      <a:pt x="380" y="309"/>
                      <a:pt x="389" y="198"/>
                    </a:cubicBezTo>
                    <a:cubicBezTo>
                      <a:pt x="409" y="88"/>
                      <a:pt x="307" y="1"/>
                      <a:pt x="20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cxnSp>
          <p:nvCxnSpPr>
            <p:cNvPr id="523" name="Google Shape;523;p33"/>
            <p:cNvCxnSpPr/>
            <p:nvPr/>
          </p:nvCxnSpPr>
          <p:spPr>
            <a:xfrm>
              <a:off x="729625" y="1355100"/>
              <a:ext cx="2556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24" name="Google Shape;524;p33"/>
            <p:cNvCxnSpPr/>
            <p:nvPr/>
          </p:nvCxnSpPr>
          <p:spPr>
            <a:xfrm>
              <a:off x="729625" y="1845525"/>
              <a:ext cx="2556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p34"/>
          <p:cNvSpPr txBox="1"/>
          <p:nvPr>
            <p:ph type="title"/>
          </p:nvPr>
        </p:nvSpPr>
        <p:spPr>
          <a:xfrm>
            <a:off x="1998275" y="650925"/>
            <a:ext cx="6425700" cy="2319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Appelés à aimer</a:t>
            </a:r>
            <a:endParaRPr sz="1100"/>
          </a:p>
        </p:txBody>
      </p:sp>
      <p:sp>
        <p:nvSpPr>
          <p:cNvPr id="530" name="Google Shape;530;p34"/>
          <p:cNvSpPr txBox="1"/>
          <p:nvPr/>
        </p:nvSpPr>
        <p:spPr>
          <a:xfrm>
            <a:off x="1379975" y="1151375"/>
            <a:ext cx="7044000" cy="231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700">
                <a:solidFill>
                  <a:schemeClr val="lt2"/>
                </a:solidFill>
                <a:latin typeface="Lexend Deca"/>
                <a:ea typeface="Lexend Deca"/>
                <a:cs typeface="Lexend Deca"/>
                <a:sym typeface="Lexend Deca"/>
              </a:rPr>
              <a:t>Jésus, </a:t>
            </a:r>
            <a:endParaRPr sz="6700">
              <a:solidFill>
                <a:schemeClr val="lt2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700">
                <a:solidFill>
                  <a:schemeClr val="lt2"/>
                </a:solidFill>
                <a:latin typeface="Lexend Deca"/>
                <a:ea typeface="Lexend Deca"/>
                <a:cs typeface="Lexend Deca"/>
                <a:sym typeface="Lexend Deca"/>
              </a:rPr>
              <a:t>tu m'appelles…</a:t>
            </a:r>
            <a:r>
              <a:rPr lang="en" sz="6700">
                <a:solidFill>
                  <a:schemeClr val="dk2"/>
                </a:solidFill>
                <a:latin typeface="Lexend Deca"/>
                <a:ea typeface="Lexend Deca"/>
                <a:cs typeface="Lexend Deca"/>
                <a:sym typeface="Lexend Deca"/>
              </a:rPr>
              <a:t> </a:t>
            </a:r>
            <a:endParaRPr sz="6700">
              <a:solidFill>
                <a:schemeClr val="dk2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700">
                <a:solidFill>
                  <a:schemeClr val="dk2"/>
                </a:solidFill>
                <a:latin typeface="Lexend Deca"/>
                <a:ea typeface="Lexend Deca"/>
                <a:cs typeface="Lexend Deca"/>
                <a:sym typeface="Lexend Deca"/>
              </a:rPr>
              <a:t>À aimer</a:t>
            </a:r>
            <a:endParaRPr sz="6700">
              <a:solidFill>
                <a:schemeClr val="lt2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chemeClr val="dk1"/>
              </a:solidFill>
              <a:latin typeface="Metrophobic"/>
              <a:ea typeface="Metrophobic"/>
              <a:cs typeface="Metrophobic"/>
              <a:sym typeface="Metrophobic"/>
            </a:endParaRPr>
          </a:p>
        </p:txBody>
      </p:sp>
      <p:grpSp>
        <p:nvGrpSpPr>
          <p:cNvPr id="531" name="Google Shape;531;p34"/>
          <p:cNvGrpSpPr/>
          <p:nvPr/>
        </p:nvGrpSpPr>
        <p:grpSpPr>
          <a:xfrm>
            <a:off x="723837" y="552000"/>
            <a:ext cx="1218671" cy="1640915"/>
            <a:chOff x="723837" y="552000"/>
            <a:chExt cx="1218671" cy="1640915"/>
          </a:xfrm>
        </p:grpSpPr>
        <p:sp>
          <p:nvSpPr>
            <p:cNvPr id="532" name="Google Shape;532;p34"/>
            <p:cNvSpPr/>
            <p:nvPr/>
          </p:nvSpPr>
          <p:spPr>
            <a:xfrm>
              <a:off x="729625" y="552000"/>
              <a:ext cx="98100" cy="981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3" name="Google Shape;533;p34"/>
            <p:cNvSpPr/>
            <p:nvPr/>
          </p:nvSpPr>
          <p:spPr>
            <a:xfrm>
              <a:off x="882900" y="552000"/>
              <a:ext cx="98100" cy="981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4" name="Google Shape;534;p34"/>
            <p:cNvSpPr/>
            <p:nvPr/>
          </p:nvSpPr>
          <p:spPr>
            <a:xfrm>
              <a:off x="1036175" y="552000"/>
              <a:ext cx="98100" cy="981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5" name="Google Shape;535;p34"/>
            <p:cNvSpPr/>
            <p:nvPr/>
          </p:nvSpPr>
          <p:spPr>
            <a:xfrm>
              <a:off x="1379968" y="618464"/>
              <a:ext cx="255633" cy="250348"/>
            </a:xfrm>
            <a:custGeom>
              <a:rect b="b" l="l" r="r" t="t"/>
              <a:pathLst>
                <a:path extrusionOk="0" h="10799" w="11027">
                  <a:moveTo>
                    <a:pt x="5504" y="1"/>
                  </a:moveTo>
                  <a:cubicBezTo>
                    <a:pt x="5436" y="1"/>
                    <a:pt x="5367" y="2"/>
                    <a:pt x="5298" y="4"/>
                  </a:cubicBezTo>
                  <a:cubicBezTo>
                    <a:pt x="2331" y="130"/>
                    <a:pt x="1" y="2639"/>
                    <a:pt x="126" y="5621"/>
                  </a:cubicBezTo>
                  <a:cubicBezTo>
                    <a:pt x="234" y="8525"/>
                    <a:pt x="2618" y="10799"/>
                    <a:pt x="5498" y="10799"/>
                  </a:cubicBezTo>
                  <a:cubicBezTo>
                    <a:pt x="5575" y="10799"/>
                    <a:pt x="5652" y="10797"/>
                    <a:pt x="5729" y="10794"/>
                  </a:cubicBezTo>
                  <a:cubicBezTo>
                    <a:pt x="8710" y="10683"/>
                    <a:pt x="11027" y="8173"/>
                    <a:pt x="10916" y="5191"/>
                  </a:cubicBezTo>
                  <a:cubicBezTo>
                    <a:pt x="10793" y="2279"/>
                    <a:pt x="8395" y="1"/>
                    <a:pt x="550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6" name="Google Shape;536;p34"/>
            <p:cNvSpPr/>
            <p:nvPr/>
          </p:nvSpPr>
          <p:spPr>
            <a:xfrm>
              <a:off x="1483960" y="686786"/>
              <a:ext cx="47650" cy="117350"/>
            </a:xfrm>
            <a:custGeom>
              <a:rect b="b" l="l" r="r" t="t"/>
              <a:pathLst>
                <a:path extrusionOk="0" h="4694" w="1906">
                  <a:moveTo>
                    <a:pt x="1906" y="0"/>
                  </a:moveTo>
                  <a:lnTo>
                    <a:pt x="0" y="2347"/>
                  </a:lnTo>
                  <a:lnTo>
                    <a:pt x="1857" y="4694"/>
                  </a:lnTo>
                </a:path>
              </a:pathLst>
            </a:cu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537" name="Google Shape;537;p34"/>
            <p:cNvSpPr/>
            <p:nvPr/>
          </p:nvSpPr>
          <p:spPr>
            <a:xfrm flipH="1">
              <a:off x="1686874" y="618464"/>
              <a:ext cx="255633" cy="250348"/>
            </a:xfrm>
            <a:custGeom>
              <a:rect b="b" l="l" r="r" t="t"/>
              <a:pathLst>
                <a:path extrusionOk="0" h="10799" w="11027">
                  <a:moveTo>
                    <a:pt x="5504" y="1"/>
                  </a:moveTo>
                  <a:cubicBezTo>
                    <a:pt x="5436" y="1"/>
                    <a:pt x="5367" y="2"/>
                    <a:pt x="5298" y="4"/>
                  </a:cubicBezTo>
                  <a:cubicBezTo>
                    <a:pt x="2331" y="130"/>
                    <a:pt x="1" y="2639"/>
                    <a:pt x="126" y="5621"/>
                  </a:cubicBezTo>
                  <a:cubicBezTo>
                    <a:pt x="234" y="8525"/>
                    <a:pt x="2618" y="10799"/>
                    <a:pt x="5498" y="10799"/>
                  </a:cubicBezTo>
                  <a:cubicBezTo>
                    <a:pt x="5575" y="10799"/>
                    <a:pt x="5652" y="10797"/>
                    <a:pt x="5729" y="10794"/>
                  </a:cubicBezTo>
                  <a:cubicBezTo>
                    <a:pt x="8710" y="10683"/>
                    <a:pt x="11027" y="8173"/>
                    <a:pt x="10916" y="5191"/>
                  </a:cubicBezTo>
                  <a:cubicBezTo>
                    <a:pt x="10793" y="2279"/>
                    <a:pt x="8395" y="1"/>
                    <a:pt x="550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8" name="Google Shape;538;p34"/>
            <p:cNvSpPr/>
            <p:nvPr/>
          </p:nvSpPr>
          <p:spPr>
            <a:xfrm flipH="1">
              <a:off x="1790866" y="686786"/>
              <a:ext cx="47650" cy="117350"/>
            </a:xfrm>
            <a:custGeom>
              <a:rect b="b" l="l" r="r" t="t"/>
              <a:pathLst>
                <a:path extrusionOk="0" h="4694" w="1906">
                  <a:moveTo>
                    <a:pt x="1906" y="0"/>
                  </a:moveTo>
                  <a:lnTo>
                    <a:pt x="0" y="2347"/>
                  </a:lnTo>
                  <a:lnTo>
                    <a:pt x="1857" y="4694"/>
                  </a:lnTo>
                </a:path>
              </a:pathLst>
            </a:cu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sp>
        <p:grpSp>
          <p:nvGrpSpPr>
            <p:cNvPr id="539" name="Google Shape;539;p34"/>
            <p:cNvGrpSpPr/>
            <p:nvPr/>
          </p:nvGrpSpPr>
          <p:grpSpPr>
            <a:xfrm>
              <a:off x="729630" y="1968358"/>
              <a:ext cx="255615" cy="224557"/>
              <a:chOff x="6184139" y="1980808"/>
              <a:chExt cx="451696" cy="396814"/>
            </a:xfrm>
          </p:grpSpPr>
          <p:sp>
            <p:nvSpPr>
              <p:cNvPr id="540" name="Google Shape;540;p34"/>
              <p:cNvSpPr/>
              <p:nvPr/>
            </p:nvSpPr>
            <p:spPr>
              <a:xfrm>
                <a:off x="6184139" y="1980808"/>
                <a:ext cx="451696" cy="396814"/>
              </a:xfrm>
              <a:custGeom>
                <a:rect b="b" l="l" r="r" t="t"/>
                <a:pathLst>
                  <a:path extrusionOk="0" h="8322" w="9473">
                    <a:moveTo>
                      <a:pt x="4272" y="361"/>
                    </a:moveTo>
                    <a:cubicBezTo>
                      <a:pt x="4675" y="361"/>
                      <a:pt x="5063" y="583"/>
                      <a:pt x="5257" y="943"/>
                    </a:cubicBezTo>
                    <a:cubicBezTo>
                      <a:pt x="5285" y="1013"/>
                      <a:pt x="5354" y="1041"/>
                      <a:pt x="5437" y="1041"/>
                    </a:cubicBezTo>
                    <a:cubicBezTo>
                      <a:pt x="5466" y="1038"/>
                      <a:pt x="5495" y="1036"/>
                      <a:pt x="5524" y="1036"/>
                    </a:cubicBezTo>
                    <a:cubicBezTo>
                      <a:pt x="5868" y="1036"/>
                      <a:pt x="6196" y="1263"/>
                      <a:pt x="6324" y="1596"/>
                    </a:cubicBezTo>
                    <a:cubicBezTo>
                      <a:pt x="6349" y="1657"/>
                      <a:pt x="6408" y="1709"/>
                      <a:pt x="6480" y="1709"/>
                    </a:cubicBezTo>
                    <a:cubicBezTo>
                      <a:pt x="6489" y="1709"/>
                      <a:pt x="6497" y="1708"/>
                      <a:pt x="6505" y="1707"/>
                    </a:cubicBezTo>
                    <a:cubicBezTo>
                      <a:pt x="6521" y="1705"/>
                      <a:pt x="6536" y="1704"/>
                      <a:pt x="6552" y="1704"/>
                    </a:cubicBezTo>
                    <a:cubicBezTo>
                      <a:pt x="6838" y="1704"/>
                      <a:pt x="7088" y="1944"/>
                      <a:pt x="7088" y="2234"/>
                    </a:cubicBezTo>
                    <a:cubicBezTo>
                      <a:pt x="7088" y="2524"/>
                      <a:pt x="6851" y="2760"/>
                      <a:pt x="6561" y="2760"/>
                    </a:cubicBezTo>
                    <a:lnTo>
                      <a:pt x="6311" y="2760"/>
                    </a:lnTo>
                    <a:lnTo>
                      <a:pt x="6311" y="2178"/>
                    </a:lnTo>
                    <a:cubicBezTo>
                      <a:pt x="6311" y="2073"/>
                      <a:pt x="6222" y="1988"/>
                      <a:pt x="6120" y="1988"/>
                    </a:cubicBezTo>
                    <a:cubicBezTo>
                      <a:pt x="6101" y="1988"/>
                      <a:pt x="6081" y="1991"/>
                      <a:pt x="6061" y="1997"/>
                    </a:cubicBezTo>
                    <a:lnTo>
                      <a:pt x="4064" y="2566"/>
                    </a:lnTo>
                    <a:cubicBezTo>
                      <a:pt x="3981" y="2594"/>
                      <a:pt x="3926" y="2677"/>
                      <a:pt x="3939" y="2760"/>
                    </a:cubicBezTo>
                    <a:lnTo>
                      <a:pt x="3066" y="2760"/>
                    </a:lnTo>
                    <a:cubicBezTo>
                      <a:pt x="2678" y="2760"/>
                      <a:pt x="2345" y="2413"/>
                      <a:pt x="2373" y="2025"/>
                    </a:cubicBezTo>
                    <a:cubicBezTo>
                      <a:pt x="2373" y="1886"/>
                      <a:pt x="2441" y="1720"/>
                      <a:pt x="2552" y="1609"/>
                    </a:cubicBezTo>
                    <a:cubicBezTo>
                      <a:pt x="2678" y="1470"/>
                      <a:pt x="2830" y="1401"/>
                      <a:pt x="3011" y="1387"/>
                    </a:cubicBezTo>
                    <a:cubicBezTo>
                      <a:pt x="3094" y="1374"/>
                      <a:pt x="3163" y="1318"/>
                      <a:pt x="3177" y="1235"/>
                    </a:cubicBezTo>
                    <a:cubicBezTo>
                      <a:pt x="3232" y="999"/>
                      <a:pt x="3371" y="777"/>
                      <a:pt x="3565" y="610"/>
                    </a:cubicBezTo>
                    <a:cubicBezTo>
                      <a:pt x="3773" y="444"/>
                      <a:pt x="4009" y="361"/>
                      <a:pt x="4272" y="361"/>
                    </a:cubicBezTo>
                    <a:close/>
                    <a:moveTo>
                      <a:pt x="5936" y="2413"/>
                    </a:moveTo>
                    <a:lnTo>
                      <a:pt x="5936" y="2816"/>
                    </a:lnTo>
                    <a:lnTo>
                      <a:pt x="4300" y="3301"/>
                    </a:lnTo>
                    <a:lnTo>
                      <a:pt x="4300" y="2885"/>
                    </a:lnTo>
                    <a:lnTo>
                      <a:pt x="5936" y="2413"/>
                    </a:lnTo>
                    <a:close/>
                    <a:moveTo>
                      <a:pt x="5618" y="4493"/>
                    </a:moveTo>
                    <a:cubicBezTo>
                      <a:pt x="5797" y="4493"/>
                      <a:pt x="5936" y="4632"/>
                      <a:pt x="5936" y="4813"/>
                    </a:cubicBezTo>
                    <a:lnTo>
                      <a:pt x="5936" y="4826"/>
                    </a:lnTo>
                    <a:lnTo>
                      <a:pt x="5936" y="4841"/>
                    </a:lnTo>
                    <a:cubicBezTo>
                      <a:pt x="5936" y="5007"/>
                      <a:pt x="5797" y="5146"/>
                      <a:pt x="5618" y="5146"/>
                    </a:cubicBezTo>
                    <a:lnTo>
                      <a:pt x="5326" y="5146"/>
                    </a:lnTo>
                    <a:cubicBezTo>
                      <a:pt x="5146" y="5146"/>
                      <a:pt x="5007" y="5007"/>
                      <a:pt x="5007" y="4841"/>
                    </a:cubicBezTo>
                    <a:lnTo>
                      <a:pt x="5007" y="4813"/>
                    </a:lnTo>
                    <a:cubicBezTo>
                      <a:pt x="5007" y="4632"/>
                      <a:pt x="5146" y="4493"/>
                      <a:pt x="5326" y="4493"/>
                    </a:cubicBezTo>
                    <a:close/>
                    <a:moveTo>
                      <a:pt x="3621" y="4909"/>
                    </a:moveTo>
                    <a:cubicBezTo>
                      <a:pt x="3800" y="4909"/>
                      <a:pt x="3939" y="5048"/>
                      <a:pt x="3939" y="5215"/>
                    </a:cubicBezTo>
                    <a:lnTo>
                      <a:pt x="3939" y="5229"/>
                    </a:lnTo>
                    <a:lnTo>
                      <a:pt x="3939" y="5242"/>
                    </a:lnTo>
                    <a:cubicBezTo>
                      <a:pt x="3939" y="5409"/>
                      <a:pt x="3800" y="5547"/>
                      <a:pt x="3621" y="5547"/>
                    </a:cubicBezTo>
                    <a:lnTo>
                      <a:pt x="3316" y="5547"/>
                    </a:lnTo>
                    <a:cubicBezTo>
                      <a:pt x="3149" y="5547"/>
                      <a:pt x="3011" y="5409"/>
                      <a:pt x="3011" y="5242"/>
                    </a:cubicBezTo>
                    <a:lnTo>
                      <a:pt x="3011" y="5215"/>
                    </a:lnTo>
                    <a:cubicBezTo>
                      <a:pt x="3011" y="5048"/>
                      <a:pt x="3149" y="4909"/>
                      <a:pt x="3316" y="4909"/>
                    </a:cubicBezTo>
                    <a:close/>
                    <a:moveTo>
                      <a:pt x="7615" y="2483"/>
                    </a:moveTo>
                    <a:lnTo>
                      <a:pt x="7615" y="6200"/>
                    </a:lnTo>
                    <a:lnTo>
                      <a:pt x="1873" y="6200"/>
                    </a:lnTo>
                    <a:lnTo>
                      <a:pt x="1873" y="2483"/>
                    </a:lnTo>
                    <a:lnTo>
                      <a:pt x="2081" y="2483"/>
                    </a:lnTo>
                    <a:cubicBezTo>
                      <a:pt x="2247" y="2871"/>
                      <a:pt x="2636" y="3134"/>
                      <a:pt x="3066" y="3134"/>
                    </a:cubicBezTo>
                    <a:lnTo>
                      <a:pt x="3939" y="3134"/>
                    </a:lnTo>
                    <a:lnTo>
                      <a:pt x="3939" y="4619"/>
                    </a:lnTo>
                    <a:cubicBezTo>
                      <a:pt x="3843" y="4563"/>
                      <a:pt x="3732" y="4536"/>
                      <a:pt x="3621" y="4536"/>
                    </a:cubicBezTo>
                    <a:lnTo>
                      <a:pt x="3316" y="4536"/>
                    </a:lnTo>
                    <a:cubicBezTo>
                      <a:pt x="2941" y="4536"/>
                      <a:pt x="2636" y="4841"/>
                      <a:pt x="2636" y="5215"/>
                    </a:cubicBezTo>
                    <a:lnTo>
                      <a:pt x="2636" y="5242"/>
                    </a:lnTo>
                    <a:cubicBezTo>
                      <a:pt x="2636" y="5617"/>
                      <a:pt x="2941" y="5922"/>
                      <a:pt x="3316" y="5922"/>
                    </a:cubicBezTo>
                    <a:lnTo>
                      <a:pt x="3621" y="5922"/>
                    </a:lnTo>
                    <a:cubicBezTo>
                      <a:pt x="4009" y="5922"/>
                      <a:pt x="4300" y="5590"/>
                      <a:pt x="4300" y="5215"/>
                    </a:cubicBezTo>
                    <a:lnTo>
                      <a:pt x="4300" y="3676"/>
                    </a:lnTo>
                    <a:lnTo>
                      <a:pt x="5936" y="3204"/>
                    </a:lnTo>
                    <a:lnTo>
                      <a:pt x="5936" y="4203"/>
                    </a:lnTo>
                    <a:cubicBezTo>
                      <a:pt x="5840" y="4161"/>
                      <a:pt x="5742" y="4133"/>
                      <a:pt x="5618" y="4133"/>
                    </a:cubicBezTo>
                    <a:lnTo>
                      <a:pt x="5326" y="4133"/>
                    </a:lnTo>
                    <a:cubicBezTo>
                      <a:pt x="4952" y="4133"/>
                      <a:pt x="4647" y="4438"/>
                      <a:pt x="4647" y="4813"/>
                    </a:cubicBezTo>
                    <a:lnTo>
                      <a:pt x="4647" y="4841"/>
                    </a:lnTo>
                    <a:cubicBezTo>
                      <a:pt x="4647" y="5215"/>
                      <a:pt x="4952" y="5520"/>
                      <a:pt x="5326" y="5520"/>
                    </a:cubicBezTo>
                    <a:lnTo>
                      <a:pt x="5618" y="5520"/>
                    </a:lnTo>
                    <a:cubicBezTo>
                      <a:pt x="6006" y="5520"/>
                      <a:pt x="6311" y="5187"/>
                      <a:pt x="6311" y="4813"/>
                    </a:cubicBezTo>
                    <a:lnTo>
                      <a:pt x="6311" y="3134"/>
                    </a:lnTo>
                    <a:lnTo>
                      <a:pt x="6561" y="3134"/>
                    </a:lnTo>
                    <a:cubicBezTo>
                      <a:pt x="6962" y="3134"/>
                      <a:pt x="7323" y="2857"/>
                      <a:pt x="7434" y="2483"/>
                    </a:cubicBezTo>
                    <a:close/>
                    <a:moveTo>
                      <a:pt x="8044" y="1664"/>
                    </a:moveTo>
                    <a:cubicBezTo>
                      <a:pt x="8253" y="1664"/>
                      <a:pt x="8432" y="1831"/>
                      <a:pt x="8432" y="2053"/>
                    </a:cubicBezTo>
                    <a:lnTo>
                      <a:pt x="8432" y="6629"/>
                    </a:lnTo>
                    <a:cubicBezTo>
                      <a:pt x="8432" y="6838"/>
                      <a:pt x="8253" y="7017"/>
                      <a:pt x="8044" y="7017"/>
                    </a:cubicBezTo>
                    <a:lnTo>
                      <a:pt x="1443" y="7017"/>
                    </a:lnTo>
                    <a:cubicBezTo>
                      <a:pt x="1221" y="7017"/>
                      <a:pt x="1055" y="6838"/>
                      <a:pt x="1055" y="6629"/>
                    </a:cubicBezTo>
                    <a:lnTo>
                      <a:pt x="1055" y="2053"/>
                    </a:lnTo>
                    <a:cubicBezTo>
                      <a:pt x="1055" y="1831"/>
                      <a:pt x="1221" y="1664"/>
                      <a:pt x="1443" y="1664"/>
                    </a:cubicBezTo>
                    <a:lnTo>
                      <a:pt x="2081" y="1664"/>
                    </a:lnTo>
                    <a:cubicBezTo>
                      <a:pt x="2025" y="1803"/>
                      <a:pt x="1998" y="1956"/>
                      <a:pt x="1998" y="2108"/>
                    </a:cubicBezTo>
                    <a:lnTo>
                      <a:pt x="1679" y="2108"/>
                    </a:lnTo>
                    <a:cubicBezTo>
                      <a:pt x="1582" y="2108"/>
                      <a:pt x="1498" y="2191"/>
                      <a:pt x="1498" y="2289"/>
                    </a:cubicBezTo>
                    <a:lnTo>
                      <a:pt x="1498" y="6394"/>
                    </a:lnTo>
                    <a:cubicBezTo>
                      <a:pt x="1498" y="6490"/>
                      <a:pt x="1582" y="6574"/>
                      <a:pt x="1679" y="6574"/>
                    </a:cubicBezTo>
                    <a:lnTo>
                      <a:pt x="7794" y="6574"/>
                    </a:lnTo>
                    <a:cubicBezTo>
                      <a:pt x="7905" y="6574"/>
                      <a:pt x="7989" y="6490"/>
                      <a:pt x="7989" y="6394"/>
                    </a:cubicBezTo>
                    <a:lnTo>
                      <a:pt x="7989" y="2289"/>
                    </a:lnTo>
                    <a:cubicBezTo>
                      <a:pt x="7989" y="2191"/>
                      <a:pt x="7905" y="2108"/>
                      <a:pt x="7794" y="2108"/>
                    </a:cubicBezTo>
                    <a:lnTo>
                      <a:pt x="7448" y="2108"/>
                    </a:lnTo>
                    <a:cubicBezTo>
                      <a:pt x="7434" y="1942"/>
                      <a:pt x="7365" y="1790"/>
                      <a:pt x="7254" y="1664"/>
                    </a:cubicBezTo>
                    <a:close/>
                    <a:moveTo>
                      <a:pt x="4272" y="0"/>
                    </a:moveTo>
                    <a:cubicBezTo>
                      <a:pt x="3926" y="0"/>
                      <a:pt x="3593" y="111"/>
                      <a:pt x="3329" y="320"/>
                    </a:cubicBezTo>
                    <a:cubicBezTo>
                      <a:pt x="3107" y="514"/>
                      <a:pt x="2941" y="749"/>
                      <a:pt x="2844" y="1026"/>
                    </a:cubicBezTo>
                    <a:cubicBezTo>
                      <a:pt x="2663" y="1069"/>
                      <a:pt x="2484" y="1165"/>
                      <a:pt x="2345" y="1290"/>
                    </a:cubicBezTo>
                    <a:lnTo>
                      <a:pt x="1443" y="1290"/>
                    </a:lnTo>
                    <a:cubicBezTo>
                      <a:pt x="1027" y="1290"/>
                      <a:pt x="681" y="1637"/>
                      <a:pt x="681" y="2053"/>
                    </a:cubicBezTo>
                    <a:lnTo>
                      <a:pt x="681" y="6629"/>
                    </a:lnTo>
                    <a:cubicBezTo>
                      <a:pt x="681" y="6768"/>
                      <a:pt x="722" y="6906"/>
                      <a:pt x="792" y="7017"/>
                    </a:cubicBezTo>
                    <a:lnTo>
                      <a:pt x="195" y="7017"/>
                    </a:lnTo>
                    <a:cubicBezTo>
                      <a:pt x="84" y="7017"/>
                      <a:pt x="1" y="7101"/>
                      <a:pt x="1" y="7198"/>
                    </a:cubicBezTo>
                    <a:lnTo>
                      <a:pt x="1" y="7642"/>
                    </a:lnTo>
                    <a:cubicBezTo>
                      <a:pt x="1" y="8016"/>
                      <a:pt x="320" y="8321"/>
                      <a:pt x="694" y="8321"/>
                    </a:cubicBezTo>
                    <a:lnTo>
                      <a:pt x="3926" y="8321"/>
                    </a:lnTo>
                    <a:cubicBezTo>
                      <a:pt x="4037" y="8321"/>
                      <a:pt x="4120" y="8238"/>
                      <a:pt x="4120" y="8141"/>
                    </a:cubicBezTo>
                    <a:cubicBezTo>
                      <a:pt x="4120" y="8030"/>
                      <a:pt x="4037" y="7947"/>
                      <a:pt x="3926" y="7947"/>
                    </a:cubicBezTo>
                    <a:lnTo>
                      <a:pt x="694" y="7947"/>
                    </a:lnTo>
                    <a:cubicBezTo>
                      <a:pt x="514" y="7947"/>
                      <a:pt x="376" y="7808"/>
                      <a:pt x="376" y="7642"/>
                    </a:cubicBezTo>
                    <a:lnTo>
                      <a:pt x="376" y="7392"/>
                    </a:lnTo>
                    <a:lnTo>
                      <a:pt x="9098" y="7392"/>
                    </a:lnTo>
                    <a:lnTo>
                      <a:pt x="9098" y="7642"/>
                    </a:lnTo>
                    <a:cubicBezTo>
                      <a:pt x="9098" y="7808"/>
                      <a:pt x="8959" y="7947"/>
                      <a:pt x="8793" y="7947"/>
                    </a:cubicBezTo>
                    <a:lnTo>
                      <a:pt x="5562" y="7947"/>
                    </a:lnTo>
                    <a:cubicBezTo>
                      <a:pt x="5451" y="7947"/>
                      <a:pt x="5368" y="8030"/>
                      <a:pt x="5368" y="8141"/>
                    </a:cubicBezTo>
                    <a:cubicBezTo>
                      <a:pt x="5368" y="8238"/>
                      <a:pt x="5451" y="8321"/>
                      <a:pt x="5562" y="8321"/>
                    </a:cubicBezTo>
                    <a:lnTo>
                      <a:pt x="8793" y="8321"/>
                    </a:lnTo>
                    <a:cubicBezTo>
                      <a:pt x="9168" y="8321"/>
                      <a:pt x="9473" y="8016"/>
                      <a:pt x="9473" y="7642"/>
                    </a:cubicBezTo>
                    <a:lnTo>
                      <a:pt x="9473" y="7198"/>
                    </a:lnTo>
                    <a:cubicBezTo>
                      <a:pt x="9473" y="7101"/>
                      <a:pt x="9390" y="7017"/>
                      <a:pt x="9292" y="7017"/>
                    </a:cubicBezTo>
                    <a:lnTo>
                      <a:pt x="8696" y="7017"/>
                    </a:lnTo>
                    <a:cubicBezTo>
                      <a:pt x="8765" y="6906"/>
                      <a:pt x="8793" y="6768"/>
                      <a:pt x="8793" y="6629"/>
                    </a:cubicBezTo>
                    <a:lnTo>
                      <a:pt x="8793" y="2053"/>
                    </a:lnTo>
                    <a:cubicBezTo>
                      <a:pt x="8793" y="1637"/>
                      <a:pt x="8460" y="1290"/>
                      <a:pt x="8044" y="1290"/>
                    </a:cubicBezTo>
                    <a:lnTo>
                      <a:pt x="6588" y="1290"/>
                    </a:lnTo>
                    <a:cubicBezTo>
                      <a:pt x="6367" y="915"/>
                      <a:pt x="5964" y="666"/>
                      <a:pt x="5520" y="666"/>
                    </a:cubicBezTo>
                    <a:cubicBezTo>
                      <a:pt x="5243" y="250"/>
                      <a:pt x="4771" y="0"/>
                      <a:pt x="427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1" name="Google Shape;541;p34"/>
              <p:cNvSpPr/>
              <p:nvPr/>
            </p:nvSpPr>
            <p:spPr>
              <a:xfrm>
                <a:off x="6400384" y="2359892"/>
                <a:ext cx="19216" cy="17499"/>
              </a:xfrm>
              <a:custGeom>
                <a:rect b="b" l="l" r="r" t="t"/>
                <a:pathLst>
                  <a:path extrusionOk="0" h="367" w="403">
                    <a:moveTo>
                      <a:pt x="192" y="0"/>
                    </a:moveTo>
                    <a:cubicBezTo>
                      <a:pt x="147" y="0"/>
                      <a:pt x="103" y="19"/>
                      <a:pt x="70" y="53"/>
                    </a:cubicBezTo>
                    <a:cubicBezTo>
                      <a:pt x="14" y="121"/>
                      <a:pt x="1" y="219"/>
                      <a:pt x="56" y="288"/>
                    </a:cubicBezTo>
                    <a:cubicBezTo>
                      <a:pt x="89" y="342"/>
                      <a:pt x="142" y="366"/>
                      <a:pt x="197" y="366"/>
                    </a:cubicBezTo>
                    <a:cubicBezTo>
                      <a:pt x="283" y="366"/>
                      <a:pt x="372" y="306"/>
                      <a:pt x="389" y="205"/>
                    </a:cubicBezTo>
                    <a:cubicBezTo>
                      <a:pt x="403" y="136"/>
                      <a:pt x="362" y="53"/>
                      <a:pt x="278" y="25"/>
                    </a:cubicBezTo>
                    <a:cubicBezTo>
                      <a:pt x="251" y="8"/>
                      <a:pt x="221" y="0"/>
                      <a:pt x="19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42" name="Google Shape;542;p34"/>
            <p:cNvGrpSpPr/>
            <p:nvPr/>
          </p:nvGrpSpPr>
          <p:grpSpPr>
            <a:xfrm>
              <a:off x="729630" y="975085"/>
              <a:ext cx="255615" cy="254967"/>
              <a:chOff x="6184139" y="1220827"/>
              <a:chExt cx="451696" cy="450552"/>
            </a:xfrm>
          </p:grpSpPr>
          <p:sp>
            <p:nvSpPr>
              <p:cNvPr id="543" name="Google Shape;543;p34"/>
              <p:cNvSpPr/>
              <p:nvPr/>
            </p:nvSpPr>
            <p:spPr>
              <a:xfrm>
                <a:off x="6353416" y="1390104"/>
                <a:ext cx="117776" cy="137087"/>
              </a:xfrm>
              <a:custGeom>
                <a:rect b="b" l="l" r="r" t="t"/>
                <a:pathLst>
                  <a:path extrusionOk="0" h="2875" w="2470">
                    <a:moveTo>
                      <a:pt x="916" y="1946"/>
                    </a:moveTo>
                    <a:cubicBezTo>
                      <a:pt x="1069" y="1946"/>
                      <a:pt x="1193" y="2070"/>
                      <a:pt x="1193" y="2224"/>
                    </a:cubicBezTo>
                    <a:cubicBezTo>
                      <a:pt x="1193" y="2376"/>
                      <a:pt x="1069" y="2501"/>
                      <a:pt x="916" y="2501"/>
                    </a:cubicBezTo>
                    <a:lnTo>
                      <a:pt x="666" y="2501"/>
                    </a:lnTo>
                    <a:cubicBezTo>
                      <a:pt x="500" y="2501"/>
                      <a:pt x="376" y="2376"/>
                      <a:pt x="376" y="2224"/>
                    </a:cubicBezTo>
                    <a:cubicBezTo>
                      <a:pt x="376" y="2070"/>
                      <a:pt x="500" y="1946"/>
                      <a:pt x="666" y="1946"/>
                    </a:cubicBezTo>
                    <a:close/>
                    <a:moveTo>
                      <a:pt x="1383" y="1"/>
                    </a:moveTo>
                    <a:cubicBezTo>
                      <a:pt x="1371" y="1"/>
                      <a:pt x="1358" y="2"/>
                      <a:pt x="1347" y="5"/>
                    </a:cubicBezTo>
                    <a:cubicBezTo>
                      <a:pt x="1263" y="18"/>
                      <a:pt x="1193" y="101"/>
                      <a:pt x="1193" y="184"/>
                    </a:cubicBezTo>
                    <a:lnTo>
                      <a:pt x="1193" y="1627"/>
                    </a:lnTo>
                    <a:cubicBezTo>
                      <a:pt x="1110" y="1599"/>
                      <a:pt x="1014" y="1571"/>
                      <a:pt x="916" y="1571"/>
                    </a:cubicBezTo>
                    <a:lnTo>
                      <a:pt x="666" y="1571"/>
                    </a:lnTo>
                    <a:cubicBezTo>
                      <a:pt x="320" y="1571"/>
                      <a:pt x="15" y="1849"/>
                      <a:pt x="15" y="2209"/>
                    </a:cubicBezTo>
                    <a:cubicBezTo>
                      <a:pt x="1" y="2570"/>
                      <a:pt x="293" y="2875"/>
                      <a:pt x="666" y="2875"/>
                    </a:cubicBezTo>
                    <a:lnTo>
                      <a:pt x="916" y="2875"/>
                    </a:lnTo>
                    <a:cubicBezTo>
                      <a:pt x="1277" y="2875"/>
                      <a:pt x="1568" y="2584"/>
                      <a:pt x="1568" y="2224"/>
                    </a:cubicBezTo>
                    <a:lnTo>
                      <a:pt x="1568" y="600"/>
                    </a:lnTo>
                    <a:cubicBezTo>
                      <a:pt x="1637" y="628"/>
                      <a:pt x="1707" y="670"/>
                      <a:pt x="1804" y="698"/>
                    </a:cubicBezTo>
                    <a:cubicBezTo>
                      <a:pt x="2026" y="767"/>
                      <a:pt x="2081" y="920"/>
                      <a:pt x="2081" y="933"/>
                    </a:cubicBezTo>
                    <a:lnTo>
                      <a:pt x="2095" y="948"/>
                    </a:lnTo>
                    <a:cubicBezTo>
                      <a:pt x="2118" y="1025"/>
                      <a:pt x="2183" y="1067"/>
                      <a:pt x="2259" y="1067"/>
                    </a:cubicBezTo>
                    <a:cubicBezTo>
                      <a:pt x="2278" y="1067"/>
                      <a:pt x="2297" y="1064"/>
                      <a:pt x="2317" y="1059"/>
                    </a:cubicBezTo>
                    <a:cubicBezTo>
                      <a:pt x="2414" y="1031"/>
                      <a:pt x="2469" y="933"/>
                      <a:pt x="2442" y="822"/>
                    </a:cubicBezTo>
                    <a:cubicBezTo>
                      <a:pt x="2401" y="698"/>
                      <a:pt x="2247" y="448"/>
                      <a:pt x="1915" y="337"/>
                    </a:cubicBezTo>
                    <a:cubicBezTo>
                      <a:pt x="1665" y="268"/>
                      <a:pt x="1554" y="101"/>
                      <a:pt x="1541" y="88"/>
                    </a:cubicBezTo>
                    <a:cubicBezTo>
                      <a:pt x="1506" y="30"/>
                      <a:pt x="1443" y="1"/>
                      <a:pt x="138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4" name="Google Shape;544;p34"/>
              <p:cNvSpPr/>
              <p:nvPr/>
            </p:nvSpPr>
            <p:spPr>
              <a:xfrm>
                <a:off x="6184139" y="1227598"/>
                <a:ext cx="451696" cy="443781"/>
              </a:xfrm>
              <a:custGeom>
                <a:rect b="b" l="l" r="r" t="t"/>
                <a:pathLst>
                  <a:path extrusionOk="0" h="9307" w="9473">
                    <a:moveTo>
                      <a:pt x="4672" y="2941"/>
                    </a:moveTo>
                    <a:cubicBezTo>
                      <a:pt x="5194" y="2941"/>
                      <a:pt x="5714" y="3135"/>
                      <a:pt x="6103" y="3524"/>
                    </a:cubicBezTo>
                    <a:cubicBezTo>
                      <a:pt x="6894" y="4313"/>
                      <a:pt x="6894" y="5604"/>
                      <a:pt x="6103" y="6394"/>
                    </a:cubicBezTo>
                    <a:cubicBezTo>
                      <a:pt x="5708" y="6789"/>
                      <a:pt x="5188" y="6987"/>
                      <a:pt x="4667" y="6987"/>
                    </a:cubicBezTo>
                    <a:cubicBezTo>
                      <a:pt x="4147" y="6987"/>
                      <a:pt x="3627" y="6789"/>
                      <a:pt x="3232" y="6394"/>
                    </a:cubicBezTo>
                    <a:cubicBezTo>
                      <a:pt x="2441" y="5604"/>
                      <a:pt x="2441" y="4313"/>
                      <a:pt x="3232" y="3524"/>
                    </a:cubicBezTo>
                    <a:cubicBezTo>
                      <a:pt x="3627" y="3135"/>
                      <a:pt x="4151" y="2941"/>
                      <a:pt x="4672" y="2941"/>
                    </a:cubicBezTo>
                    <a:close/>
                    <a:moveTo>
                      <a:pt x="2726" y="6554"/>
                    </a:moveTo>
                    <a:cubicBezTo>
                      <a:pt x="2820" y="6554"/>
                      <a:pt x="2913" y="6588"/>
                      <a:pt x="2983" y="6658"/>
                    </a:cubicBezTo>
                    <a:cubicBezTo>
                      <a:pt x="3121" y="6796"/>
                      <a:pt x="3121" y="7018"/>
                      <a:pt x="2983" y="7157"/>
                    </a:cubicBezTo>
                    <a:lnTo>
                      <a:pt x="1720" y="8418"/>
                    </a:lnTo>
                    <a:lnTo>
                      <a:pt x="1208" y="7919"/>
                    </a:lnTo>
                    <a:lnTo>
                      <a:pt x="2469" y="6658"/>
                    </a:lnTo>
                    <a:cubicBezTo>
                      <a:pt x="2538" y="6588"/>
                      <a:pt x="2632" y="6554"/>
                      <a:pt x="2726" y="6554"/>
                    </a:cubicBezTo>
                    <a:close/>
                    <a:moveTo>
                      <a:pt x="944" y="8183"/>
                    </a:moveTo>
                    <a:lnTo>
                      <a:pt x="1457" y="8682"/>
                    </a:lnTo>
                    <a:lnTo>
                      <a:pt x="1304" y="8834"/>
                    </a:lnTo>
                    <a:cubicBezTo>
                      <a:pt x="1235" y="8904"/>
                      <a:pt x="1145" y="8938"/>
                      <a:pt x="1055" y="8938"/>
                    </a:cubicBezTo>
                    <a:cubicBezTo>
                      <a:pt x="964" y="8938"/>
                      <a:pt x="874" y="8904"/>
                      <a:pt x="805" y="8834"/>
                    </a:cubicBezTo>
                    <a:cubicBezTo>
                      <a:pt x="666" y="8696"/>
                      <a:pt x="666" y="8474"/>
                      <a:pt x="805" y="8335"/>
                    </a:cubicBezTo>
                    <a:lnTo>
                      <a:pt x="944" y="8183"/>
                    </a:lnTo>
                    <a:close/>
                    <a:moveTo>
                      <a:pt x="4718" y="1"/>
                    </a:moveTo>
                    <a:cubicBezTo>
                      <a:pt x="4642" y="1"/>
                      <a:pt x="4571" y="51"/>
                      <a:pt x="4549" y="125"/>
                    </a:cubicBezTo>
                    <a:cubicBezTo>
                      <a:pt x="4508" y="223"/>
                      <a:pt x="4564" y="320"/>
                      <a:pt x="4660" y="362"/>
                    </a:cubicBezTo>
                    <a:cubicBezTo>
                      <a:pt x="5146" y="541"/>
                      <a:pt x="5548" y="889"/>
                      <a:pt x="5797" y="1346"/>
                    </a:cubicBezTo>
                    <a:cubicBezTo>
                      <a:pt x="5834" y="1394"/>
                      <a:pt x="5890" y="1432"/>
                      <a:pt x="5950" y="1432"/>
                    </a:cubicBezTo>
                    <a:cubicBezTo>
                      <a:pt x="5959" y="1432"/>
                      <a:pt x="5969" y="1431"/>
                      <a:pt x="5978" y="1429"/>
                    </a:cubicBezTo>
                    <a:lnTo>
                      <a:pt x="6130" y="1429"/>
                    </a:lnTo>
                    <a:cubicBezTo>
                      <a:pt x="6824" y="1429"/>
                      <a:pt x="7462" y="1873"/>
                      <a:pt x="7711" y="2511"/>
                    </a:cubicBezTo>
                    <a:cubicBezTo>
                      <a:pt x="7739" y="2594"/>
                      <a:pt x="7822" y="2636"/>
                      <a:pt x="7905" y="2636"/>
                    </a:cubicBezTo>
                    <a:cubicBezTo>
                      <a:pt x="7947" y="2636"/>
                      <a:pt x="7975" y="2622"/>
                      <a:pt x="8016" y="2622"/>
                    </a:cubicBezTo>
                    <a:cubicBezTo>
                      <a:pt x="8613" y="2622"/>
                      <a:pt x="9098" y="3121"/>
                      <a:pt x="9098" y="3718"/>
                    </a:cubicBezTo>
                    <a:cubicBezTo>
                      <a:pt x="9098" y="4328"/>
                      <a:pt x="8613" y="4813"/>
                      <a:pt x="8016" y="4813"/>
                    </a:cubicBezTo>
                    <a:lnTo>
                      <a:pt x="7073" y="4813"/>
                    </a:lnTo>
                    <a:cubicBezTo>
                      <a:pt x="7004" y="3870"/>
                      <a:pt x="6380" y="3024"/>
                      <a:pt x="5492" y="2705"/>
                    </a:cubicBezTo>
                    <a:cubicBezTo>
                      <a:pt x="5230" y="2611"/>
                      <a:pt x="4957" y="2565"/>
                      <a:pt x="4687" y="2565"/>
                    </a:cubicBezTo>
                    <a:cubicBezTo>
                      <a:pt x="4001" y="2565"/>
                      <a:pt x="3329" y="2857"/>
                      <a:pt x="2872" y="3385"/>
                    </a:cubicBezTo>
                    <a:cubicBezTo>
                      <a:pt x="2705" y="3579"/>
                      <a:pt x="2567" y="3787"/>
                      <a:pt x="2456" y="4023"/>
                    </a:cubicBezTo>
                    <a:cubicBezTo>
                      <a:pt x="2358" y="4272"/>
                      <a:pt x="2289" y="4550"/>
                      <a:pt x="2275" y="4813"/>
                    </a:cubicBezTo>
                    <a:lnTo>
                      <a:pt x="1762" y="4813"/>
                    </a:lnTo>
                    <a:cubicBezTo>
                      <a:pt x="999" y="4813"/>
                      <a:pt x="376" y="4189"/>
                      <a:pt x="376" y="3426"/>
                    </a:cubicBezTo>
                    <a:cubicBezTo>
                      <a:pt x="376" y="2719"/>
                      <a:pt x="944" y="2109"/>
                      <a:pt x="1651" y="2054"/>
                    </a:cubicBezTo>
                    <a:cubicBezTo>
                      <a:pt x="1735" y="2039"/>
                      <a:pt x="1803" y="1984"/>
                      <a:pt x="1818" y="1900"/>
                    </a:cubicBezTo>
                    <a:cubicBezTo>
                      <a:pt x="1984" y="1194"/>
                      <a:pt x="2484" y="611"/>
                      <a:pt x="3177" y="362"/>
                    </a:cubicBezTo>
                    <a:cubicBezTo>
                      <a:pt x="3273" y="334"/>
                      <a:pt x="3316" y="223"/>
                      <a:pt x="3273" y="125"/>
                    </a:cubicBezTo>
                    <a:cubicBezTo>
                      <a:pt x="3251" y="48"/>
                      <a:pt x="3176" y="6"/>
                      <a:pt x="3098" y="6"/>
                    </a:cubicBezTo>
                    <a:cubicBezTo>
                      <a:pt x="3078" y="6"/>
                      <a:pt x="3058" y="9"/>
                      <a:pt x="3038" y="14"/>
                    </a:cubicBezTo>
                    <a:cubicBezTo>
                      <a:pt x="2650" y="153"/>
                      <a:pt x="2303" y="403"/>
                      <a:pt x="2025" y="722"/>
                    </a:cubicBezTo>
                    <a:cubicBezTo>
                      <a:pt x="1776" y="1000"/>
                      <a:pt x="1596" y="1332"/>
                      <a:pt x="1498" y="1693"/>
                    </a:cubicBezTo>
                    <a:cubicBezTo>
                      <a:pt x="653" y="1832"/>
                      <a:pt x="1" y="2581"/>
                      <a:pt x="1" y="3426"/>
                    </a:cubicBezTo>
                    <a:cubicBezTo>
                      <a:pt x="1" y="4397"/>
                      <a:pt x="792" y="5188"/>
                      <a:pt x="1762" y="5188"/>
                    </a:cubicBezTo>
                    <a:lnTo>
                      <a:pt x="2289" y="5188"/>
                    </a:lnTo>
                    <a:cubicBezTo>
                      <a:pt x="2317" y="5534"/>
                      <a:pt x="2428" y="5881"/>
                      <a:pt x="2608" y="6186"/>
                    </a:cubicBezTo>
                    <a:cubicBezTo>
                      <a:pt x="2469" y="6214"/>
                      <a:pt x="2330" y="6283"/>
                      <a:pt x="2206" y="6394"/>
                    </a:cubicBezTo>
                    <a:lnTo>
                      <a:pt x="542" y="8072"/>
                    </a:lnTo>
                    <a:cubicBezTo>
                      <a:pt x="250" y="8350"/>
                      <a:pt x="250" y="8807"/>
                      <a:pt x="542" y="9099"/>
                    </a:cubicBezTo>
                    <a:cubicBezTo>
                      <a:pt x="681" y="9237"/>
                      <a:pt x="868" y="9307"/>
                      <a:pt x="1055" y="9307"/>
                    </a:cubicBezTo>
                    <a:cubicBezTo>
                      <a:pt x="1242" y="9307"/>
                      <a:pt x="1430" y="9237"/>
                      <a:pt x="1568" y="9099"/>
                    </a:cubicBezTo>
                    <a:lnTo>
                      <a:pt x="3232" y="7420"/>
                    </a:lnTo>
                    <a:cubicBezTo>
                      <a:pt x="3343" y="7309"/>
                      <a:pt x="3412" y="7170"/>
                      <a:pt x="3440" y="7018"/>
                    </a:cubicBezTo>
                    <a:cubicBezTo>
                      <a:pt x="3815" y="7240"/>
                      <a:pt x="4244" y="7364"/>
                      <a:pt x="4675" y="7364"/>
                    </a:cubicBezTo>
                    <a:cubicBezTo>
                      <a:pt x="5285" y="7364"/>
                      <a:pt x="5895" y="7129"/>
                      <a:pt x="6367" y="6658"/>
                    </a:cubicBezTo>
                    <a:cubicBezTo>
                      <a:pt x="6783" y="6242"/>
                      <a:pt x="7004" y="5728"/>
                      <a:pt x="7060" y="5188"/>
                    </a:cubicBezTo>
                    <a:lnTo>
                      <a:pt x="8016" y="5188"/>
                    </a:lnTo>
                    <a:cubicBezTo>
                      <a:pt x="8821" y="5188"/>
                      <a:pt x="9473" y="4522"/>
                      <a:pt x="9473" y="3718"/>
                    </a:cubicBezTo>
                    <a:cubicBezTo>
                      <a:pt x="9473" y="2913"/>
                      <a:pt x="8821" y="2261"/>
                      <a:pt x="8016" y="2261"/>
                    </a:cubicBezTo>
                    <a:lnTo>
                      <a:pt x="8003" y="2261"/>
                    </a:lnTo>
                    <a:cubicBezTo>
                      <a:pt x="7670" y="1540"/>
                      <a:pt x="6935" y="1055"/>
                      <a:pt x="6130" y="1055"/>
                    </a:cubicBezTo>
                    <a:lnTo>
                      <a:pt x="6061" y="1055"/>
                    </a:lnTo>
                    <a:cubicBezTo>
                      <a:pt x="5770" y="569"/>
                      <a:pt x="5313" y="209"/>
                      <a:pt x="4786" y="14"/>
                    </a:cubicBezTo>
                    <a:cubicBezTo>
                      <a:pt x="4763" y="5"/>
                      <a:pt x="4740" y="1"/>
                      <a:pt x="47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5" name="Google Shape;545;p34"/>
              <p:cNvSpPr/>
              <p:nvPr/>
            </p:nvSpPr>
            <p:spPr>
              <a:xfrm>
                <a:off x="6361570" y="1220827"/>
                <a:ext cx="19025" cy="17690"/>
              </a:xfrm>
              <a:custGeom>
                <a:rect b="b" l="l" r="r" t="t"/>
                <a:pathLst>
                  <a:path extrusionOk="0" h="371" w="399">
                    <a:moveTo>
                      <a:pt x="187" y="1"/>
                    </a:moveTo>
                    <a:cubicBezTo>
                      <a:pt x="174" y="1"/>
                      <a:pt x="161" y="2"/>
                      <a:pt x="149" y="4"/>
                    </a:cubicBezTo>
                    <a:cubicBezTo>
                      <a:pt x="79" y="32"/>
                      <a:pt x="24" y="101"/>
                      <a:pt x="11" y="171"/>
                    </a:cubicBezTo>
                    <a:cubicBezTo>
                      <a:pt x="1" y="288"/>
                      <a:pt x="101" y="370"/>
                      <a:pt x="200" y="370"/>
                    </a:cubicBezTo>
                    <a:cubicBezTo>
                      <a:pt x="241" y="370"/>
                      <a:pt x="283" y="356"/>
                      <a:pt x="316" y="323"/>
                    </a:cubicBezTo>
                    <a:cubicBezTo>
                      <a:pt x="385" y="267"/>
                      <a:pt x="399" y="156"/>
                      <a:pt x="357" y="88"/>
                    </a:cubicBezTo>
                    <a:cubicBezTo>
                      <a:pt x="323" y="30"/>
                      <a:pt x="250" y="1"/>
                      <a:pt x="18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46" name="Google Shape;546;p34"/>
            <p:cNvGrpSpPr/>
            <p:nvPr/>
          </p:nvGrpSpPr>
          <p:grpSpPr>
            <a:xfrm>
              <a:off x="723837" y="1482615"/>
              <a:ext cx="267223" cy="233165"/>
              <a:chOff x="6908262" y="1240186"/>
              <a:chExt cx="472209" cy="412024"/>
            </a:xfrm>
          </p:grpSpPr>
          <p:sp>
            <p:nvSpPr>
              <p:cNvPr id="547" name="Google Shape;547;p34"/>
              <p:cNvSpPr/>
              <p:nvPr/>
            </p:nvSpPr>
            <p:spPr>
              <a:xfrm>
                <a:off x="7105958" y="1594618"/>
                <a:ext cx="76769" cy="17929"/>
              </a:xfrm>
              <a:custGeom>
                <a:rect b="b" l="l" r="r" t="t"/>
                <a:pathLst>
                  <a:path extrusionOk="0" h="376" w="1610">
                    <a:moveTo>
                      <a:pt x="181" y="0"/>
                    </a:moveTo>
                    <a:cubicBezTo>
                      <a:pt x="84" y="0"/>
                      <a:pt x="1" y="84"/>
                      <a:pt x="1" y="181"/>
                    </a:cubicBezTo>
                    <a:cubicBezTo>
                      <a:pt x="1" y="292"/>
                      <a:pt x="84" y="375"/>
                      <a:pt x="181" y="375"/>
                    </a:cubicBezTo>
                    <a:lnTo>
                      <a:pt x="1429" y="375"/>
                    </a:lnTo>
                    <a:cubicBezTo>
                      <a:pt x="1540" y="375"/>
                      <a:pt x="1609" y="292"/>
                      <a:pt x="1609" y="181"/>
                    </a:cubicBezTo>
                    <a:cubicBezTo>
                      <a:pt x="1609" y="84"/>
                      <a:pt x="1540" y="0"/>
                      <a:pt x="142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8" name="Google Shape;548;p34"/>
              <p:cNvSpPr/>
              <p:nvPr/>
            </p:nvSpPr>
            <p:spPr>
              <a:xfrm>
                <a:off x="7080209" y="1365642"/>
                <a:ext cx="136229" cy="159593"/>
              </a:xfrm>
              <a:custGeom>
                <a:rect b="b" l="l" r="r" t="t"/>
                <a:pathLst>
                  <a:path extrusionOk="0" h="3347" w="2857">
                    <a:moveTo>
                      <a:pt x="1054" y="2237"/>
                    </a:moveTo>
                    <a:cubicBezTo>
                      <a:pt x="1262" y="2237"/>
                      <a:pt x="1415" y="2404"/>
                      <a:pt x="1415" y="2598"/>
                    </a:cubicBezTo>
                    <a:lnTo>
                      <a:pt x="1415" y="2611"/>
                    </a:lnTo>
                    <a:cubicBezTo>
                      <a:pt x="1415" y="2820"/>
                      <a:pt x="1262" y="2972"/>
                      <a:pt x="1054" y="2972"/>
                    </a:cubicBezTo>
                    <a:lnTo>
                      <a:pt x="735" y="2972"/>
                    </a:lnTo>
                    <a:cubicBezTo>
                      <a:pt x="541" y="2972"/>
                      <a:pt x="374" y="2820"/>
                      <a:pt x="374" y="2611"/>
                    </a:cubicBezTo>
                    <a:lnTo>
                      <a:pt x="374" y="2598"/>
                    </a:lnTo>
                    <a:cubicBezTo>
                      <a:pt x="374" y="2404"/>
                      <a:pt x="541" y="2237"/>
                      <a:pt x="735" y="2237"/>
                    </a:cubicBezTo>
                    <a:close/>
                    <a:moveTo>
                      <a:pt x="1594" y="1"/>
                    </a:moveTo>
                    <a:cubicBezTo>
                      <a:pt x="1580" y="1"/>
                      <a:pt x="1567" y="2"/>
                      <a:pt x="1553" y="4"/>
                    </a:cubicBezTo>
                    <a:cubicBezTo>
                      <a:pt x="1470" y="32"/>
                      <a:pt x="1415" y="102"/>
                      <a:pt x="1415" y="185"/>
                    </a:cubicBezTo>
                    <a:lnTo>
                      <a:pt x="1415" y="1960"/>
                    </a:lnTo>
                    <a:cubicBezTo>
                      <a:pt x="1317" y="1904"/>
                      <a:pt x="1193" y="1862"/>
                      <a:pt x="1054" y="1862"/>
                    </a:cubicBezTo>
                    <a:lnTo>
                      <a:pt x="735" y="1862"/>
                    </a:lnTo>
                    <a:cubicBezTo>
                      <a:pt x="333" y="1862"/>
                      <a:pt x="0" y="2195"/>
                      <a:pt x="0" y="2598"/>
                    </a:cubicBezTo>
                    <a:lnTo>
                      <a:pt x="0" y="2611"/>
                    </a:lnTo>
                    <a:cubicBezTo>
                      <a:pt x="0" y="3014"/>
                      <a:pt x="333" y="3347"/>
                      <a:pt x="735" y="3347"/>
                    </a:cubicBezTo>
                    <a:lnTo>
                      <a:pt x="1054" y="3347"/>
                    </a:lnTo>
                    <a:cubicBezTo>
                      <a:pt x="1456" y="3347"/>
                      <a:pt x="1789" y="3014"/>
                      <a:pt x="1789" y="2611"/>
                    </a:cubicBezTo>
                    <a:lnTo>
                      <a:pt x="1789" y="2598"/>
                    </a:lnTo>
                    <a:lnTo>
                      <a:pt x="1789" y="614"/>
                    </a:lnTo>
                    <a:cubicBezTo>
                      <a:pt x="1872" y="670"/>
                      <a:pt x="1983" y="725"/>
                      <a:pt x="2108" y="767"/>
                    </a:cubicBezTo>
                    <a:cubicBezTo>
                      <a:pt x="2399" y="850"/>
                      <a:pt x="2469" y="1058"/>
                      <a:pt x="2469" y="1058"/>
                    </a:cubicBezTo>
                    <a:lnTo>
                      <a:pt x="2482" y="1086"/>
                    </a:lnTo>
                    <a:cubicBezTo>
                      <a:pt x="2505" y="1154"/>
                      <a:pt x="2575" y="1204"/>
                      <a:pt x="2645" y="1204"/>
                    </a:cubicBezTo>
                    <a:cubicBezTo>
                      <a:pt x="2661" y="1204"/>
                      <a:pt x="2676" y="1202"/>
                      <a:pt x="2691" y="1197"/>
                    </a:cubicBezTo>
                    <a:cubicBezTo>
                      <a:pt x="2802" y="1183"/>
                      <a:pt x="2857" y="1072"/>
                      <a:pt x="2829" y="975"/>
                    </a:cubicBezTo>
                    <a:lnTo>
                      <a:pt x="2829" y="961"/>
                    </a:lnTo>
                    <a:cubicBezTo>
                      <a:pt x="2787" y="808"/>
                      <a:pt x="2607" y="531"/>
                      <a:pt x="2219" y="407"/>
                    </a:cubicBezTo>
                    <a:cubicBezTo>
                      <a:pt x="1914" y="309"/>
                      <a:pt x="1775" y="115"/>
                      <a:pt x="1761" y="87"/>
                    </a:cubicBezTo>
                    <a:cubicBezTo>
                      <a:pt x="1726" y="30"/>
                      <a:pt x="1663" y="1"/>
                      <a:pt x="159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49" name="Google Shape;549;p34"/>
              <p:cNvSpPr/>
              <p:nvPr/>
            </p:nvSpPr>
            <p:spPr>
              <a:xfrm>
                <a:off x="7019365" y="1240186"/>
                <a:ext cx="249999" cy="412024"/>
              </a:xfrm>
              <a:custGeom>
                <a:rect b="b" l="l" r="r" t="t"/>
                <a:pathLst>
                  <a:path extrusionOk="0" h="8641" w="5243">
                    <a:moveTo>
                      <a:pt x="3578" y="361"/>
                    </a:moveTo>
                    <a:lnTo>
                      <a:pt x="3578" y="403"/>
                    </a:lnTo>
                    <a:lnTo>
                      <a:pt x="3578" y="666"/>
                    </a:lnTo>
                    <a:cubicBezTo>
                      <a:pt x="3578" y="736"/>
                      <a:pt x="3523" y="791"/>
                      <a:pt x="3453" y="791"/>
                    </a:cubicBezTo>
                    <a:lnTo>
                      <a:pt x="1803" y="791"/>
                    </a:lnTo>
                    <a:cubicBezTo>
                      <a:pt x="1720" y="791"/>
                      <a:pt x="1665" y="736"/>
                      <a:pt x="1665" y="666"/>
                    </a:cubicBezTo>
                    <a:lnTo>
                      <a:pt x="1665" y="403"/>
                    </a:lnTo>
                    <a:lnTo>
                      <a:pt x="1665" y="361"/>
                    </a:lnTo>
                    <a:close/>
                    <a:moveTo>
                      <a:pt x="832" y="0"/>
                    </a:moveTo>
                    <a:cubicBezTo>
                      <a:pt x="374" y="0"/>
                      <a:pt x="0" y="375"/>
                      <a:pt x="0" y="832"/>
                    </a:cubicBezTo>
                    <a:lnTo>
                      <a:pt x="0" y="1636"/>
                    </a:lnTo>
                    <a:cubicBezTo>
                      <a:pt x="0" y="1747"/>
                      <a:pt x="84" y="1831"/>
                      <a:pt x="180" y="1831"/>
                    </a:cubicBezTo>
                    <a:cubicBezTo>
                      <a:pt x="291" y="1831"/>
                      <a:pt x="374" y="1747"/>
                      <a:pt x="374" y="1636"/>
                    </a:cubicBezTo>
                    <a:lnTo>
                      <a:pt x="374" y="832"/>
                    </a:lnTo>
                    <a:cubicBezTo>
                      <a:pt x="374" y="569"/>
                      <a:pt x="568" y="361"/>
                      <a:pt x="832" y="361"/>
                    </a:cubicBezTo>
                    <a:lnTo>
                      <a:pt x="1262" y="361"/>
                    </a:lnTo>
                    <a:cubicBezTo>
                      <a:pt x="1276" y="361"/>
                      <a:pt x="1290" y="388"/>
                      <a:pt x="1290" y="403"/>
                    </a:cubicBezTo>
                    <a:lnTo>
                      <a:pt x="1290" y="666"/>
                    </a:lnTo>
                    <a:cubicBezTo>
                      <a:pt x="1290" y="943"/>
                      <a:pt x="1526" y="1165"/>
                      <a:pt x="1803" y="1165"/>
                    </a:cubicBezTo>
                    <a:lnTo>
                      <a:pt x="3453" y="1165"/>
                    </a:lnTo>
                    <a:cubicBezTo>
                      <a:pt x="3730" y="1165"/>
                      <a:pt x="3952" y="943"/>
                      <a:pt x="3952" y="666"/>
                    </a:cubicBezTo>
                    <a:lnTo>
                      <a:pt x="3952" y="403"/>
                    </a:lnTo>
                    <a:cubicBezTo>
                      <a:pt x="3952" y="388"/>
                      <a:pt x="3967" y="361"/>
                      <a:pt x="3994" y="361"/>
                    </a:cubicBezTo>
                    <a:lnTo>
                      <a:pt x="4410" y="361"/>
                    </a:lnTo>
                    <a:cubicBezTo>
                      <a:pt x="4673" y="361"/>
                      <a:pt x="4882" y="569"/>
                      <a:pt x="4882" y="832"/>
                    </a:cubicBezTo>
                    <a:lnTo>
                      <a:pt x="4882" y="7808"/>
                    </a:lnTo>
                    <a:cubicBezTo>
                      <a:pt x="4882" y="8058"/>
                      <a:pt x="4673" y="8265"/>
                      <a:pt x="4410" y="8265"/>
                    </a:cubicBezTo>
                    <a:lnTo>
                      <a:pt x="832" y="8265"/>
                    </a:lnTo>
                    <a:cubicBezTo>
                      <a:pt x="583" y="8265"/>
                      <a:pt x="374" y="8058"/>
                      <a:pt x="374" y="7808"/>
                    </a:cubicBezTo>
                    <a:lnTo>
                      <a:pt x="374" y="3273"/>
                    </a:lnTo>
                    <a:cubicBezTo>
                      <a:pt x="374" y="3162"/>
                      <a:pt x="291" y="3079"/>
                      <a:pt x="180" y="3079"/>
                    </a:cubicBezTo>
                    <a:cubicBezTo>
                      <a:pt x="84" y="3079"/>
                      <a:pt x="0" y="3162"/>
                      <a:pt x="0" y="3273"/>
                    </a:cubicBezTo>
                    <a:lnTo>
                      <a:pt x="0" y="7808"/>
                    </a:lnTo>
                    <a:cubicBezTo>
                      <a:pt x="0" y="8265"/>
                      <a:pt x="374" y="8640"/>
                      <a:pt x="832" y="8640"/>
                    </a:cubicBezTo>
                    <a:lnTo>
                      <a:pt x="4410" y="8640"/>
                    </a:lnTo>
                    <a:cubicBezTo>
                      <a:pt x="4882" y="8640"/>
                      <a:pt x="5242" y="8265"/>
                      <a:pt x="5242" y="7808"/>
                    </a:cubicBezTo>
                    <a:lnTo>
                      <a:pt x="5242" y="832"/>
                    </a:lnTo>
                    <a:cubicBezTo>
                      <a:pt x="5242" y="375"/>
                      <a:pt x="4882" y="0"/>
                      <a:pt x="441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0" name="Google Shape;550;p34"/>
              <p:cNvSpPr/>
              <p:nvPr/>
            </p:nvSpPr>
            <p:spPr>
              <a:xfrm>
                <a:off x="6955183" y="1401691"/>
                <a:ext cx="41722" cy="97606"/>
              </a:xfrm>
              <a:custGeom>
                <a:rect b="b" l="l" r="r" t="t"/>
                <a:pathLst>
                  <a:path extrusionOk="0" h="2047" w="875">
                    <a:moveTo>
                      <a:pt x="668" y="1"/>
                    </a:moveTo>
                    <a:cubicBezTo>
                      <a:pt x="621" y="1"/>
                      <a:pt x="576" y="18"/>
                      <a:pt x="542" y="52"/>
                    </a:cubicBezTo>
                    <a:cubicBezTo>
                      <a:pt x="1" y="594"/>
                      <a:pt x="1" y="1454"/>
                      <a:pt x="542" y="1994"/>
                    </a:cubicBezTo>
                    <a:cubicBezTo>
                      <a:pt x="576" y="2029"/>
                      <a:pt x="625" y="2046"/>
                      <a:pt x="673" y="2046"/>
                    </a:cubicBezTo>
                    <a:cubicBezTo>
                      <a:pt x="722" y="2046"/>
                      <a:pt x="771" y="2029"/>
                      <a:pt x="805" y="1994"/>
                    </a:cubicBezTo>
                    <a:cubicBezTo>
                      <a:pt x="875" y="1911"/>
                      <a:pt x="875" y="1800"/>
                      <a:pt x="805" y="1731"/>
                    </a:cubicBezTo>
                    <a:cubicBezTo>
                      <a:pt x="417" y="1343"/>
                      <a:pt x="417" y="705"/>
                      <a:pt x="805" y="316"/>
                    </a:cubicBezTo>
                    <a:cubicBezTo>
                      <a:pt x="875" y="246"/>
                      <a:pt x="875" y="122"/>
                      <a:pt x="805" y="52"/>
                    </a:cubicBezTo>
                    <a:cubicBezTo>
                      <a:pt x="763" y="18"/>
                      <a:pt x="715" y="1"/>
                      <a:pt x="66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1" name="Google Shape;551;p34"/>
              <p:cNvSpPr/>
              <p:nvPr/>
            </p:nvSpPr>
            <p:spPr>
              <a:xfrm>
                <a:off x="6908262" y="1371269"/>
                <a:ext cx="58220" cy="158592"/>
              </a:xfrm>
              <a:custGeom>
                <a:rect b="b" l="l" r="r" t="t"/>
                <a:pathLst>
                  <a:path extrusionOk="0" h="3326" w="1221">
                    <a:moveTo>
                      <a:pt x="1014" y="1"/>
                    </a:moveTo>
                    <a:cubicBezTo>
                      <a:pt x="967" y="1"/>
                      <a:pt x="922" y="18"/>
                      <a:pt x="888" y="52"/>
                    </a:cubicBezTo>
                    <a:cubicBezTo>
                      <a:pt x="1" y="940"/>
                      <a:pt x="1" y="2382"/>
                      <a:pt x="888" y="3270"/>
                    </a:cubicBezTo>
                    <a:cubicBezTo>
                      <a:pt x="916" y="3297"/>
                      <a:pt x="971" y="3325"/>
                      <a:pt x="1012" y="3325"/>
                    </a:cubicBezTo>
                    <a:cubicBezTo>
                      <a:pt x="1068" y="3325"/>
                      <a:pt x="1110" y="3297"/>
                      <a:pt x="1151" y="3270"/>
                    </a:cubicBezTo>
                    <a:cubicBezTo>
                      <a:pt x="1221" y="3201"/>
                      <a:pt x="1221" y="3076"/>
                      <a:pt x="1151" y="3007"/>
                    </a:cubicBezTo>
                    <a:cubicBezTo>
                      <a:pt x="402" y="2258"/>
                      <a:pt x="402" y="1051"/>
                      <a:pt x="1151" y="316"/>
                    </a:cubicBezTo>
                    <a:cubicBezTo>
                      <a:pt x="1221" y="247"/>
                      <a:pt x="1221" y="122"/>
                      <a:pt x="1151" y="52"/>
                    </a:cubicBezTo>
                    <a:cubicBezTo>
                      <a:pt x="1109" y="18"/>
                      <a:pt x="1061" y="1"/>
                      <a:pt x="101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2" name="Google Shape;552;p34"/>
              <p:cNvSpPr/>
              <p:nvPr/>
            </p:nvSpPr>
            <p:spPr>
              <a:xfrm>
                <a:off x="7291781" y="1401691"/>
                <a:ext cx="41722" cy="97606"/>
              </a:xfrm>
              <a:custGeom>
                <a:rect b="b" l="l" r="r" t="t"/>
                <a:pathLst>
                  <a:path extrusionOk="0" h="2047" w="875">
                    <a:moveTo>
                      <a:pt x="210" y="1"/>
                    </a:moveTo>
                    <a:cubicBezTo>
                      <a:pt x="163" y="1"/>
                      <a:pt x="119" y="18"/>
                      <a:pt x="84" y="52"/>
                    </a:cubicBezTo>
                    <a:cubicBezTo>
                      <a:pt x="1" y="122"/>
                      <a:pt x="1" y="246"/>
                      <a:pt x="84" y="316"/>
                    </a:cubicBezTo>
                    <a:cubicBezTo>
                      <a:pt x="472" y="705"/>
                      <a:pt x="472" y="1343"/>
                      <a:pt x="84" y="1731"/>
                    </a:cubicBezTo>
                    <a:cubicBezTo>
                      <a:pt x="1" y="1800"/>
                      <a:pt x="1" y="1911"/>
                      <a:pt x="84" y="1994"/>
                    </a:cubicBezTo>
                    <a:cubicBezTo>
                      <a:pt x="119" y="2029"/>
                      <a:pt x="163" y="2046"/>
                      <a:pt x="210" y="2046"/>
                    </a:cubicBezTo>
                    <a:cubicBezTo>
                      <a:pt x="257" y="2046"/>
                      <a:pt x="305" y="2029"/>
                      <a:pt x="347" y="1994"/>
                    </a:cubicBezTo>
                    <a:cubicBezTo>
                      <a:pt x="874" y="1454"/>
                      <a:pt x="874" y="594"/>
                      <a:pt x="347" y="52"/>
                    </a:cubicBezTo>
                    <a:cubicBezTo>
                      <a:pt x="305" y="18"/>
                      <a:pt x="257" y="1"/>
                      <a:pt x="2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3" name="Google Shape;553;p34"/>
              <p:cNvSpPr/>
              <p:nvPr/>
            </p:nvSpPr>
            <p:spPr>
              <a:xfrm>
                <a:off x="7322871" y="1371269"/>
                <a:ext cx="57600" cy="158449"/>
              </a:xfrm>
              <a:custGeom>
                <a:rect b="b" l="l" r="r" t="t"/>
                <a:pathLst>
                  <a:path extrusionOk="0" h="3323" w="1208">
                    <a:moveTo>
                      <a:pt x="196" y="1"/>
                    </a:moveTo>
                    <a:cubicBezTo>
                      <a:pt x="149" y="1"/>
                      <a:pt x="104" y="18"/>
                      <a:pt x="70" y="52"/>
                    </a:cubicBezTo>
                    <a:cubicBezTo>
                      <a:pt x="0" y="122"/>
                      <a:pt x="0" y="247"/>
                      <a:pt x="70" y="316"/>
                    </a:cubicBezTo>
                    <a:cubicBezTo>
                      <a:pt x="805" y="1051"/>
                      <a:pt x="805" y="2258"/>
                      <a:pt x="70" y="3007"/>
                    </a:cubicBezTo>
                    <a:cubicBezTo>
                      <a:pt x="0" y="3076"/>
                      <a:pt x="0" y="3201"/>
                      <a:pt x="70" y="3270"/>
                    </a:cubicBezTo>
                    <a:cubicBezTo>
                      <a:pt x="104" y="3305"/>
                      <a:pt x="149" y="3322"/>
                      <a:pt x="196" y="3322"/>
                    </a:cubicBezTo>
                    <a:cubicBezTo>
                      <a:pt x="243" y="3322"/>
                      <a:pt x="291" y="3305"/>
                      <a:pt x="333" y="3270"/>
                    </a:cubicBezTo>
                    <a:cubicBezTo>
                      <a:pt x="1207" y="2382"/>
                      <a:pt x="1207" y="940"/>
                      <a:pt x="333" y="52"/>
                    </a:cubicBezTo>
                    <a:cubicBezTo>
                      <a:pt x="291" y="18"/>
                      <a:pt x="243" y="1"/>
                      <a:pt x="19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54" name="Google Shape;554;p34"/>
              <p:cNvSpPr/>
              <p:nvPr/>
            </p:nvSpPr>
            <p:spPr>
              <a:xfrm>
                <a:off x="7018030" y="1348476"/>
                <a:ext cx="19502" cy="17786"/>
              </a:xfrm>
              <a:custGeom>
                <a:rect b="b" l="l" r="r" t="t"/>
                <a:pathLst>
                  <a:path extrusionOk="0" h="373" w="409">
                    <a:moveTo>
                      <a:pt x="207" y="1"/>
                    </a:moveTo>
                    <a:cubicBezTo>
                      <a:pt x="168" y="1"/>
                      <a:pt x="128" y="14"/>
                      <a:pt x="97" y="46"/>
                    </a:cubicBezTo>
                    <a:cubicBezTo>
                      <a:pt x="14" y="101"/>
                      <a:pt x="1" y="212"/>
                      <a:pt x="56" y="295"/>
                    </a:cubicBezTo>
                    <a:cubicBezTo>
                      <a:pt x="93" y="348"/>
                      <a:pt x="148" y="373"/>
                      <a:pt x="204" y="373"/>
                    </a:cubicBezTo>
                    <a:cubicBezTo>
                      <a:pt x="292" y="373"/>
                      <a:pt x="380" y="309"/>
                      <a:pt x="389" y="198"/>
                    </a:cubicBezTo>
                    <a:cubicBezTo>
                      <a:pt x="409" y="88"/>
                      <a:pt x="307" y="1"/>
                      <a:pt x="20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cxnSp>
          <p:nvCxnSpPr>
            <p:cNvPr id="555" name="Google Shape;555;p34"/>
            <p:cNvCxnSpPr/>
            <p:nvPr/>
          </p:nvCxnSpPr>
          <p:spPr>
            <a:xfrm>
              <a:off x="729625" y="1355100"/>
              <a:ext cx="2556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56" name="Google Shape;556;p34"/>
            <p:cNvCxnSpPr/>
            <p:nvPr/>
          </p:nvCxnSpPr>
          <p:spPr>
            <a:xfrm>
              <a:off x="729625" y="1845525"/>
              <a:ext cx="2556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pic>
        <p:nvPicPr>
          <p:cNvPr id="557" name="Google Shape;557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71101" y="1391822"/>
            <a:ext cx="1001801" cy="80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8" name="Google Shape;558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37147" y="2369052"/>
            <a:ext cx="1001801" cy="801082"/>
          </a:xfrm>
          <a:prstGeom prst="rect">
            <a:avLst/>
          </a:prstGeom>
          <a:noFill/>
          <a:ln>
            <a:noFill/>
          </a:ln>
        </p:spPr>
      </p:pic>
      <p:pic>
        <p:nvPicPr>
          <p:cNvPr id="559" name="Google Shape;559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21004" y="3463778"/>
            <a:ext cx="932524" cy="745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3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p35"/>
          <p:cNvSpPr/>
          <p:nvPr/>
        </p:nvSpPr>
        <p:spPr>
          <a:xfrm>
            <a:off x="1291275" y="1777700"/>
            <a:ext cx="3718200" cy="2234400"/>
          </a:xfrm>
          <a:prstGeom prst="roundRect">
            <a:avLst>
              <a:gd fmla="val 1095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Tu m’appelles </a:t>
            </a:r>
            <a:endParaRPr sz="400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par mon nom</a:t>
            </a:r>
            <a:endParaRPr sz="1800"/>
          </a:p>
        </p:txBody>
      </p:sp>
      <p:grpSp>
        <p:nvGrpSpPr>
          <p:cNvPr id="565" name="Google Shape;565;p35"/>
          <p:cNvGrpSpPr/>
          <p:nvPr/>
        </p:nvGrpSpPr>
        <p:grpSpPr>
          <a:xfrm>
            <a:off x="723837" y="552000"/>
            <a:ext cx="1218671" cy="1640915"/>
            <a:chOff x="723837" y="552000"/>
            <a:chExt cx="1218671" cy="1640915"/>
          </a:xfrm>
        </p:grpSpPr>
        <p:sp>
          <p:nvSpPr>
            <p:cNvPr id="566" name="Google Shape;566;p35"/>
            <p:cNvSpPr/>
            <p:nvPr/>
          </p:nvSpPr>
          <p:spPr>
            <a:xfrm>
              <a:off x="729625" y="552000"/>
              <a:ext cx="98100" cy="981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7" name="Google Shape;567;p35"/>
            <p:cNvSpPr/>
            <p:nvPr/>
          </p:nvSpPr>
          <p:spPr>
            <a:xfrm>
              <a:off x="882900" y="552000"/>
              <a:ext cx="98100" cy="981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8" name="Google Shape;568;p35"/>
            <p:cNvSpPr/>
            <p:nvPr/>
          </p:nvSpPr>
          <p:spPr>
            <a:xfrm>
              <a:off x="1036175" y="552000"/>
              <a:ext cx="98100" cy="981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9" name="Google Shape;569;p35"/>
            <p:cNvSpPr/>
            <p:nvPr/>
          </p:nvSpPr>
          <p:spPr>
            <a:xfrm>
              <a:off x="1379968" y="618464"/>
              <a:ext cx="255633" cy="250348"/>
            </a:xfrm>
            <a:custGeom>
              <a:rect b="b" l="l" r="r" t="t"/>
              <a:pathLst>
                <a:path extrusionOk="0" h="10799" w="11027">
                  <a:moveTo>
                    <a:pt x="5504" y="1"/>
                  </a:moveTo>
                  <a:cubicBezTo>
                    <a:pt x="5436" y="1"/>
                    <a:pt x="5367" y="2"/>
                    <a:pt x="5298" y="4"/>
                  </a:cubicBezTo>
                  <a:cubicBezTo>
                    <a:pt x="2331" y="130"/>
                    <a:pt x="1" y="2639"/>
                    <a:pt x="126" y="5621"/>
                  </a:cubicBezTo>
                  <a:cubicBezTo>
                    <a:pt x="234" y="8525"/>
                    <a:pt x="2618" y="10799"/>
                    <a:pt x="5498" y="10799"/>
                  </a:cubicBezTo>
                  <a:cubicBezTo>
                    <a:pt x="5575" y="10799"/>
                    <a:pt x="5652" y="10797"/>
                    <a:pt x="5729" y="10794"/>
                  </a:cubicBezTo>
                  <a:cubicBezTo>
                    <a:pt x="8710" y="10683"/>
                    <a:pt x="11027" y="8173"/>
                    <a:pt x="10916" y="5191"/>
                  </a:cubicBezTo>
                  <a:cubicBezTo>
                    <a:pt x="10793" y="2279"/>
                    <a:pt x="8395" y="1"/>
                    <a:pt x="550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0" name="Google Shape;570;p35"/>
            <p:cNvSpPr/>
            <p:nvPr/>
          </p:nvSpPr>
          <p:spPr>
            <a:xfrm>
              <a:off x="1483960" y="686786"/>
              <a:ext cx="47650" cy="117350"/>
            </a:xfrm>
            <a:custGeom>
              <a:rect b="b" l="l" r="r" t="t"/>
              <a:pathLst>
                <a:path extrusionOk="0" h="4694" w="1906">
                  <a:moveTo>
                    <a:pt x="1906" y="0"/>
                  </a:moveTo>
                  <a:lnTo>
                    <a:pt x="0" y="2347"/>
                  </a:lnTo>
                  <a:lnTo>
                    <a:pt x="1857" y="4694"/>
                  </a:lnTo>
                </a:path>
              </a:pathLst>
            </a:cu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571" name="Google Shape;571;p35"/>
            <p:cNvSpPr/>
            <p:nvPr/>
          </p:nvSpPr>
          <p:spPr>
            <a:xfrm flipH="1">
              <a:off x="1686874" y="618464"/>
              <a:ext cx="255633" cy="250348"/>
            </a:xfrm>
            <a:custGeom>
              <a:rect b="b" l="l" r="r" t="t"/>
              <a:pathLst>
                <a:path extrusionOk="0" h="10799" w="11027">
                  <a:moveTo>
                    <a:pt x="5504" y="1"/>
                  </a:moveTo>
                  <a:cubicBezTo>
                    <a:pt x="5436" y="1"/>
                    <a:pt x="5367" y="2"/>
                    <a:pt x="5298" y="4"/>
                  </a:cubicBezTo>
                  <a:cubicBezTo>
                    <a:pt x="2331" y="130"/>
                    <a:pt x="1" y="2639"/>
                    <a:pt x="126" y="5621"/>
                  </a:cubicBezTo>
                  <a:cubicBezTo>
                    <a:pt x="234" y="8525"/>
                    <a:pt x="2618" y="10799"/>
                    <a:pt x="5498" y="10799"/>
                  </a:cubicBezTo>
                  <a:cubicBezTo>
                    <a:pt x="5575" y="10799"/>
                    <a:pt x="5652" y="10797"/>
                    <a:pt x="5729" y="10794"/>
                  </a:cubicBezTo>
                  <a:cubicBezTo>
                    <a:pt x="8710" y="10683"/>
                    <a:pt x="11027" y="8173"/>
                    <a:pt x="10916" y="5191"/>
                  </a:cubicBezTo>
                  <a:cubicBezTo>
                    <a:pt x="10793" y="2279"/>
                    <a:pt x="8395" y="1"/>
                    <a:pt x="550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2" name="Google Shape;572;p35"/>
            <p:cNvSpPr/>
            <p:nvPr/>
          </p:nvSpPr>
          <p:spPr>
            <a:xfrm flipH="1">
              <a:off x="1790866" y="686786"/>
              <a:ext cx="47650" cy="117350"/>
            </a:xfrm>
            <a:custGeom>
              <a:rect b="b" l="l" r="r" t="t"/>
              <a:pathLst>
                <a:path extrusionOk="0" h="4694" w="1906">
                  <a:moveTo>
                    <a:pt x="1906" y="0"/>
                  </a:moveTo>
                  <a:lnTo>
                    <a:pt x="0" y="2347"/>
                  </a:lnTo>
                  <a:lnTo>
                    <a:pt x="1857" y="4694"/>
                  </a:lnTo>
                </a:path>
              </a:pathLst>
            </a:cu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sp>
        <p:grpSp>
          <p:nvGrpSpPr>
            <p:cNvPr id="573" name="Google Shape;573;p35"/>
            <p:cNvGrpSpPr/>
            <p:nvPr/>
          </p:nvGrpSpPr>
          <p:grpSpPr>
            <a:xfrm>
              <a:off x="729630" y="1968358"/>
              <a:ext cx="255615" cy="224557"/>
              <a:chOff x="6184139" y="1980808"/>
              <a:chExt cx="451696" cy="396814"/>
            </a:xfrm>
          </p:grpSpPr>
          <p:sp>
            <p:nvSpPr>
              <p:cNvPr id="574" name="Google Shape;574;p35"/>
              <p:cNvSpPr/>
              <p:nvPr/>
            </p:nvSpPr>
            <p:spPr>
              <a:xfrm>
                <a:off x="6184139" y="1980808"/>
                <a:ext cx="451696" cy="396814"/>
              </a:xfrm>
              <a:custGeom>
                <a:rect b="b" l="l" r="r" t="t"/>
                <a:pathLst>
                  <a:path extrusionOk="0" h="8322" w="9473">
                    <a:moveTo>
                      <a:pt x="4272" y="361"/>
                    </a:moveTo>
                    <a:cubicBezTo>
                      <a:pt x="4675" y="361"/>
                      <a:pt x="5063" y="583"/>
                      <a:pt x="5257" y="943"/>
                    </a:cubicBezTo>
                    <a:cubicBezTo>
                      <a:pt x="5285" y="1013"/>
                      <a:pt x="5354" y="1041"/>
                      <a:pt x="5437" y="1041"/>
                    </a:cubicBezTo>
                    <a:cubicBezTo>
                      <a:pt x="5466" y="1038"/>
                      <a:pt x="5495" y="1036"/>
                      <a:pt x="5524" y="1036"/>
                    </a:cubicBezTo>
                    <a:cubicBezTo>
                      <a:pt x="5868" y="1036"/>
                      <a:pt x="6196" y="1263"/>
                      <a:pt x="6324" y="1596"/>
                    </a:cubicBezTo>
                    <a:cubicBezTo>
                      <a:pt x="6349" y="1657"/>
                      <a:pt x="6408" y="1709"/>
                      <a:pt x="6480" y="1709"/>
                    </a:cubicBezTo>
                    <a:cubicBezTo>
                      <a:pt x="6489" y="1709"/>
                      <a:pt x="6497" y="1708"/>
                      <a:pt x="6505" y="1707"/>
                    </a:cubicBezTo>
                    <a:cubicBezTo>
                      <a:pt x="6521" y="1705"/>
                      <a:pt x="6536" y="1704"/>
                      <a:pt x="6552" y="1704"/>
                    </a:cubicBezTo>
                    <a:cubicBezTo>
                      <a:pt x="6838" y="1704"/>
                      <a:pt x="7088" y="1944"/>
                      <a:pt x="7088" y="2234"/>
                    </a:cubicBezTo>
                    <a:cubicBezTo>
                      <a:pt x="7088" y="2524"/>
                      <a:pt x="6851" y="2760"/>
                      <a:pt x="6561" y="2760"/>
                    </a:cubicBezTo>
                    <a:lnTo>
                      <a:pt x="6311" y="2760"/>
                    </a:lnTo>
                    <a:lnTo>
                      <a:pt x="6311" y="2178"/>
                    </a:lnTo>
                    <a:cubicBezTo>
                      <a:pt x="6311" y="2073"/>
                      <a:pt x="6222" y="1988"/>
                      <a:pt x="6120" y="1988"/>
                    </a:cubicBezTo>
                    <a:cubicBezTo>
                      <a:pt x="6101" y="1988"/>
                      <a:pt x="6081" y="1991"/>
                      <a:pt x="6061" y="1997"/>
                    </a:cubicBezTo>
                    <a:lnTo>
                      <a:pt x="4064" y="2566"/>
                    </a:lnTo>
                    <a:cubicBezTo>
                      <a:pt x="3981" y="2594"/>
                      <a:pt x="3926" y="2677"/>
                      <a:pt x="3939" y="2760"/>
                    </a:cubicBezTo>
                    <a:lnTo>
                      <a:pt x="3066" y="2760"/>
                    </a:lnTo>
                    <a:cubicBezTo>
                      <a:pt x="2678" y="2760"/>
                      <a:pt x="2345" y="2413"/>
                      <a:pt x="2373" y="2025"/>
                    </a:cubicBezTo>
                    <a:cubicBezTo>
                      <a:pt x="2373" y="1886"/>
                      <a:pt x="2441" y="1720"/>
                      <a:pt x="2552" y="1609"/>
                    </a:cubicBezTo>
                    <a:cubicBezTo>
                      <a:pt x="2678" y="1470"/>
                      <a:pt x="2830" y="1401"/>
                      <a:pt x="3011" y="1387"/>
                    </a:cubicBezTo>
                    <a:cubicBezTo>
                      <a:pt x="3094" y="1374"/>
                      <a:pt x="3163" y="1318"/>
                      <a:pt x="3177" y="1235"/>
                    </a:cubicBezTo>
                    <a:cubicBezTo>
                      <a:pt x="3232" y="999"/>
                      <a:pt x="3371" y="777"/>
                      <a:pt x="3565" y="610"/>
                    </a:cubicBezTo>
                    <a:cubicBezTo>
                      <a:pt x="3773" y="444"/>
                      <a:pt x="4009" y="361"/>
                      <a:pt x="4272" y="361"/>
                    </a:cubicBezTo>
                    <a:close/>
                    <a:moveTo>
                      <a:pt x="5936" y="2413"/>
                    </a:moveTo>
                    <a:lnTo>
                      <a:pt x="5936" y="2816"/>
                    </a:lnTo>
                    <a:lnTo>
                      <a:pt x="4300" y="3301"/>
                    </a:lnTo>
                    <a:lnTo>
                      <a:pt x="4300" y="2885"/>
                    </a:lnTo>
                    <a:lnTo>
                      <a:pt x="5936" y="2413"/>
                    </a:lnTo>
                    <a:close/>
                    <a:moveTo>
                      <a:pt x="5618" y="4493"/>
                    </a:moveTo>
                    <a:cubicBezTo>
                      <a:pt x="5797" y="4493"/>
                      <a:pt x="5936" y="4632"/>
                      <a:pt x="5936" y="4813"/>
                    </a:cubicBezTo>
                    <a:lnTo>
                      <a:pt x="5936" y="4826"/>
                    </a:lnTo>
                    <a:lnTo>
                      <a:pt x="5936" y="4841"/>
                    </a:lnTo>
                    <a:cubicBezTo>
                      <a:pt x="5936" y="5007"/>
                      <a:pt x="5797" y="5146"/>
                      <a:pt x="5618" y="5146"/>
                    </a:cubicBezTo>
                    <a:lnTo>
                      <a:pt x="5326" y="5146"/>
                    </a:lnTo>
                    <a:cubicBezTo>
                      <a:pt x="5146" y="5146"/>
                      <a:pt x="5007" y="5007"/>
                      <a:pt x="5007" y="4841"/>
                    </a:cubicBezTo>
                    <a:lnTo>
                      <a:pt x="5007" y="4813"/>
                    </a:lnTo>
                    <a:cubicBezTo>
                      <a:pt x="5007" y="4632"/>
                      <a:pt x="5146" y="4493"/>
                      <a:pt x="5326" y="4493"/>
                    </a:cubicBezTo>
                    <a:close/>
                    <a:moveTo>
                      <a:pt x="3621" y="4909"/>
                    </a:moveTo>
                    <a:cubicBezTo>
                      <a:pt x="3800" y="4909"/>
                      <a:pt x="3939" y="5048"/>
                      <a:pt x="3939" y="5215"/>
                    </a:cubicBezTo>
                    <a:lnTo>
                      <a:pt x="3939" y="5229"/>
                    </a:lnTo>
                    <a:lnTo>
                      <a:pt x="3939" y="5242"/>
                    </a:lnTo>
                    <a:cubicBezTo>
                      <a:pt x="3939" y="5409"/>
                      <a:pt x="3800" y="5547"/>
                      <a:pt x="3621" y="5547"/>
                    </a:cubicBezTo>
                    <a:lnTo>
                      <a:pt x="3316" y="5547"/>
                    </a:lnTo>
                    <a:cubicBezTo>
                      <a:pt x="3149" y="5547"/>
                      <a:pt x="3011" y="5409"/>
                      <a:pt x="3011" y="5242"/>
                    </a:cubicBezTo>
                    <a:lnTo>
                      <a:pt x="3011" y="5215"/>
                    </a:lnTo>
                    <a:cubicBezTo>
                      <a:pt x="3011" y="5048"/>
                      <a:pt x="3149" y="4909"/>
                      <a:pt x="3316" y="4909"/>
                    </a:cubicBezTo>
                    <a:close/>
                    <a:moveTo>
                      <a:pt x="7615" y="2483"/>
                    </a:moveTo>
                    <a:lnTo>
                      <a:pt x="7615" y="6200"/>
                    </a:lnTo>
                    <a:lnTo>
                      <a:pt x="1873" y="6200"/>
                    </a:lnTo>
                    <a:lnTo>
                      <a:pt x="1873" y="2483"/>
                    </a:lnTo>
                    <a:lnTo>
                      <a:pt x="2081" y="2483"/>
                    </a:lnTo>
                    <a:cubicBezTo>
                      <a:pt x="2247" y="2871"/>
                      <a:pt x="2636" y="3134"/>
                      <a:pt x="3066" y="3134"/>
                    </a:cubicBezTo>
                    <a:lnTo>
                      <a:pt x="3939" y="3134"/>
                    </a:lnTo>
                    <a:lnTo>
                      <a:pt x="3939" y="4619"/>
                    </a:lnTo>
                    <a:cubicBezTo>
                      <a:pt x="3843" y="4563"/>
                      <a:pt x="3732" y="4536"/>
                      <a:pt x="3621" y="4536"/>
                    </a:cubicBezTo>
                    <a:lnTo>
                      <a:pt x="3316" y="4536"/>
                    </a:lnTo>
                    <a:cubicBezTo>
                      <a:pt x="2941" y="4536"/>
                      <a:pt x="2636" y="4841"/>
                      <a:pt x="2636" y="5215"/>
                    </a:cubicBezTo>
                    <a:lnTo>
                      <a:pt x="2636" y="5242"/>
                    </a:lnTo>
                    <a:cubicBezTo>
                      <a:pt x="2636" y="5617"/>
                      <a:pt x="2941" y="5922"/>
                      <a:pt x="3316" y="5922"/>
                    </a:cubicBezTo>
                    <a:lnTo>
                      <a:pt x="3621" y="5922"/>
                    </a:lnTo>
                    <a:cubicBezTo>
                      <a:pt x="4009" y="5922"/>
                      <a:pt x="4300" y="5590"/>
                      <a:pt x="4300" y="5215"/>
                    </a:cubicBezTo>
                    <a:lnTo>
                      <a:pt x="4300" y="3676"/>
                    </a:lnTo>
                    <a:lnTo>
                      <a:pt x="5936" y="3204"/>
                    </a:lnTo>
                    <a:lnTo>
                      <a:pt x="5936" y="4203"/>
                    </a:lnTo>
                    <a:cubicBezTo>
                      <a:pt x="5840" y="4161"/>
                      <a:pt x="5742" y="4133"/>
                      <a:pt x="5618" y="4133"/>
                    </a:cubicBezTo>
                    <a:lnTo>
                      <a:pt x="5326" y="4133"/>
                    </a:lnTo>
                    <a:cubicBezTo>
                      <a:pt x="4952" y="4133"/>
                      <a:pt x="4647" y="4438"/>
                      <a:pt x="4647" y="4813"/>
                    </a:cubicBezTo>
                    <a:lnTo>
                      <a:pt x="4647" y="4841"/>
                    </a:lnTo>
                    <a:cubicBezTo>
                      <a:pt x="4647" y="5215"/>
                      <a:pt x="4952" y="5520"/>
                      <a:pt x="5326" y="5520"/>
                    </a:cubicBezTo>
                    <a:lnTo>
                      <a:pt x="5618" y="5520"/>
                    </a:lnTo>
                    <a:cubicBezTo>
                      <a:pt x="6006" y="5520"/>
                      <a:pt x="6311" y="5187"/>
                      <a:pt x="6311" y="4813"/>
                    </a:cubicBezTo>
                    <a:lnTo>
                      <a:pt x="6311" y="3134"/>
                    </a:lnTo>
                    <a:lnTo>
                      <a:pt x="6561" y="3134"/>
                    </a:lnTo>
                    <a:cubicBezTo>
                      <a:pt x="6962" y="3134"/>
                      <a:pt x="7323" y="2857"/>
                      <a:pt x="7434" y="2483"/>
                    </a:cubicBezTo>
                    <a:close/>
                    <a:moveTo>
                      <a:pt x="8044" y="1664"/>
                    </a:moveTo>
                    <a:cubicBezTo>
                      <a:pt x="8253" y="1664"/>
                      <a:pt x="8432" y="1831"/>
                      <a:pt x="8432" y="2053"/>
                    </a:cubicBezTo>
                    <a:lnTo>
                      <a:pt x="8432" y="6629"/>
                    </a:lnTo>
                    <a:cubicBezTo>
                      <a:pt x="8432" y="6838"/>
                      <a:pt x="8253" y="7017"/>
                      <a:pt x="8044" y="7017"/>
                    </a:cubicBezTo>
                    <a:lnTo>
                      <a:pt x="1443" y="7017"/>
                    </a:lnTo>
                    <a:cubicBezTo>
                      <a:pt x="1221" y="7017"/>
                      <a:pt x="1055" y="6838"/>
                      <a:pt x="1055" y="6629"/>
                    </a:cubicBezTo>
                    <a:lnTo>
                      <a:pt x="1055" y="2053"/>
                    </a:lnTo>
                    <a:cubicBezTo>
                      <a:pt x="1055" y="1831"/>
                      <a:pt x="1221" y="1664"/>
                      <a:pt x="1443" y="1664"/>
                    </a:cubicBezTo>
                    <a:lnTo>
                      <a:pt x="2081" y="1664"/>
                    </a:lnTo>
                    <a:cubicBezTo>
                      <a:pt x="2025" y="1803"/>
                      <a:pt x="1998" y="1956"/>
                      <a:pt x="1998" y="2108"/>
                    </a:cubicBezTo>
                    <a:lnTo>
                      <a:pt x="1679" y="2108"/>
                    </a:lnTo>
                    <a:cubicBezTo>
                      <a:pt x="1582" y="2108"/>
                      <a:pt x="1498" y="2191"/>
                      <a:pt x="1498" y="2289"/>
                    </a:cubicBezTo>
                    <a:lnTo>
                      <a:pt x="1498" y="6394"/>
                    </a:lnTo>
                    <a:cubicBezTo>
                      <a:pt x="1498" y="6490"/>
                      <a:pt x="1582" y="6574"/>
                      <a:pt x="1679" y="6574"/>
                    </a:cubicBezTo>
                    <a:lnTo>
                      <a:pt x="7794" y="6574"/>
                    </a:lnTo>
                    <a:cubicBezTo>
                      <a:pt x="7905" y="6574"/>
                      <a:pt x="7989" y="6490"/>
                      <a:pt x="7989" y="6394"/>
                    </a:cubicBezTo>
                    <a:lnTo>
                      <a:pt x="7989" y="2289"/>
                    </a:lnTo>
                    <a:cubicBezTo>
                      <a:pt x="7989" y="2191"/>
                      <a:pt x="7905" y="2108"/>
                      <a:pt x="7794" y="2108"/>
                    </a:cubicBezTo>
                    <a:lnTo>
                      <a:pt x="7448" y="2108"/>
                    </a:lnTo>
                    <a:cubicBezTo>
                      <a:pt x="7434" y="1942"/>
                      <a:pt x="7365" y="1790"/>
                      <a:pt x="7254" y="1664"/>
                    </a:cubicBezTo>
                    <a:close/>
                    <a:moveTo>
                      <a:pt x="4272" y="0"/>
                    </a:moveTo>
                    <a:cubicBezTo>
                      <a:pt x="3926" y="0"/>
                      <a:pt x="3593" y="111"/>
                      <a:pt x="3329" y="320"/>
                    </a:cubicBezTo>
                    <a:cubicBezTo>
                      <a:pt x="3107" y="514"/>
                      <a:pt x="2941" y="749"/>
                      <a:pt x="2844" y="1026"/>
                    </a:cubicBezTo>
                    <a:cubicBezTo>
                      <a:pt x="2663" y="1069"/>
                      <a:pt x="2484" y="1165"/>
                      <a:pt x="2345" y="1290"/>
                    </a:cubicBezTo>
                    <a:lnTo>
                      <a:pt x="1443" y="1290"/>
                    </a:lnTo>
                    <a:cubicBezTo>
                      <a:pt x="1027" y="1290"/>
                      <a:pt x="681" y="1637"/>
                      <a:pt x="681" y="2053"/>
                    </a:cubicBezTo>
                    <a:lnTo>
                      <a:pt x="681" y="6629"/>
                    </a:lnTo>
                    <a:cubicBezTo>
                      <a:pt x="681" y="6768"/>
                      <a:pt x="722" y="6906"/>
                      <a:pt x="792" y="7017"/>
                    </a:cubicBezTo>
                    <a:lnTo>
                      <a:pt x="195" y="7017"/>
                    </a:lnTo>
                    <a:cubicBezTo>
                      <a:pt x="84" y="7017"/>
                      <a:pt x="1" y="7101"/>
                      <a:pt x="1" y="7198"/>
                    </a:cubicBezTo>
                    <a:lnTo>
                      <a:pt x="1" y="7642"/>
                    </a:lnTo>
                    <a:cubicBezTo>
                      <a:pt x="1" y="8016"/>
                      <a:pt x="320" y="8321"/>
                      <a:pt x="694" y="8321"/>
                    </a:cubicBezTo>
                    <a:lnTo>
                      <a:pt x="3926" y="8321"/>
                    </a:lnTo>
                    <a:cubicBezTo>
                      <a:pt x="4037" y="8321"/>
                      <a:pt x="4120" y="8238"/>
                      <a:pt x="4120" y="8141"/>
                    </a:cubicBezTo>
                    <a:cubicBezTo>
                      <a:pt x="4120" y="8030"/>
                      <a:pt x="4037" y="7947"/>
                      <a:pt x="3926" y="7947"/>
                    </a:cubicBezTo>
                    <a:lnTo>
                      <a:pt x="694" y="7947"/>
                    </a:lnTo>
                    <a:cubicBezTo>
                      <a:pt x="514" y="7947"/>
                      <a:pt x="376" y="7808"/>
                      <a:pt x="376" y="7642"/>
                    </a:cubicBezTo>
                    <a:lnTo>
                      <a:pt x="376" y="7392"/>
                    </a:lnTo>
                    <a:lnTo>
                      <a:pt x="9098" y="7392"/>
                    </a:lnTo>
                    <a:lnTo>
                      <a:pt x="9098" y="7642"/>
                    </a:lnTo>
                    <a:cubicBezTo>
                      <a:pt x="9098" y="7808"/>
                      <a:pt x="8959" y="7947"/>
                      <a:pt x="8793" y="7947"/>
                    </a:cubicBezTo>
                    <a:lnTo>
                      <a:pt x="5562" y="7947"/>
                    </a:lnTo>
                    <a:cubicBezTo>
                      <a:pt x="5451" y="7947"/>
                      <a:pt x="5368" y="8030"/>
                      <a:pt x="5368" y="8141"/>
                    </a:cubicBezTo>
                    <a:cubicBezTo>
                      <a:pt x="5368" y="8238"/>
                      <a:pt x="5451" y="8321"/>
                      <a:pt x="5562" y="8321"/>
                    </a:cubicBezTo>
                    <a:lnTo>
                      <a:pt x="8793" y="8321"/>
                    </a:lnTo>
                    <a:cubicBezTo>
                      <a:pt x="9168" y="8321"/>
                      <a:pt x="9473" y="8016"/>
                      <a:pt x="9473" y="7642"/>
                    </a:cubicBezTo>
                    <a:lnTo>
                      <a:pt x="9473" y="7198"/>
                    </a:lnTo>
                    <a:cubicBezTo>
                      <a:pt x="9473" y="7101"/>
                      <a:pt x="9390" y="7017"/>
                      <a:pt x="9292" y="7017"/>
                    </a:cubicBezTo>
                    <a:lnTo>
                      <a:pt x="8696" y="7017"/>
                    </a:lnTo>
                    <a:cubicBezTo>
                      <a:pt x="8765" y="6906"/>
                      <a:pt x="8793" y="6768"/>
                      <a:pt x="8793" y="6629"/>
                    </a:cubicBezTo>
                    <a:lnTo>
                      <a:pt x="8793" y="2053"/>
                    </a:lnTo>
                    <a:cubicBezTo>
                      <a:pt x="8793" y="1637"/>
                      <a:pt x="8460" y="1290"/>
                      <a:pt x="8044" y="1290"/>
                    </a:cubicBezTo>
                    <a:lnTo>
                      <a:pt x="6588" y="1290"/>
                    </a:lnTo>
                    <a:cubicBezTo>
                      <a:pt x="6367" y="915"/>
                      <a:pt x="5964" y="666"/>
                      <a:pt x="5520" y="666"/>
                    </a:cubicBezTo>
                    <a:cubicBezTo>
                      <a:pt x="5243" y="250"/>
                      <a:pt x="4771" y="0"/>
                      <a:pt x="427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5" name="Google Shape;575;p35"/>
              <p:cNvSpPr/>
              <p:nvPr/>
            </p:nvSpPr>
            <p:spPr>
              <a:xfrm>
                <a:off x="6400384" y="2359892"/>
                <a:ext cx="19216" cy="17499"/>
              </a:xfrm>
              <a:custGeom>
                <a:rect b="b" l="l" r="r" t="t"/>
                <a:pathLst>
                  <a:path extrusionOk="0" h="367" w="403">
                    <a:moveTo>
                      <a:pt x="192" y="0"/>
                    </a:moveTo>
                    <a:cubicBezTo>
                      <a:pt x="147" y="0"/>
                      <a:pt x="103" y="19"/>
                      <a:pt x="70" y="53"/>
                    </a:cubicBezTo>
                    <a:cubicBezTo>
                      <a:pt x="14" y="121"/>
                      <a:pt x="1" y="219"/>
                      <a:pt x="56" y="288"/>
                    </a:cubicBezTo>
                    <a:cubicBezTo>
                      <a:pt x="89" y="342"/>
                      <a:pt x="142" y="366"/>
                      <a:pt x="197" y="366"/>
                    </a:cubicBezTo>
                    <a:cubicBezTo>
                      <a:pt x="283" y="366"/>
                      <a:pt x="372" y="306"/>
                      <a:pt x="389" y="205"/>
                    </a:cubicBezTo>
                    <a:cubicBezTo>
                      <a:pt x="403" y="136"/>
                      <a:pt x="362" y="53"/>
                      <a:pt x="278" y="25"/>
                    </a:cubicBezTo>
                    <a:cubicBezTo>
                      <a:pt x="251" y="8"/>
                      <a:pt x="221" y="0"/>
                      <a:pt x="19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76" name="Google Shape;576;p35"/>
            <p:cNvGrpSpPr/>
            <p:nvPr/>
          </p:nvGrpSpPr>
          <p:grpSpPr>
            <a:xfrm>
              <a:off x="729630" y="975085"/>
              <a:ext cx="255615" cy="254967"/>
              <a:chOff x="6184139" y="1220827"/>
              <a:chExt cx="451696" cy="450552"/>
            </a:xfrm>
          </p:grpSpPr>
          <p:sp>
            <p:nvSpPr>
              <p:cNvPr id="577" name="Google Shape;577;p35"/>
              <p:cNvSpPr/>
              <p:nvPr/>
            </p:nvSpPr>
            <p:spPr>
              <a:xfrm>
                <a:off x="6353416" y="1390104"/>
                <a:ext cx="117776" cy="137087"/>
              </a:xfrm>
              <a:custGeom>
                <a:rect b="b" l="l" r="r" t="t"/>
                <a:pathLst>
                  <a:path extrusionOk="0" h="2875" w="2470">
                    <a:moveTo>
                      <a:pt x="916" y="1946"/>
                    </a:moveTo>
                    <a:cubicBezTo>
                      <a:pt x="1069" y="1946"/>
                      <a:pt x="1193" y="2070"/>
                      <a:pt x="1193" y="2224"/>
                    </a:cubicBezTo>
                    <a:cubicBezTo>
                      <a:pt x="1193" y="2376"/>
                      <a:pt x="1069" y="2501"/>
                      <a:pt x="916" y="2501"/>
                    </a:cubicBezTo>
                    <a:lnTo>
                      <a:pt x="666" y="2501"/>
                    </a:lnTo>
                    <a:cubicBezTo>
                      <a:pt x="500" y="2501"/>
                      <a:pt x="376" y="2376"/>
                      <a:pt x="376" y="2224"/>
                    </a:cubicBezTo>
                    <a:cubicBezTo>
                      <a:pt x="376" y="2070"/>
                      <a:pt x="500" y="1946"/>
                      <a:pt x="666" y="1946"/>
                    </a:cubicBezTo>
                    <a:close/>
                    <a:moveTo>
                      <a:pt x="1383" y="1"/>
                    </a:moveTo>
                    <a:cubicBezTo>
                      <a:pt x="1371" y="1"/>
                      <a:pt x="1358" y="2"/>
                      <a:pt x="1347" y="5"/>
                    </a:cubicBezTo>
                    <a:cubicBezTo>
                      <a:pt x="1263" y="18"/>
                      <a:pt x="1193" y="101"/>
                      <a:pt x="1193" y="184"/>
                    </a:cubicBezTo>
                    <a:lnTo>
                      <a:pt x="1193" y="1627"/>
                    </a:lnTo>
                    <a:cubicBezTo>
                      <a:pt x="1110" y="1599"/>
                      <a:pt x="1014" y="1571"/>
                      <a:pt x="916" y="1571"/>
                    </a:cubicBezTo>
                    <a:lnTo>
                      <a:pt x="666" y="1571"/>
                    </a:lnTo>
                    <a:cubicBezTo>
                      <a:pt x="320" y="1571"/>
                      <a:pt x="15" y="1849"/>
                      <a:pt x="15" y="2209"/>
                    </a:cubicBezTo>
                    <a:cubicBezTo>
                      <a:pt x="1" y="2570"/>
                      <a:pt x="293" y="2875"/>
                      <a:pt x="666" y="2875"/>
                    </a:cubicBezTo>
                    <a:lnTo>
                      <a:pt x="916" y="2875"/>
                    </a:lnTo>
                    <a:cubicBezTo>
                      <a:pt x="1277" y="2875"/>
                      <a:pt x="1568" y="2584"/>
                      <a:pt x="1568" y="2224"/>
                    </a:cubicBezTo>
                    <a:lnTo>
                      <a:pt x="1568" y="600"/>
                    </a:lnTo>
                    <a:cubicBezTo>
                      <a:pt x="1637" y="628"/>
                      <a:pt x="1707" y="670"/>
                      <a:pt x="1804" y="698"/>
                    </a:cubicBezTo>
                    <a:cubicBezTo>
                      <a:pt x="2026" y="767"/>
                      <a:pt x="2081" y="920"/>
                      <a:pt x="2081" y="933"/>
                    </a:cubicBezTo>
                    <a:lnTo>
                      <a:pt x="2095" y="948"/>
                    </a:lnTo>
                    <a:cubicBezTo>
                      <a:pt x="2118" y="1025"/>
                      <a:pt x="2183" y="1067"/>
                      <a:pt x="2259" y="1067"/>
                    </a:cubicBezTo>
                    <a:cubicBezTo>
                      <a:pt x="2278" y="1067"/>
                      <a:pt x="2297" y="1064"/>
                      <a:pt x="2317" y="1059"/>
                    </a:cubicBezTo>
                    <a:cubicBezTo>
                      <a:pt x="2414" y="1031"/>
                      <a:pt x="2469" y="933"/>
                      <a:pt x="2442" y="822"/>
                    </a:cubicBezTo>
                    <a:cubicBezTo>
                      <a:pt x="2401" y="698"/>
                      <a:pt x="2247" y="448"/>
                      <a:pt x="1915" y="337"/>
                    </a:cubicBezTo>
                    <a:cubicBezTo>
                      <a:pt x="1665" y="268"/>
                      <a:pt x="1554" y="101"/>
                      <a:pt x="1541" y="88"/>
                    </a:cubicBezTo>
                    <a:cubicBezTo>
                      <a:pt x="1506" y="30"/>
                      <a:pt x="1443" y="1"/>
                      <a:pt x="138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8" name="Google Shape;578;p35"/>
              <p:cNvSpPr/>
              <p:nvPr/>
            </p:nvSpPr>
            <p:spPr>
              <a:xfrm>
                <a:off x="6184139" y="1227598"/>
                <a:ext cx="451696" cy="443781"/>
              </a:xfrm>
              <a:custGeom>
                <a:rect b="b" l="l" r="r" t="t"/>
                <a:pathLst>
                  <a:path extrusionOk="0" h="9307" w="9473">
                    <a:moveTo>
                      <a:pt x="4672" y="2941"/>
                    </a:moveTo>
                    <a:cubicBezTo>
                      <a:pt x="5194" y="2941"/>
                      <a:pt x="5714" y="3135"/>
                      <a:pt x="6103" y="3524"/>
                    </a:cubicBezTo>
                    <a:cubicBezTo>
                      <a:pt x="6894" y="4313"/>
                      <a:pt x="6894" y="5604"/>
                      <a:pt x="6103" y="6394"/>
                    </a:cubicBezTo>
                    <a:cubicBezTo>
                      <a:pt x="5708" y="6789"/>
                      <a:pt x="5188" y="6987"/>
                      <a:pt x="4667" y="6987"/>
                    </a:cubicBezTo>
                    <a:cubicBezTo>
                      <a:pt x="4147" y="6987"/>
                      <a:pt x="3627" y="6789"/>
                      <a:pt x="3232" y="6394"/>
                    </a:cubicBezTo>
                    <a:cubicBezTo>
                      <a:pt x="2441" y="5604"/>
                      <a:pt x="2441" y="4313"/>
                      <a:pt x="3232" y="3524"/>
                    </a:cubicBezTo>
                    <a:cubicBezTo>
                      <a:pt x="3627" y="3135"/>
                      <a:pt x="4151" y="2941"/>
                      <a:pt x="4672" y="2941"/>
                    </a:cubicBezTo>
                    <a:close/>
                    <a:moveTo>
                      <a:pt x="2726" y="6554"/>
                    </a:moveTo>
                    <a:cubicBezTo>
                      <a:pt x="2820" y="6554"/>
                      <a:pt x="2913" y="6588"/>
                      <a:pt x="2983" y="6658"/>
                    </a:cubicBezTo>
                    <a:cubicBezTo>
                      <a:pt x="3121" y="6796"/>
                      <a:pt x="3121" y="7018"/>
                      <a:pt x="2983" y="7157"/>
                    </a:cubicBezTo>
                    <a:lnTo>
                      <a:pt x="1720" y="8418"/>
                    </a:lnTo>
                    <a:lnTo>
                      <a:pt x="1208" y="7919"/>
                    </a:lnTo>
                    <a:lnTo>
                      <a:pt x="2469" y="6658"/>
                    </a:lnTo>
                    <a:cubicBezTo>
                      <a:pt x="2538" y="6588"/>
                      <a:pt x="2632" y="6554"/>
                      <a:pt x="2726" y="6554"/>
                    </a:cubicBezTo>
                    <a:close/>
                    <a:moveTo>
                      <a:pt x="944" y="8183"/>
                    </a:moveTo>
                    <a:lnTo>
                      <a:pt x="1457" y="8682"/>
                    </a:lnTo>
                    <a:lnTo>
                      <a:pt x="1304" y="8834"/>
                    </a:lnTo>
                    <a:cubicBezTo>
                      <a:pt x="1235" y="8904"/>
                      <a:pt x="1145" y="8938"/>
                      <a:pt x="1055" y="8938"/>
                    </a:cubicBezTo>
                    <a:cubicBezTo>
                      <a:pt x="964" y="8938"/>
                      <a:pt x="874" y="8904"/>
                      <a:pt x="805" y="8834"/>
                    </a:cubicBezTo>
                    <a:cubicBezTo>
                      <a:pt x="666" y="8696"/>
                      <a:pt x="666" y="8474"/>
                      <a:pt x="805" y="8335"/>
                    </a:cubicBezTo>
                    <a:lnTo>
                      <a:pt x="944" y="8183"/>
                    </a:lnTo>
                    <a:close/>
                    <a:moveTo>
                      <a:pt x="4718" y="1"/>
                    </a:moveTo>
                    <a:cubicBezTo>
                      <a:pt x="4642" y="1"/>
                      <a:pt x="4571" y="51"/>
                      <a:pt x="4549" y="125"/>
                    </a:cubicBezTo>
                    <a:cubicBezTo>
                      <a:pt x="4508" y="223"/>
                      <a:pt x="4564" y="320"/>
                      <a:pt x="4660" y="362"/>
                    </a:cubicBezTo>
                    <a:cubicBezTo>
                      <a:pt x="5146" y="541"/>
                      <a:pt x="5548" y="889"/>
                      <a:pt x="5797" y="1346"/>
                    </a:cubicBezTo>
                    <a:cubicBezTo>
                      <a:pt x="5834" y="1394"/>
                      <a:pt x="5890" y="1432"/>
                      <a:pt x="5950" y="1432"/>
                    </a:cubicBezTo>
                    <a:cubicBezTo>
                      <a:pt x="5959" y="1432"/>
                      <a:pt x="5969" y="1431"/>
                      <a:pt x="5978" y="1429"/>
                    </a:cubicBezTo>
                    <a:lnTo>
                      <a:pt x="6130" y="1429"/>
                    </a:lnTo>
                    <a:cubicBezTo>
                      <a:pt x="6824" y="1429"/>
                      <a:pt x="7462" y="1873"/>
                      <a:pt x="7711" y="2511"/>
                    </a:cubicBezTo>
                    <a:cubicBezTo>
                      <a:pt x="7739" y="2594"/>
                      <a:pt x="7822" y="2636"/>
                      <a:pt x="7905" y="2636"/>
                    </a:cubicBezTo>
                    <a:cubicBezTo>
                      <a:pt x="7947" y="2636"/>
                      <a:pt x="7975" y="2622"/>
                      <a:pt x="8016" y="2622"/>
                    </a:cubicBezTo>
                    <a:cubicBezTo>
                      <a:pt x="8613" y="2622"/>
                      <a:pt x="9098" y="3121"/>
                      <a:pt x="9098" y="3718"/>
                    </a:cubicBezTo>
                    <a:cubicBezTo>
                      <a:pt x="9098" y="4328"/>
                      <a:pt x="8613" y="4813"/>
                      <a:pt x="8016" y="4813"/>
                    </a:cubicBezTo>
                    <a:lnTo>
                      <a:pt x="7073" y="4813"/>
                    </a:lnTo>
                    <a:cubicBezTo>
                      <a:pt x="7004" y="3870"/>
                      <a:pt x="6380" y="3024"/>
                      <a:pt x="5492" y="2705"/>
                    </a:cubicBezTo>
                    <a:cubicBezTo>
                      <a:pt x="5230" y="2611"/>
                      <a:pt x="4957" y="2565"/>
                      <a:pt x="4687" y="2565"/>
                    </a:cubicBezTo>
                    <a:cubicBezTo>
                      <a:pt x="4001" y="2565"/>
                      <a:pt x="3329" y="2857"/>
                      <a:pt x="2872" y="3385"/>
                    </a:cubicBezTo>
                    <a:cubicBezTo>
                      <a:pt x="2705" y="3579"/>
                      <a:pt x="2567" y="3787"/>
                      <a:pt x="2456" y="4023"/>
                    </a:cubicBezTo>
                    <a:cubicBezTo>
                      <a:pt x="2358" y="4272"/>
                      <a:pt x="2289" y="4550"/>
                      <a:pt x="2275" y="4813"/>
                    </a:cubicBezTo>
                    <a:lnTo>
                      <a:pt x="1762" y="4813"/>
                    </a:lnTo>
                    <a:cubicBezTo>
                      <a:pt x="999" y="4813"/>
                      <a:pt x="376" y="4189"/>
                      <a:pt x="376" y="3426"/>
                    </a:cubicBezTo>
                    <a:cubicBezTo>
                      <a:pt x="376" y="2719"/>
                      <a:pt x="944" y="2109"/>
                      <a:pt x="1651" y="2054"/>
                    </a:cubicBezTo>
                    <a:cubicBezTo>
                      <a:pt x="1735" y="2039"/>
                      <a:pt x="1803" y="1984"/>
                      <a:pt x="1818" y="1900"/>
                    </a:cubicBezTo>
                    <a:cubicBezTo>
                      <a:pt x="1984" y="1194"/>
                      <a:pt x="2484" y="611"/>
                      <a:pt x="3177" y="362"/>
                    </a:cubicBezTo>
                    <a:cubicBezTo>
                      <a:pt x="3273" y="334"/>
                      <a:pt x="3316" y="223"/>
                      <a:pt x="3273" y="125"/>
                    </a:cubicBezTo>
                    <a:cubicBezTo>
                      <a:pt x="3251" y="48"/>
                      <a:pt x="3176" y="6"/>
                      <a:pt x="3098" y="6"/>
                    </a:cubicBezTo>
                    <a:cubicBezTo>
                      <a:pt x="3078" y="6"/>
                      <a:pt x="3058" y="9"/>
                      <a:pt x="3038" y="14"/>
                    </a:cubicBezTo>
                    <a:cubicBezTo>
                      <a:pt x="2650" y="153"/>
                      <a:pt x="2303" y="403"/>
                      <a:pt x="2025" y="722"/>
                    </a:cubicBezTo>
                    <a:cubicBezTo>
                      <a:pt x="1776" y="1000"/>
                      <a:pt x="1596" y="1332"/>
                      <a:pt x="1498" y="1693"/>
                    </a:cubicBezTo>
                    <a:cubicBezTo>
                      <a:pt x="653" y="1832"/>
                      <a:pt x="1" y="2581"/>
                      <a:pt x="1" y="3426"/>
                    </a:cubicBezTo>
                    <a:cubicBezTo>
                      <a:pt x="1" y="4397"/>
                      <a:pt x="792" y="5188"/>
                      <a:pt x="1762" y="5188"/>
                    </a:cubicBezTo>
                    <a:lnTo>
                      <a:pt x="2289" y="5188"/>
                    </a:lnTo>
                    <a:cubicBezTo>
                      <a:pt x="2317" y="5534"/>
                      <a:pt x="2428" y="5881"/>
                      <a:pt x="2608" y="6186"/>
                    </a:cubicBezTo>
                    <a:cubicBezTo>
                      <a:pt x="2469" y="6214"/>
                      <a:pt x="2330" y="6283"/>
                      <a:pt x="2206" y="6394"/>
                    </a:cubicBezTo>
                    <a:lnTo>
                      <a:pt x="542" y="8072"/>
                    </a:lnTo>
                    <a:cubicBezTo>
                      <a:pt x="250" y="8350"/>
                      <a:pt x="250" y="8807"/>
                      <a:pt x="542" y="9099"/>
                    </a:cubicBezTo>
                    <a:cubicBezTo>
                      <a:pt x="681" y="9237"/>
                      <a:pt x="868" y="9307"/>
                      <a:pt x="1055" y="9307"/>
                    </a:cubicBezTo>
                    <a:cubicBezTo>
                      <a:pt x="1242" y="9307"/>
                      <a:pt x="1430" y="9237"/>
                      <a:pt x="1568" y="9099"/>
                    </a:cubicBezTo>
                    <a:lnTo>
                      <a:pt x="3232" y="7420"/>
                    </a:lnTo>
                    <a:cubicBezTo>
                      <a:pt x="3343" y="7309"/>
                      <a:pt x="3412" y="7170"/>
                      <a:pt x="3440" y="7018"/>
                    </a:cubicBezTo>
                    <a:cubicBezTo>
                      <a:pt x="3815" y="7240"/>
                      <a:pt x="4244" y="7364"/>
                      <a:pt x="4675" y="7364"/>
                    </a:cubicBezTo>
                    <a:cubicBezTo>
                      <a:pt x="5285" y="7364"/>
                      <a:pt x="5895" y="7129"/>
                      <a:pt x="6367" y="6658"/>
                    </a:cubicBezTo>
                    <a:cubicBezTo>
                      <a:pt x="6783" y="6242"/>
                      <a:pt x="7004" y="5728"/>
                      <a:pt x="7060" y="5188"/>
                    </a:cubicBezTo>
                    <a:lnTo>
                      <a:pt x="8016" y="5188"/>
                    </a:lnTo>
                    <a:cubicBezTo>
                      <a:pt x="8821" y="5188"/>
                      <a:pt x="9473" y="4522"/>
                      <a:pt x="9473" y="3718"/>
                    </a:cubicBezTo>
                    <a:cubicBezTo>
                      <a:pt x="9473" y="2913"/>
                      <a:pt x="8821" y="2261"/>
                      <a:pt x="8016" y="2261"/>
                    </a:cubicBezTo>
                    <a:lnTo>
                      <a:pt x="8003" y="2261"/>
                    </a:lnTo>
                    <a:cubicBezTo>
                      <a:pt x="7670" y="1540"/>
                      <a:pt x="6935" y="1055"/>
                      <a:pt x="6130" y="1055"/>
                    </a:cubicBezTo>
                    <a:lnTo>
                      <a:pt x="6061" y="1055"/>
                    </a:lnTo>
                    <a:cubicBezTo>
                      <a:pt x="5770" y="569"/>
                      <a:pt x="5313" y="209"/>
                      <a:pt x="4786" y="14"/>
                    </a:cubicBezTo>
                    <a:cubicBezTo>
                      <a:pt x="4763" y="5"/>
                      <a:pt x="4740" y="1"/>
                      <a:pt x="47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79" name="Google Shape;579;p35"/>
              <p:cNvSpPr/>
              <p:nvPr/>
            </p:nvSpPr>
            <p:spPr>
              <a:xfrm>
                <a:off x="6361570" y="1220827"/>
                <a:ext cx="19025" cy="17690"/>
              </a:xfrm>
              <a:custGeom>
                <a:rect b="b" l="l" r="r" t="t"/>
                <a:pathLst>
                  <a:path extrusionOk="0" h="371" w="399">
                    <a:moveTo>
                      <a:pt x="187" y="1"/>
                    </a:moveTo>
                    <a:cubicBezTo>
                      <a:pt x="174" y="1"/>
                      <a:pt x="161" y="2"/>
                      <a:pt x="149" y="4"/>
                    </a:cubicBezTo>
                    <a:cubicBezTo>
                      <a:pt x="79" y="32"/>
                      <a:pt x="24" y="101"/>
                      <a:pt x="11" y="171"/>
                    </a:cubicBezTo>
                    <a:cubicBezTo>
                      <a:pt x="1" y="288"/>
                      <a:pt x="101" y="370"/>
                      <a:pt x="200" y="370"/>
                    </a:cubicBezTo>
                    <a:cubicBezTo>
                      <a:pt x="241" y="370"/>
                      <a:pt x="283" y="356"/>
                      <a:pt x="316" y="323"/>
                    </a:cubicBezTo>
                    <a:cubicBezTo>
                      <a:pt x="385" y="267"/>
                      <a:pt x="399" y="156"/>
                      <a:pt x="357" y="88"/>
                    </a:cubicBezTo>
                    <a:cubicBezTo>
                      <a:pt x="323" y="30"/>
                      <a:pt x="250" y="1"/>
                      <a:pt x="18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80" name="Google Shape;580;p35"/>
            <p:cNvGrpSpPr/>
            <p:nvPr/>
          </p:nvGrpSpPr>
          <p:grpSpPr>
            <a:xfrm>
              <a:off x="723837" y="1482615"/>
              <a:ext cx="267223" cy="233165"/>
              <a:chOff x="6908262" y="1240186"/>
              <a:chExt cx="472209" cy="412024"/>
            </a:xfrm>
          </p:grpSpPr>
          <p:sp>
            <p:nvSpPr>
              <p:cNvPr id="581" name="Google Shape;581;p35"/>
              <p:cNvSpPr/>
              <p:nvPr/>
            </p:nvSpPr>
            <p:spPr>
              <a:xfrm>
                <a:off x="7105958" y="1594618"/>
                <a:ext cx="76769" cy="17929"/>
              </a:xfrm>
              <a:custGeom>
                <a:rect b="b" l="l" r="r" t="t"/>
                <a:pathLst>
                  <a:path extrusionOk="0" h="376" w="1610">
                    <a:moveTo>
                      <a:pt x="181" y="0"/>
                    </a:moveTo>
                    <a:cubicBezTo>
                      <a:pt x="84" y="0"/>
                      <a:pt x="1" y="84"/>
                      <a:pt x="1" y="181"/>
                    </a:cubicBezTo>
                    <a:cubicBezTo>
                      <a:pt x="1" y="292"/>
                      <a:pt x="84" y="375"/>
                      <a:pt x="181" y="375"/>
                    </a:cubicBezTo>
                    <a:lnTo>
                      <a:pt x="1429" y="375"/>
                    </a:lnTo>
                    <a:cubicBezTo>
                      <a:pt x="1540" y="375"/>
                      <a:pt x="1609" y="292"/>
                      <a:pt x="1609" y="181"/>
                    </a:cubicBezTo>
                    <a:cubicBezTo>
                      <a:pt x="1609" y="84"/>
                      <a:pt x="1540" y="0"/>
                      <a:pt x="142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2" name="Google Shape;582;p35"/>
              <p:cNvSpPr/>
              <p:nvPr/>
            </p:nvSpPr>
            <p:spPr>
              <a:xfrm>
                <a:off x="7080209" y="1365642"/>
                <a:ext cx="136229" cy="159593"/>
              </a:xfrm>
              <a:custGeom>
                <a:rect b="b" l="l" r="r" t="t"/>
                <a:pathLst>
                  <a:path extrusionOk="0" h="3347" w="2857">
                    <a:moveTo>
                      <a:pt x="1054" y="2237"/>
                    </a:moveTo>
                    <a:cubicBezTo>
                      <a:pt x="1262" y="2237"/>
                      <a:pt x="1415" y="2404"/>
                      <a:pt x="1415" y="2598"/>
                    </a:cubicBezTo>
                    <a:lnTo>
                      <a:pt x="1415" y="2611"/>
                    </a:lnTo>
                    <a:cubicBezTo>
                      <a:pt x="1415" y="2820"/>
                      <a:pt x="1262" y="2972"/>
                      <a:pt x="1054" y="2972"/>
                    </a:cubicBezTo>
                    <a:lnTo>
                      <a:pt x="735" y="2972"/>
                    </a:lnTo>
                    <a:cubicBezTo>
                      <a:pt x="541" y="2972"/>
                      <a:pt x="374" y="2820"/>
                      <a:pt x="374" y="2611"/>
                    </a:cubicBezTo>
                    <a:lnTo>
                      <a:pt x="374" y="2598"/>
                    </a:lnTo>
                    <a:cubicBezTo>
                      <a:pt x="374" y="2404"/>
                      <a:pt x="541" y="2237"/>
                      <a:pt x="735" y="2237"/>
                    </a:cubicBezTo>
                    <a:close/>
                    <a:moveTo>
                      <a:pt x="1594" y="1"/>
                    </a:moveTo>
                    <a:cubicBezTo>
                      <a:pt x="1580" y="1"/>
                      <a:pt x="1567" y="2"/>
                      <a:pt x="1553" y="4"/>
                    </a:cubicBezTo>
                    <a:cubicBezTo>
                      <a:pt x="1470" y="32"/>
                      <a:pt x="1415" y="102"/>
                      <a:pt x="1415" y="185"/>
                    </a:cubicBezTo>
                    <a:lnTo>
                      <a:pt x="1415" y="1960"/>
                    </a:lnTo>
                    <a:cubicBezTo>
                      <a:pt x="1317" y="1904"/>
                      <a:pt x="1193" y="1862"/>
                      <a:pt x="1054" y="1862"/>
                    </a:cubicBezTo>
                    <a:lnTo>
                      <a:pt x="735" y="1862"/>
                    </a:lnTo>
                    <a:cubicBezTo>
                      <a:pt x="333" y="1862"/>
                      <a:pt x="0" y="2195"/>
                      <a:pt x="0" y="2598"/>
                    </a:cubicBezTo>
                    <a:lnTo>
                      <a:pt x="0" y="2611"/>
                    </a:lnTo>
                    <a:cubicBezTo>
                      <a:pt x="0" y="3014"/>
                      <a:pt x="333" y="3347"/>
                      <a:pt x="735" y="3347"/>
                    </a:cubicBezTo>
                    <a:lnTo>
                      <a:pt x="1054" y="3347"/>
                    </a:lnTo>
                    <a:cubicBezTo>
                      <a:pt x="1456" y="3347"/>
                      <a:pt x="1789" y="3014"/>
                      <a:pt x="1789" y="2611"/>
                    </a:cubicBezTo>
                    <a:lnTo>
                      <a:pt x="1789" y="2598"/>
                    </a:lnTo>
                    <a:lnTo>
                      <a:pt x="1789" y="614"/>
                    </a:lnTo>
                    <a:cubicBezTo>
                      <a:pt x="1872" y="670"/>
                      <a:pt x="1983" y="725"/>
                      <a:pt x="2108" y="767"/>
                    </a:cubicBezTo>
                    <a:cubicBezTo>
                      <a:pt x="2399" y="850"/>
                      <a:pt x="2469" y="1058"/>
                      <a:pt x="2469" y="1058"/>
                    </a:cubicBezTo>
                    <a:lnTo>
                      <a:pt x="2482" y="1086"/>
                    </a:lnTo>
                    <a:cubicBezTo>
                      <a:pt x="2505" y="1154"/>
                      <a:pt x="2575" y="1204"/>
                      <a:pt x="2645" y="1204"/>
                    </a:cubicBezTo>
                    <a:cubicBezTo>
                      <a:pt x="2661" y="1204"/>
                      <a:pt x="2676" y="1202"/>
                      <a:pt x="2691" y="1197"/>
                    </a:cubicBezTo>
                    <a:cubicBezTo>
                      <a:pt x="2802" y="1183"/>
                      <a:pt x="2857" y="1072"/>
                      <a:pt x="2829" y="975"/>
                    </a:cubicBezTo>
                    <a:lnTo>
                      <a:pt x="2829" y="961"/>
                    </a:lnTo>
                    <a:cubicBezTo>
                      <a:pt x="2787" y="808"/>
                      <a:pt x="2607" y="531"/>
                      <a:pt x="2219" y="407"/>
                    </a:cubicBezTo>
                    <a:cubicBezTo>
                      <a:pt x="1914" y="309"/>
                      <a:pt x="1775" y="115"/>
                      <a:pt x="1761" y="87"/>
                    </a:cubicBezTo>
                    <a:cubicBezTo>
                      <a:pt x="1726" y="30"/>
                      <a:pt x="1663" y="1"/>
                      <a:pt x="159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3" name="Google Shape;583;p35"/>
              <p:cNvSpPr/>
              <p:nvPr/>
            </p:nvSpPr>
            <p:spPr>
              <a:xfrm>
                <a:off x="7019365" y="1240186"/>
                <a:ext cx="249999" cy="412024"/>
              </a:xfrm>
              <a:custGeom>
                <a:rect b="b" l="l" r="r" t="t"/>
                <a:pathLst>
                  <a:path extrusionOk="0" h="8641" w="5243">
                    <a:moveTo>
                      <a:pt x="3578" y="361"/>
                    </a:moveTo>
                    <a:lnTo>
                      <a:pt x="3578" y="403"/>
                    </a:lnTo>
                    <a:lnTo>
                      <a:pt x="3578" y="666"/>
                    </a:lnTo>
                    <a:cubicBezTo>
                      <a:pt x="3578" y="736"/>
                      <a:pt x="3523" y="791"/>
                      <a:pt x="3453" y="791"/>
                    </a:cubicBezTo>
                    <a:lnTo>
                      <a:pt x="1803" y="791"/>
                    </a:lnTo>
                    <a:cubicBezTo>
                      <a:pt x="1720" y="791"/>
                      <a:pt x="1665" y="736"/>
                      <a:pt x="1665" y="666"/>
                    </a:cubicBezTo>
                    <a:lnTo>
                      <a:pt x="1665" y="403"/>
                    </a:lnTo>
                    <a:lnTo>
                      <a:pt x="1665" y="361"/>
                    </a:lnTo>
                    <a:close/>
                    <a:moveTo>
                      <a:pt x="832" y="0"/>
                    </a:moveTo>
                    <a:cubicBezTo>
                      <a:pt x="374" y="0"/>
                      <a:pt x="0" y="375"/>
                      <a:pt x="0" y="832"/>
                    </a:cubicBezTo>
                    <a:lnTo>
                      <a:pt x="0" y="1636"/>
                    </a:lnTo>
                    <a:cubicBezTo>
                      <a:pt x="0" y="1747"/>
                      <a:pt x="84" y="1831"/>
                      <a:pt x="180" y="1831"/>
                    </a:cubicBezTo>
                    <a:cubicBezTo>
                      <a:pt x="291" y="1831"/>
                      <a:pt x="374" y="1747"/>
                      <a:pt x="374" y="1636"/>
                    </a:cubicBezTo>
                    <a:lnTo>
                      <a:pt x="374" y="832"/>
                    </a:lnTo>
                    <a:cubicBezTo>
                      <a:pt x="374" y="569"/>
                      <a:pt x="568" y="361"/>
                      <a:pt x="832" y="361"/>
                    </a:cubicBezTo>
                    <a:lnTo>
                      <a:pt x="1262" y="361"/>
                    </a:lnTo>
                    <a:cubicBezTo>
                      <a:pt x="1276" y="361"/>
                      <a:pt x="1290" y="388"/>
                      <a:pt x="1290" y="403"/>
                    </a:cubicBezTo>
                    <a:lnTo>
                      <a:pt x="1290" y="666"/>
                    </a:lnTo>
                    <a:cubicBezTo>
                      <a:pt x="1290" y="943"/>
                      <a:pt x="1526" y="1165"/>
                      <a:pt x="1803" y="1165"/>
                    </a:cubicBezTo>
                    <a:lnTo>
                      <a:pt x="3453" y="1165"/>
                    </a:lnTo>
                    <a:cubicBezTo>
                      <a:pt x="3730" y="1165"/>
                      <a:pt x="3952" y="943"/>
                      <a:pt x="3952" y="666"/>
                    </a:cubicBezTo>
                    <a:lnTo>
                      <a:pt x="3952" y="403"/>
                    </a:lnTo>
                    <a:cubicBezTo>
                      <a:pt x="3952" y="388"/>
                      <a:pt x="3967" y="361"/>
                      <a:pt x="3994" y="361"/>
                    </a:cubicBezTo>
                    <a:lnTo>
                      <a:pt x="4410" y="361"/>
                    </a:lnTo>
                    <a:cubicBezTo>
                      <a:pt x="4673" y="361"/>
                      <a:pt x="4882" y="569"/>
                      <a:pt x="4882" y="832"/>
                    </a:cubicBezTo>
                    <a:lnTo>
                      <a:pt x="4882" y="7808"/>
                    </a:lnTo>
                    <a:cubicBezTo>
                      <a:pt x="4882" y="8058"/>
                      <a:pt x="4673" y="8265"/>
                      <a:pt x="4410" y="8265"/>
                    </a:cubicBezTo>
                    <a:lnTo>
                      <a:pt x="832" y="8265"/>
                    </a:lnTo>
                    <a:cubicBezTo>
                      <a:pt x="583" y="8265"/>
                      <a:pt x="374" y="8058"/>
                      <a:pt x="374" y="7808"/>
                    </a:cubicBezTo>
                    <a:lnTo>
                      <a:pt x="374" y="3273"/>
                    </a:lnTo>
                    <a:cubicBezTo>
                      <a:pt x="374" y="3162"/>
                      <a:pt x="291" y="3079"/>
                      <a:pt x="180" y="3079"/>
                    </a:cubicBezTo>
                    <a:cubicBezTo>
                      <a:pt x="84" y="3079"/>
                      <a:pt x="0" y="3162"/>
                      <a:pt x="0" y="3273"/>
                    </a:cubicBezTo>
                    <a:lnTo>
                      <a:pt x="0" y="7808"/>
                    </a:lnTo>
                    <a:cubicBezTo>
                      <a:pt x="0" y="8265"/>
                      <a:pt x="374" y="8640"/>
                      <a:pt x="832" y="8640"/>
                    </a:cubicBezTo>
                    <a:lnTo>
                      <a:pt x="4410" y="8640"/>
                    </a:lnTo>
                    <a:cubicBezTo>
                      <a:pt x="4882" y="8640"/>
                      <a:pt x="5242" y="8265"/>
                      <a:pt x="5242" y="7808"/>
                    </a:cubicBezTo>
                    <a:lnTo>
                      <a:pt x="5242" y="832"/>
                    </a:lnTo>
                    <a:cubicBezTo>
                      <a:pt x="5242" y="375"/>
                      <a:pt x="4882" y="0"/>
                      <a:pt x="441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4" name="Google Shape;584;p35"/>
              <p:cNvSpPr/>
              <p:nvPr/>
            </p:nvSpPr>
            <p:spPr>
              <a:xfrm>
                <a:off x="6955183" y="1401691"/>
                <a:ext cx="41722" cy="97606"/>
              </a:xfrm>
              <a:custGeom>
                <a:rect b="b" l="l" r="r" t="t"/>
                <a:pathLst>
                  <a:path extrusionOk="0" h="2047" w="875">
                    <a:moveTo>
                      <a:pt x="668" y="1"/>
                    </a:moveTo>
                    <a:cubicBezTo>
                      <a:pt x="621" y="1"/>
                      <a:pt x="576" y="18"/>
                      <a:pt x="542" y="52"/>
                    </a:cubicBezTo>
                    <a:cubicBezTo>
                      <a:pt x="1" y="594"/>
                      <a:pt x="1" y="1454"/>
                      <a:pt x="542" y="1994"/>
                    </a:cubicBezTo>
                    <a:cubicBezTo>
                      <a:pt x="576" y="2029"/>
                      <a:pt x="625" y="2046"/>
                      <a:pt x="673" y="2046"/>
                    </a:cubicBezTo>
                    <a:cubicBezTo>
                      <a:pt x="722" y="2046"/>
                      <a:pt x="771" y="2029"/>
                      <a:pt x="805" y="1994"/>
                    </a:cubicBezTo>
                    <a:cubicBezTo>
                      <a:pt x="875" y="1911"/>
                      <a:pt x="875" y="1800"/>
                      <a:pt x="805" y="1731"/>
                    </a:cubicBezTo>
                    <a:cubicBezTo>
                      <a:pt x="417" y="1343"/>
                      <a:pt x="417" y="705"/>
                      <a:pt x="805" y="316"/>
                    </a:cubicBezTo>
                    <a:cubicBezTo>
                      <a:pt x="875" y="246"/>
                      <a:pt x="875" y="122"/>
                      <a:pt x="805" y="52"/>
                    </a:cubicBezTo>
                    <a:cubicBezTo>
                      <a:pt x="763" y="18"/>
                      <a:pt x="715" y="1"/>
                      <a:pt x="66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5" name="Google Shape;585;p35"/>
              <p:cNvSpPr/>
              <p:nvPr/>
            </p:nvSpPr>
            <p:spPr>
              <a:xfrm>
                <a:off x="6908262" y="1371269"/>
                <a:ext cx="58220" cy="158592"/>
              </a:xfrm>
              <a:custGeom>
                <a:rect b="b" l="l" r="r" t="t"/>
                <a:pathLst>
                  <a:path extrusionOk="0" h="3326" w="1221">
                    <a:moveTo>
                      <a:pt x="1014" y="1"/>
                    </a:moveTo>
                    <a:cubicBezTo>
                      <a:pt x="967" y="1"/>
                      <a:pt x="922" y="18"/>
                      <a:pt x="888" y="52"/>
                    </a:cubicBezTo>
                    <a:cubicBezTo>
                      <a:pt x="1" y="940"/>
                      <a:pt x="1" y="2382"/>
                      <a:pt x="888" y="3270"/>
                    </a:cubicBezTo>
                    <a:cubicBezTo>
                      <a:pt x="916" y="3297"/>
                      <a:pt x="971" y="3325"/>
                      <a:pt x="1012" y="3325"/>
                    </a:cubicBezTo>
                    <a:cubicBezTo>
                      <a:pt x="1068" y="3325"/>
                      <a:pt x="1110" y="3297"/>
                      <a:pt x="1151" y="3270"/>
                    </a:cubicBezTo>
                    <a:cubicBezTo>
                      <a:pt x="1221" y="3201"/>
                      <a:pt x="1221" y="3076"/>
                      <a:pt x="1151" y="3007"/>
                    </a:cubicBezTo>
                    <a:cubicBezTo>
                      <a:pt x="402" y="2258"/>
                      <a:pt x="402" y="1051"/>
                      <a:pt x="1151" y="316"/>
                    </a:cubicBezTo>
                    <a:cubicBezTo>
                      <a:pt x="1221" y="247"/>
                      <a:pt x="1221" y="122"/>
                      <a:pt x="1151" y="52"/>
                    </a:cubicBezTo>
                    <a:cubicBezTo>
                      <a:pt x="1109" y="18"/>
                      <a:pt x="1061" y="1"/>
                      <a:pt x="101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6" name="Google Shape;586;p35"/>
              <p:cNvSpPr/>
              <p:nvPr/>
            </p:nvSpPr>
            <p:spPr>
              <a:xfrm>
                <a:off x="7291781" y="1401691"/>
                <a:ext cx="41722" cy="97606"/>
              </a:xfrm>
              <a:custGeom>
                <a:rect b="b" l="l" r="r" t="t"/>
                <a:pathLst>
                  <a:path extrusionOk="0" h="2047" w="875">
                    <a:moveTo>
                      <a:pt x="210" y="1"/>
                    </a:moveTo>
                    <a:cubicBezTo>
                      <a:pt x="163" y="1"/>
                      <a:pt x="119" y="18"/>
                      <a:pt x="84" y="52"/>
                    </a:cubicBezTo>
                    <a:cubicBezTo>
                      <a:pt x="1" y="122"/>
                      <a:pt x="1" y="246"/>
                      <a:pt x="84" y="316"/>
                    </a:cubicBezTo>
                    <a:cubicBezTo>
                      <a:pt x="472" y="705"/>
                      <a:pt x="472" y="1343"/>
                      <a:pt x="84" y="1731"/>
                    </a:cubicBezTo>
                    <a:cubicBezTo>
                      <a:pt x="1" y="1800"/>
                      <a:pt x="1" y="1911"/>
                      <a:pt x="84" y="1994"/>
                    </a:cubicBezTo>
                    <a:cubicBezTo>
                      <a:pt x="119" y="2029"/>
                      <a:pt x="163" y="2046"/>
                      <a:pt x="210" y="2046"/>
                    </a:cubicBezTo>
                    <a:cubicBezTo>
                      <a:pt x="257" y="2046"/>
                      <a:pt x="305" y="2029"/>
                      <a:pt x="347" y="1994"/>
                    </a:cubicBezTo>
                    <a:cubicBezTo>
                      <a:pt x="874" y="1454"/>
                      <a:pt x="874" y="594"/>
                      <a:pt x="347" y="52"/>
                    </a:cubicBezTo>
                    <a:cubicBezTo>
                      <a:pt x="305" y="18"/>
                      <a:pt x="257" y="1"/>
                      <a:pt x="2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7" name="Google Shape;587;p35"/>
              <p:cNvSpPr/>
              <p:nvPr/>
            </p:nvSpPr>
            <p:spPr>
              <a:xfrm>
                <a:off x="7322871" y="1371269"/>
                <a:ext cx="57600" cy="158449"/>
              </a:xfrm>
              <a:custGeom>
                <a:rect b="b" l="l" r="r" t="t"/>
                <a:pathLst>
                  <a:path extrusionOk="0" h="3323" w="1208">
                    <a:moveTo>
                      <a:pt x="196" y="1"/>
                    </a:moveTo>
                    <a:cubicBezTo>
                      <a:pt x="149" y="1"/>
                      <a:pt x="104" y="18"/>
                      <a:pt x="70" y="52"/>
                    </a:cubicBezTo>
                    <a:cubicBezTo>
                      <a:pt x="0" y="122"/>
                      <a:pt x="0" y="247"/>
                      <a:pt x="70" y="316"/>
                    </a:cubicBezTo>
                    <a:cubicBezTo>
                      <a:pt x="805" y="1051"/>
                      <a:pt x="805" y="2258"/>
                      <a:pt x="70" y="3007"/>
                    </a:cubicBezTo>
                    <a:cubicBezTo>
                      <a:pt x="0" y="3076"/>
                      <a:pt x="0" y="3201"/>
                      <a:pt x="70" y="3270"/>
                    </a:cubicBezTo>
                    <a:cubicBezTo>
                      <a:pt x="104" y="3305"/>
                      <a:pt x="149" y="3322"/>
                      <a:pt x="196" y="3322"/>
                    </a:cubicBezTo>
                    <a:cubicBezTo>
                      <a:pt x="243" y="3322"/>
                      <a:pt x="291" y="3305"/>
                      <a:pt x="333" y="3270"/>
                    </a:cubicBezTo>
                    <a:cubicBezTo>
                      <a:pt x="1207" y="2382"/>
                      <a:pt x="1207" y="940"/>
                      <a:pt x="333" y="52"/>
                    </a:cubicBezTo>
                    <a:cubicBezTo>
                      <a:pt x="291" y="18"/>
                      <a:pt x="243" y="1"/>
                      <a:pt x="19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8" name="Google Shape;588;p35"/>
              <p:cNvSpPr/>
              <p:nvPr/>
            </p:nvSpPr>
            <p:spPr>
              <a:xfrm>
                <a:off x="7018030" y="1348476"/>
                <a:ext cx="19502" cy="17786"/>
              </a:xfrm>
              <a:custGeom>
                <a:rect b="b" l="l" r="r" t="t"/>
                <a:pathLst>
                  <a:path extrusionOk="0" h="373" w="409">
                    <a:moveTo>
                      <a:pt x="207" y="1"/>
                    </a:moveTo>
                    <a:cubicBezTo>
                      <a:pt x="168" y="1"/>
                      <a:pt x="128" y="14"/>
                      <a:pt x="97" y="46"/>
                    </a:cubicBezTo>
                    <a:cubicBezTo>
                      <a:pt x="14" y="101"/>
                      <a:pt x="1" y="212"/>
                      <a:pt x="56" y="295"/>
                    </a:cubicBezTo>
                    <a:cubicBezTo>
                      <a:pt x="93" y="348"/>
                      <a:pt x="148" y="373"/>
                      <a:pt x="204" y="373"/>
                    </a:cubicBezTo>
                    <a:cubicBezTo>
                      <a:pt x="292" y="373"/>
                      <a:pt x="380" y="309"/>
                      <a:pt x="389" y="198"/>
                    </a:cubicBezTo>
                    <a:cubicBezTo>
                      <a:pt x="409" y="88"/>
                      <a:pt x="307" y="1"/>
                      <a:pt x="20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cxnSp>
          <p:nvCxnSpPr>
            <p:cNvPr id="589" name="Google Shape;589;p35"/>
            <p:cNvCxnSpPr/>
            <p:nvPr/>
          </p:nvCxnSpPr>
          <p:spPr>
            <a:xfrm>
              <a:off x="729625" y="1355100"/>
              <a:ext cx="2556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90" name="Google Shape;590;p35"/>
            <p:cNvCxnSpPr/>
            <p:nvPr/>
          </p:nvCxnSpPr>
          <p:spPr>
            <a:xfrm>
              <a:off x="729625" y="1845525"/>
              <a:ext cx="2556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591" name="Google Shape;591;p35"/>
          <p:cNvSpPr/>
          <p:nvPr/>
        </p:nvSpPr>
        <p:spPr>
          <a:xfrm>
            <a:off x="8086036" y="959240"/>
            <a:ext cx="564300" cy="2460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Metrophobic"/>
                <a:ea typeface="Metrophobic"/>
                <a:cs typeface="Metrophobic"/>
                <a:sym typeface="Metrophobic"/>
              </a:rPr>
              <a:t>Suivre</a:t>
            </a:r>
            <a:endParaRPr sz="1000">
              <a:solidFill>
                <a:schemeClr val="dk2"/>
              </a:solidFill>
              <a:latin typeface="Metrophobic"/>
              <a:ea typeface="Metrophobic"/>
              <a:cs typeface="Metrophobic"/>
              <a:sym typeface="Metrophobic"/>
            </a:endParaRPr>
          </a:p>
        </p:txBody>
      </p:sp>
      <p:sp>
        <p:nvSpPr>
          <p:cNvPr id="592" name="Google Shape;592;p35"/>
          <p:cNvSpPr/>
          <p:nvPr/>
        </p:nvSpPr>
        <p:spPr>
          <a:xfrm>
            <a:off x="8086036" y="2366946"/>
            <a:ext cx="564300" cy="2460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accent1"/>
                </a:solidFill>
                <a:latin typeface="Metrophobic"/>
                <a:ea typeface="Metrophobic"/>
                <a:cs typeface="Metrophobic"/>
                <a:sym typeface="Metrophobic"/>
              </a:rPr>
              <a:t>Suivre</a:t>
            </a:r>
            <a:endParaRPr sz="1000">
              <a:solidFill>
                <a:schemeClr val="accent1"/>
              </a:solidFill>
              <a:latin typeface="Metrophobic"/>
              <a:ea typeface="Metrophobic"/>
              <a:cs typeface="Metrophobic"/>
              <a:sym typeface="Metrophobic"/>
            </a:endParaRPr>
          </a:p>
        </p:txBody>
      </p:sp>
      <p:sp>
        <p:nvSpPr>
          <p:cNvPr id="593" name="Google Shape;593;p35"/>
          <p:cNvSpPr/>
          <p:nvPr/>
        </p:nvSpPr>
        <p:spPr>
          <a:xfrm>
            <a:off x="8153136" y="3838146"/>
            <a:ext cx="564300" cy="2460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2"/>
                </a:solidFill>
                <a:latin typeface="Metrophobic"/>
                <a:ea typeface="Metrophobic"/>
                <a:cs typeface="Metrophobic"/>
                <a:sym typeface="Metrophobic"/>
              </a:rPr>
              <a:t>Suivre</a:t>
            </a:r>
            <a:endParaRPr sz="1000">
              <a:solidFill>
                <a:schemeClr val="lt2"/>
              </a:solidFill>
              <a:latin typeface="Metrophobic"/>
              <a:ea typeface="Metrophobic"/>
              <a:cs typeface="Metrophobic"/>
              <a:sym typeface="Metrophobic"/>
            </a:endParaRPr>
          </a:p>
        </p:txBody>
      </p:sp>
      <p:sp>
        <p:nvSpPr>
          <p:cNvPr id="594" name="Google Shape;594;p35"/>
          <p:cNvSpPr txBox="1"/>
          <p:nvPr>
            <p:ph type="title"/>
          </p:nvPr>
        </p:nvSpPr>
        <p:spPr>
          <a:xfrm>
            <a:off x="1998275" y="650925"/>
            <a:ext cx="6425700" cy="2319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Appelés à aimer</a:t>
            </a:r>
            <a:endParaRPr sz="1100"/>
          </a:p>
        </p:txBody>
      </p:sp>
      <p:sp>
        <p:nvSpPr>
          <p:cNvPr id="595" name="Google Shape;595;p35"/>
          <p:cNvSpPr/>
          <p:nvPr/>
        </p:nvSpPr>
        <p:spPr>
          <a:xfrm>
            <a:off x="5584975" y="552000"/>
            <a:ext cx="2427000" cy="1060500"/>
          </a:xfrm>
          <a:prstGeom prst="roundRect">
            <a:avLst>
              <a:gd fmla="val 1095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/>
          </a:p>
        </p:txBody>
      </p:sp>
      <p:cxnSp>
        <p:nvCxnSpPr>
          <p:cNvPr id="596" name="Google Shape;596;p35"/>
          <p:cNvCxnSpPr/>
          <p:nvPr/>
        </p:nvCxnSpPr>
        <p:spPr>
          <a:xfrm flipH="1" rot="10800000">
            <a:off x="5028125" y="2433850"/>
            <a:ext cx="583200" cy="3816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597" name="Google Shape;597;p35"/>
          <p:cNvCxnSpPr/>
          <p:nvPr/>
        </p:nvCxnSpPr>
        <p:spPr>
          <a:xfrm>
            <a:off x="5028121" y="2865221"/>
            <a:ext cx="572400" cy="9708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98" name="Google Shape;598;p35"/>
          <p:cNvSpPr txBox="1"/>
          <p:nvPr>
            <p:ph idx="4294967295" type="subTitle"/>
          </p:nvPr>
        </p:nvSpPr>
        <p:spPr>
          <a:xfrm>
            <a:off x="5604950" y="615500"/>
            <a:ext cx="2324100" cy="8865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3000"/>
              <a:t>Je me sens si aimée</a:t>
            </a:r>
            <a:endParaRPr sz="3000"/>
          </a:p>
        </p:txBody>
      </p:sp>
      <p:sp>
        <p:nvSpPr>
          <p:cNvPr id="599" name="Google Shape;599;p35"/>
          <p:cNvSpPr/>
          <p:nvPr/>
        </p:nvSpPr>
        <p:spPr>
          <a:xfrm>
            <a:off x="5611325" y="1959688"/>
            <a:ext cx="2427000" cy="1060500"/>
          </a:xfrm>
          <a:prstGeom prst="roundRect">
            <a:avLst>
              <a:gd fmla="val 1095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/>
          </a:p>
        </p:txBody>
      </p:sp>
      <p:sp>
        <p:nvSpPr>
          <p:cNvPr id="600" name="Google Shape;600;p35"/>
          <p:cNvSpPr txBox="1"/>
          <p:nvPr>
            <p:ph idx="4294967295" type="subTitle"/>
          </p:nvPr>
        </p:nvSpPr>
        <p:spPr>
          <a:xfrm>
            <a:off x="5631300" y="2023188"/>
            <a:ext cx="2324100" cy="8865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3000"/>
              <a:t>Toujours à mes côtés</a:t>
            </a:r>
            <a:endParaRPr sz="3000"/>
          </a:p>
        </p:txBody>
      </p:sp>
      <p:sp>
        <p:nvSpPr>
          <p:cNvPr id="601" name="Google Shape;601;p35"/>
          <p:cNvSpPr/>
          <p:nvPr/>
        </p:nvSpPr>
        <p:spPr>
          <a:xfrm>
            <a:off x="5631300" y="3430888"/>
            <a:ext cx="2427000" cy="1060500"/>
          </a:xfrm>
          <a:prstGeom prst="roundRect">
            <a:avLst>
              <a:gd fmla="val 1095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/>
          </a:p>
        </p:txBody>
      </p:sp>
      <p:sp>
        <p:nvSpPr>
          <p:cNvPr id="602" name="Google Shape;602;p35"/>
          <p:cNvSpPr txBox="1"/>
          <p:nvPr>
            <p:ph idx="4294967295" type="subTitle"/>
          </p:nvPr>
        </p:nvSpPr>
        <p:spPr>
          <a:xfrm>
            <a:off x="5651275" y="3494388"/>
            <a:ext cx="2324100" cy="8865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700"/>
              <a:t>Confiant, j’vais avancer</a:t>
            </a:r>
            <a:endParaRPr sz="2700"/>
          </a:p>
        </p:txBody>
      </p:sp>
      <p:pic>
        <p:nvPicPr>
          <p:cNvPr id="603" name="Google Shape;603;p35"/>
          <p:cNvPicPr preferRelativeResize="0"/>
          <p:nvPr/>
        </p:nvPicPr>
        <p:blipFill rotWithShape="1">
          <a:blip r:embed="rId3">
            <a:alphaModFix/>
          </a:blip>
          <a:srcRect b="17777" l="0" r="0" t="16185"/>
          <a:stretch/>
        </p:blipFill>
        <p:spPr>
          <a:xfrm>
            <a:off x="6323925" y="1663655"/>
            <a:ext cx="1001800" cy="529272"/>
          </a:xfrm>
          <a:prstGeom prst="rect">
            <a:avLst/>
          </a:prstGeom>
          <a:noFill/>
          <a:ln>
            <a:noFill/>
          </a:ln>
        </p:spPr>
      </p:pic>
      <p:pic>
        <p:nvPicPr>
          <p:cNvPr id="604" name="Google Shape;604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20248" y="360125"/>
            <a:ext cx="535500" cy="42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5" name="Google Shape;605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87190" y="3068050"/>
            <a:ext cx="715225" cy="57217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06" name="Google Shape;606;p35"/>
          <p:cNvCxnSpPr>
            <a:endCxn id="598" idx="1"/>
          </p:cNvCxnSpPr>
          <p:nvPr/>
        </p:nvCxnSpPr>
        <p:spPr>
          <a:xfrm flipH="1" rot="10800000">
            <a:off x="5011550" y="1058750"/>
            <a:ext cx="593400" cy="1806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607" name="Google Shape;607;p3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485626" y="2572997"/>
            <a:ext cx="1001801" cy="80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Google Shape;612;p36"/>
          <p:cNvSpPr txBox="1"/>
          <p:nvPr>
            <p:ph type="title"/>
          </p:nvPr>
        </p:nvSpPr>
        <p:spPr>
          <a:xfrm>
            <a:off x="1998275" y="650925"/>
            <a:ext cx="6425700" cy="2319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Appelés à aimer</a:t>
            </a:r>
            <a:endParaRPr sz="1100"/>
          </a:p>
        </p:txBody>
      </p:sp>
      <p:sp>
        <p:nvSpPr>
          <p:cNvPr id="613" name="Google Shape;613;p36"/>
          <p:cNvSpPr txBox="1"/>
          <p:nvPr/>
        </p:nvSpPr>
        <p:spPr>
          <a:xfrm>
            <a:off x="1379975" y="1061450"/>
            <a:ext cx="7044000" cy="256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Que cet appel résonne dans ma vie,</a:t>
            </a:r>
            <a:endParaRPr sz="310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Que cet appel soit douce harmonie,</a:t>
            </a:r>
            <a:endParaRPr sz="310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Que cet appel m’ouvre à l'infini… </a:t>
            </a:r>
            <a:endParaRPr sz="310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Jésus</a:t>
            </a:r>
            <a:endParaRPr sz="360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</p:txBody>
      </p:sp>
      <p:grpSp>
        <p:nvGrpSpPr>
          <p:cNvPr id="614" name="Google Shape;614;p36"/>
          <p:cNvGrpSpPr/>
          <p:nvPr/>
        </p:nvGrpSpPr>
        <p:grpSpPr>
          <a:xfrm>
            <a:off x="723837" y="552000"/>
            <a:ext cx="1218671" cy="1640915"/>
            <a:chOff x="723837" y="552000"/>
            <a:chExt cx="1218671" cy="1640915"/>
          </a:xfrm>
        </p:grpSpPr>
        <p:sp>
          <p:nvSpPr>
            <p:cNvPr id="615" name="Google Shape;615;p36"/>
            <p:cNvSpPr/>
            <p:nvPr/>
          </p:nvSpPr>
          <p:spPr>
            <a:xfrm>
              <a:off x="729625" y="552000"/>
              <a:ext cx="98100" cy="981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6" name="Google Shape;616;p36"/>
            <p:cNvSpPr/>
            <p:nvPr/>
          </p:nvSpPr>
          <p:spPr>
            <a:xfrm>
              <a:off x="882900" y="552000"/>
              <a:ext cx="98100" cy="981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7" name="Google Shape;617;p36"/>
            <p:cNvSpPr/>
            <p:nvPr/>
          </p:nvSpPr>
          <p:spPr>
            <a:xfrm>
              <a:off x="1036175" y="552000"/>
              <a:ext cx="98100" cy="981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8" name="Google Shape;618;p36"/>
            <p:cNvSpPr/>
            <p:nvPr/>
          </p:nvSpPr>
          <p:spPr>
            <a:xfrm>
              <a:off x="1379968" y="618464"/>
              <a:ext cx="255633" cy="250348"/>
            </a:xfrm>
            <a:custGeom>
              <a:rect b="b" l="l" r="r" t="t"/>
              <a:pathLst>
                <a:path extrusionOk="0" h="10799" w="11027">
                  <a:moveTo>
                    <a:pt x="5504" y="1"/>
                  </a:moveTo>
                  <a:cubicBezTo>
                    <a:pt x="5436" y="1"/>
                    <a:pt x="5367" y="2"/>
                    <a:pt x="5298" y="4"/>
                  </a:cubicBezTo>
                  <a:cubicBezTo>
                    <a:pt x="2331" y="130"/>
                    <a:pt x="1" y="2639"/>
                    <a:pt x="126" y="5621"/>
                  </a:cubicBezTo>
                  <a:cubicBezTo>
                    <a:pt x="234" y="8525"/>
                    <a:pt x="2618" y="10799"/>
                    <a:pt x="5498" y="10799"/>
                  </a:cubicBezTo>
                  <a:cubicBezTo>
                    <a:pt x="5575" y="10799"/>
                    <a:pt x="5652" y="10797"/>
                    <a:pt x="5729" y="10794"/>
                  </a:cubicBezTo>
                  <a:cubicBezTo>
                    <a:pt x="8710" y="10683"/>
                    <a:pt x="11027" y="8173"/>
                    <a:pt x="10916" y="5191"/>
                  </a:cubicBezTo>
                  <a:cubicBezTo>
                    <a:pt x="10793" y="2279"/>
                    <a:pt x="8395" y="1"/>
                    <a:pt x="550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9" name="Google Shape;619;p36"/>
            <p:cNvSpPr/>
            <p:nvPr/>
          </p:nvSpPr>
          <p:spPr>
            <a:xfrm>
              <a:off x="1483960" y="686786"/>
              <a:ext cx="47650" cy="117350"/>
            </a:xfrm>
            <a:custGeom>
              <a:rect b="b" l="l" r="r" t="t"/>
              <a:pathLst>
                <a:path extrusionOk="0" h="4694" w="1906">
                  <a:moveTo>
                    <a:pt x="1906" y="0"/>
                  </a:moveTo>
                  <a:lnTo>
                    <a:pt x="0" y="2347"/>
                  </a:lnTo>
                  <a:lnTo>
                    <a:pt x="1857" y="4694"/>
                  </a:lnTo>
                </a:path>
              </a:pathLst>
            </a:cu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620" name="Google Shape;620;p36"/>
            <p:cNvSpPr/>
            <p:nvPr/>
          </p:nvSpPr>
          <p:spPr>
            <a:xfrm flipH="1">
              <a:off x="1686874" y="618464"/>
              <a:ext cx="255633" cy="250348"/>
            </a:xfrm>
            <a:custGeom>
              <a:rect b="b" l="l" r="r" t="t"/>
              <a:pathLst>
                <a:path extrusionOk="0" h="10799" w="11027">
                  <a:moveTo>
                    <a:pt x="5504" y="1"/>
                  </a:moveTo>
                  <a:cubicBezTo>
                    <a:pt x="5436" y="1"/>
                    <a:pt x="5367" y="2"/>
                    <a:pt x="5298" y="4"/>
                  </a:cubicBezTo>
                  <a:cubicBezTo>
                    <a:pt x="2331" y="130"/>
                    <a:pt x="1" y="2639"/>
                    <a:pt x="126" y="5621"/>
                  </a:cubicBezTo>
                  <a:cubicBezTo>
                    <a:pt x="234" y="8525"/>
                    <a:pt x="2618" y="10799"/>
                    <a:pt x="5498" y="10799"/>
                  </a:cubicBezTo>
                  <a:cubicBezTo>
                    <a:pt x="5575" y="10799"/>
                    <a:pt x="5652" y="10797"/>
                    <a:pt x="5729" y="10794"/>
                  </a:cubicBezTo>
                  <a:cubicBezTo>
                    <a:pt x="8710" y="10683"/>
                    <a:pt x="11027" y="8173"/>
                    <a:pt x="10916" y="5191"/>
                  </a:cubicBezTo>
                  <a:cubicBezTo>
                    <a:pt x="10793" y="2279"/>
                    <a:pt x="8395" y="1"/>
                    <a:pt x="550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1" name="Google Shape;621;p36"/>
            <p:cNvSpPr/>
            <p:nvPr/>
          </p:nvSpPr>
          <p:spPr>
            <a:xfrm flipH="1">
              <a:off x="1790866" y="686786"/>
              <a:ext cx="47650" cy="117350"/>
            </a:xfrm>
            <a:custGeom>
              <a:rect b="b" l="l" r="r" t="t"/>
              <a:pathLst>
                <a:path extrusionOk="0" h="4694" w="1906">
                  <a:moveTo>
                    <a:pt x="1906" y="0"/>
                  </a:moveTo>
                  <a:lnTo>
                    <a:pt x="0" y="2347"/>
                  </a:lnTo>
                  <a:lnTo>
                    <a:pt x="1857" y="4694"/>
                  </a:lnTo>
                </a:path>
              </a:pathLst>
            </a:cu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sp>
        <p:grpSp>
          <p:nvGrpSpPr>
            <p:cNvPr id="622" name="Google Shape;622;p36"/>
            <p:cNvGrpSpPr/>
            <p:nvPr/>
          </p:nvGrpSpPr>
          <p:grpSpPr>
            <a:xfrm>
              <a:off x="729630" y="1968358"/>
              <a:ext cx="255615" cy="224557"/>
              <a:chOff x="6184139" y="1980808"/>
              <a:chExt cx="451696" cy="396814"/>
            </a:xfrm>
          </p:grpSpPr>
          <p:sp>
            <p:nvSpPr>
              <p:cNvPr id="623" name="Google Shape;623;p36"/>
              <p:cNvSpPr/>
              <p:nvPr/>
            </p:nvSpPr>
            <p:spPr>
              <a:xfrm>
                <a:off x="6184139" y="1980808"/>
                <a:ext cx="451696" cy="396814"/>
              </a:xfrm>
              <a:custGeom>
                <a:rect b="b" l="l" r="r" t="t"/>
                <a:pathLst>
                  <a:path extrusionOk="0" h="8322" w="9473">
                    <a:moveTo>
                      <a:pt x="4272" y="361"/>
                    </a:moveTo>
                    <a:cubicBezTo>
                      <a:pt x="4675" y="361"/>
                      <a:pt x="5063" y="583"/>
                      <a:pt x="5257" y="943"/>
                    </a:cubicBezTo>
                    <a:cubicBezTo>
                      <a:pt x="5285" y="1013"/>
                      <a:pt x="5354" y="1041"/>
                      <a:pt x="5437" y="1041"/>
                    </a:cubicBezTo>
                    <a:cubicBezTo>
                      <a:pt x="5466" y="1038"/>
                      <a:pt x="5495" y="1036"/>
                      <a:pt x="5524" y="1036"/>
                    </a:cubicBezTo>
                    <a:cubicBezTo>
                      <a:pt x="5868" y="1036"/>
                      <a:pt x="6196" y="1263"/>
                      <a:pt x="6324" y="1596"/>
                    </a:cubicBezTo>
                    <a:cubicBezTo>
                      <a:pt x="6349" y="1657"/>
                      <a:pt x="6408" y="1709"/>
                      <a:pt x="6480" y="1709"/>
                    </a:cubicBezTo>
                    <a:cubicBezTo>
                      <a:pt x="6489" y="1709"/>
                      <a:pt x="6497" y="1708"/>
                      <a:pt x="6505" y="1707"/>
                    </a:cubicBezTo>
                    <a:cubicBezTo>
                      <a:pt x="6521" y="1705"/>
                      <a:pt x="6536" y="1704"/>
                      <a:pt x="6552" y="1704"/>
                    </a:cubicBezTo>
                    <a:cubicBezTo>
                      <a:pt x="6838" y="1704"/>
                      <a:pt x="7088" y="1944"/>
                      <a:pt x="7088" y="2234"/>
                    </a:cubicBezTo>
                    <a:cubicBezTo>
                      <a:pt x="7088" y="2524"/>
                      <a:pt x="6851" y="2760"/>
                      <a:pt x="6561" y="2760"/>
                    </a:cubicBezTo>
                    <a:lnTo>
                      <a:pt x="6311" y="2760"/>
                    </a:lnTo>
                    <a:lnTo>
                      <a:pt x="6311" y="2178"/>
                    </a:lnTo>
                    <a:cubicBezTo>
                      <a:pt x="6311" y="2073"/>
                      <a:pt x="6222" y="1988"/>
                      <a:pt x="6120" y="1988"/>
                    </a:cubicBezTo>
                    <a:cubicBezTo>
                      <a:pt x="6101" y="1988"/>
                      <a:pt x="6081" y="1991"/>
                      <a:pt x="6061" y="1997"/>
                    </a:cubicBezTo>
                    <a:lnTo>
                      <a:pt x="4064" y="2566"/>
                    </a:lnTo>
                    <a:cubicBezTo>
                      <a:pt x="3981" y="2594"/>
                      <a:pt x="3926" y="2677"/>
                      <a:pt x="3939" y="2760"/>
                    </a:cubicBezTo>
                    <a:lnTo>
                      <a:pt x="3066" y="2760"/>
                    </a:lnTo>
                    <a:cubicBezTo>
                      <a:pt x="2678" y="2760"/>
                      <a:pt x="2345" y="2413"/>
                      <a:pt x="2373" y="2025"/>
                    </a:cubicBezTo>
                    <a:cubicBezTo>
                      <a:pt x="2373" y="1886"/>
                      <a:pt x="2441" y="1720"/>
                      <a:pt x="2552" y="1609"/>
                    </a:cubicBezTo>
                    <a:cubicBezTo>
                      <a:pt x="2678" y="1470"/>
                      <a:pt x="2830" y="1401"/>
                      <a:pt x="3011" y="1387"/>
                    </a:cubicBezTo>
                    <a:cubicBezTo>
                      <a:pt x="3094" y="1374"/>
                      <a:pt x="3163" y="1318"/>
                      <a:pt x="3177" y="1235"/>
                    </a:cubicBezTo>
                    <a:cubicBezTo>
                      <a:pt x="3232" y="999"/>
                      <a:pt x="3371" y="777"/>
                      <a:pt x="3565" y="610"/>
                    </a:cubicBezTo>
                    <a:cubicBezTo>
                      <a:pt x="3773" y="444"/>
                      <a:pt x="4009" y="361"/>
                      <a:pt x="4272" y="361"/>
                    </a:cubicBezTo>
                    <a:close/>
                    <a:moveTo>
                      <a:pt x="5936" y="2413"/>
                    </a:moveTo>
                    <a:lnTo>
                      <a:pt x="5936" y="2816"/>
                    </a:lnTo>
                    <a:lnTo>
                      <a:pt x="4300" y="3301"/>
                    </a:lnTo>
                    <a:lnTo>
                      <a:pt x="4300" y="2885"/>
                    </a:lnTo>
                    <a:lnTo>
                      <a:pt x="5936" y="2413"/>
                    </a:lnTo>
                    <a:close/>
                    <a:moveTo>
                      <a:pt x="5618" y="4493"/>
                    </a:moveTo>
                    <a:cubicBezTo>
                      <a:pt x="5797" y="4493"/>
                      <a:pt x="5936" y="4632"/>
                      <a:pt x="5936" y="4813"/>
                    </a:cubicBezTo>
                    <a:lnTo>
                      <a:pt x="5936" y="4826"/>
                    </a:lnTo>
                    <a:lnTo>
                      <a:pt x="5936" y="4841"/>
                    </a:lnTo>
                    <a:cubicBezTo>
                      <a:pt x="5936" y="5007"/>
                      <a:pt x="5797" y="5146"/>
                      <a:pt x="5618" y="5146"/>
                    </a:cubicBezTo>
                    <a:lnTo>
                      <a:pt x="5326" y="5146"/>
                    </a:lnTo>
                    <a:cubicBezTo>
                      <a:pt x="5146" y="5146"/>
                      <a:pt x="5007" y="5007"/>
                      <a:pt x="5007" y="4841"/>
                    </a:cubicBezTo>
                    <a:lnTo>
                      <a:pt x="5007" y="4813"/>
                    </a:lnTo>
                    <a:cubicBezTo>
                      <a:pt x="5007" y="4632"/>
                      <a:pt x="5146" y="4493"/>
                      <a:pt x="5326" y="4493"/>
                    </a:cubicBezTo>
                    <a:close/>
                    <a:moveTo>
                      <a:pt x="3621" y="4909"/>
                    </a:moveTo>
                    <a:cubicBezTo>
                      <a:pt x="3800" y="4909"/>
                      <a:pt x="3939" y="5048"/>
                      <a:pt x="3939" y="5215"/>
                    </a:cubicBezTo>
                    <a:lnTo>
                      <a:pt x="3939" y="5229"/>
                    </a:lnTo>
                    <a:lnTo>
                      <a:pt x="3939" y="5242"/>
                    </a:lnTo>
                    <a:cubicBezTo>
                      <a:pt x="3939" y="5409"/>
                      <a:pt x="3800" y="5547"/>
                      <a:pt x="3621" y="5547"/>
                    </a:cubicBezTo>
                    <a:lnTo>
                      <a:pt x="3316" y="5547"/>
                    </a:lnTo>
                    <a:cubicBezTo>
                      <a:pt x="3149" y="5547"/>
                      <a:pt x="3011" y="5409"/>
                      <a:pt x="3011" y="5242"/>
                    </a:cubicBezTo>
                    <a:lnTo>
                      <a:pt x="3011" y="5215"/>
                    </a:lnTo>
                    <a:cubicBezTo>
                      <a:pt x="3011" y="5048"/>
                      <a:pt x="3149" y="4909"/>
                      <a:pt x="3316" y="4909"/>
                    </a:cubicBezTo>
                    <a:close/>
                    <a:moveTo>
                      <a:pt x="7615" y="2483"/>
                    </a:moveTo>
                    <a:lnTo>
                      <a:pt x="7615" y="6200"/>
                    </a:lnTo>
                    <a:lnTo>
                      <a:pt x="1873" y="6200"/>
                    </a:lnTo>
                    <a:lnTo>
                      <a:pt x="1873" y="2483"/>
                    </a:lnTo>
                    <a:lnTo>
                      <a:pt x="2081" y="2483"/>
                    </a:lnTo>
                    <a:cubicBezTo>
                      <a:pt x="2247" y="2871"/>
                      <a:pt x="2636" y="3134"/>
                      <a:pt x="3066" y="3134"/>
                    </a:cubicBezTo>
                    <a:lnTo>
                      <a:pt x="3939" y="3134"/>
                    </a:lnTo>
                    <a:lnTo>
                      <a:pt x="3939" y="4619"/>
                    </a:lnTo>
                    <a:cubicBezTo>
                      <a:pt x="3843" y="4563"/>
                      <a:pt x="3732" y="4536"/>
                      <a:pt x="3621" y="4536"/>
                    </a:cubicBezTo>
                    <a:lnTo>
                      <a:pt x="3316" y="4536"/>
                    </a:lnTo>
                    <a:cubicBezTo>
                      <a:pt x="2941" y="4536"/>
                      <a:pt x="2636" y="4841"/>
                      <a:pt x="2636" y="5215"/>
                    </a:cubicBezTo>
                    <a:lnTo>
                      <a:pt x="2636" y="5242"/>
                    </a:lnTo>
                    <a:cubicBezTo>
                      <a:pt x="2636" y="5617"/>
                      <a:pt x="2941" y="5922"/>
                      <a:pt x="3316" y="5922"/>
                    </a:cubicBezTo>
                    <a:lnTo>
                      <a:pt x="3621" y="5922"/>
                    </a:lnTo>
                    <a:cubicBezTo>
                      <a:pt x="4009" y="5922"/>
                      <a:pt x="4300" y="5590"/>
                      <a:pt x="4300" y="5215"/>
                    </a:cubicBezTo>
                    <a:lnTo>
                      <a:pt x="4300" y="3676"/>
                    </a:lnTo>
                    <a:lnTo>
                      <a:pt x="5936" y="3204"/>
                    </a:lnTo>
                    <a:lnTo>
                      <a:pt x="5936" y="4203"/>
                    </a:lnTo>
                    <a:cubicBezTo>
                      <a:pt x="5840" y="4161"/>
                      <a:pt x="5742" y="4133"/>
                      <a:pt x="5618" y="4133"/>
                    </a:cubicBezTo>
                    <a:lnTo>
                      <a:pt x="5326" y="4133"/>
                    </a:lnTo>
                    <a:cubicBezTo>
                      <a:pt x="4952" y="4133"/>
                      <a:pt x="4647" y="4438"/>
                      <a:pt x="4647" y="4813"/>
                    </a:cubicBezTo>
                    <a:lnTo>
                      <a:pt x="4647" y="4841"/>
                    </a:lnTo>
                    <a:cubicBezTo>
                      <a:pt x="4647" y="5215"/>
                      <a:pt x="4952" y="5520"/>
                      <a:pt x="5326" y="5520"/>
                    </a:cubicBezTo>
                    <a:lnTo>
                      <a:pt x="5618" y="5520"/>
                    </a:lnTo>
                    <a:cubicBezTo>
                      <a:pt x="6006" y="5520"/>
                      <a:pt x="6311" y="5187"/>
                      <a:pt x="6311" y="4813"/>
                    </a:cubicBezTo>
                    <a:lnTo>
                      <a:pt x="6311" y="3134"/>
                    </a:lnTo>
                    <a:lnTo>
                      <a:pt x="6561" y="3134"/>
                    </a:lnTo>
                    <a:cubicBezTo>
                      <a:pt x="6962" y="3134"/>
                      <a:pt x="7323" y="2857"/>
                      <a:pt x="7434" y="2483"/>
                    </a:cubicBezTo>
                    <a:close/>
                    <a:moveTo>
                      <a:pt x="8044" y="1664"/>
                    </a:moveTo>
                    <a:cubicBezTo>
                      <a:pt x="8253" y="1664"/>
                      <a:pt x="8432" y="1831"/>
                      <a:pt x="8432" y="2053"/>
                    </a:cubicBezTo>
                    <a:lnTo>
                      <a:pt x="8432" y="6629"/>
                    </a:lnTo>
                    <a:cubicBezTo>
                      <a:pt x="8432" y="6838"/>
                      <a:pt x="8253" y="7017"/>
                      <a:pt x="8044" y="7017"/>
                    </a:cubicBezTo>
                    <a:lnTo>
                      <a:pt x="1443" y="7017"/>
                    </a:lnTo>
                    <a:cubicBezTo>
                      <a:pt x="1221" y="7017"/>
                      <a:pt x="1055" y="6838"/>
                      <a:pt x="1055" y="6629"/>
                    </a:cubicBezTo>
                    <a:lnTo>
                      <a:pt x="1055" y="2053"/>
                    </a:lnTo>
                    <a:cubicBezTo>
                      <a:pt x="1055" y="1831"/>
                      <a:pt x="1221" y="1664"/>
                      <a:pt x="1443" y="1664"/>
                    </a:cubicBezTo>
                    <a:lnTo>
                      <a:pt x="2081" y="1664"/>
                    </a:lnTo>
                    <a:cubicBezTo>
                      <a:pt x="2025" y="1803"/>
                      <a:pt x="1998" y="1956"/>
                      <a:pt x="1998" y="2108"/>
                    </a:cubicBezTo>
                    <a:lnTo>
                      <a:pt x="1679" y="2108"/>
                    </a:lnTo>
                    <a:cubicBezTo>
                      <a:pt x="1582" y="2108"/>
                      <a:pt x="1498" y="2191"/>
                      <a:pt x="1498" y="2289"/>
                    </a:cubicBezTo>
                    <a:lnTo>
                      <a:pt x="1498" y="6394"/>
                    </a:lnTo>
                    <a:cubicBezTo>
                      <a:pt x="1498" y="6490"/>
                      <a:pt x="1582" y="6574"/>
                      <a:pt x="1679" y="6574"/>
                    </a:cubicBezTo>
                    <a:lnTo>
                      <a:pt x="7794" y="6574"/>
                    </a:lnTo>
                    <a:cubicBezTo>
                      <a:pt x="7905" y="6574"/>
                      <a:pt x="7989" y="6490"/>
                      <a:pt x="7989" y="6394"/>
                    </a:cubicBezTo>
                    <a:lnTo>
                      <a:pt x="7989" y="2289"/>
                    </a:lnTo>
                    <a:cubicBezTo>
                      <a:pt x="7989" y="2191"/>
                      <a:pt x="7905" y="2108"/>
                      <a:pt x="7794" y="2108"/>
                    </a:cubicBezTo>
                    <a:lnTo>
                      <a:pt x="7448" y="2108"/>
                    </a:lnTo>
                    <a:cubicBezTo>
                      <a:pt x="7434" y="1942"/>
                      <a:pt x="7365" y="1790"/>
                      <a:pt x="7254" y="1664"/>
                    </a:cubicBezTo>
                    <a:close/>
                    <a:moveTo>
                      <a:pt x="4272" y="0"/>
                    </a:moveTo>
                    <a:cubicBezTo>
                      <a:pt x="3926" y="0"/>
                      <a:pt x="3593" y="111"/>
                      <a:pt x="3329" y="320"/>
                    </a:cubicBezTo>
                    <a:cubicBezTo>
                      <a:pt x="3107" y="514"/>
                      <a:pt x="2941" y="749"/>
                      <a:pt x="2844" y="1026"/>
                    </a:cubicBezTo>
                    <a:cubicBezTo>
                      <a:pt x="2663" y="1069"/>
                      <a:pt x="2484" y="1165"/>
                      <a:pt x="2345" y="1290"/>
                    </a:cubicBezTo>
                    <a:lnTo>
                      <a:pt x="1443" y="1290"/>
                    </a:lnTo>
                    <a:cubicBezTo>
                      <a:pt x="1027" y="1290"/>
                      <a:pt x="681" y="1637"/>
                      <a:pt x="681" y="2053"/>
                    </a:cubicBezTo>
                    <a:lnTo>
                      <a:pt x="681" y="6629"/>
                    </a:lnTo>
                    <a:cubicBezTo>
                      <a:pt x="681" y="6768"/>
                      <a:pt x="722" y="6906"/>
                      <a:pt x="792" y="7017"/>
                    </a:cubicBezTo>
                    <a:lnTo>
                      <a:pt x="195" y="7017"/>
                    </a:lnTo>
                    <a:cubicBezTo>
                      <a:pt x="84" y="7017"/>
                      <a:pt x="1" y="7101"/>
                      <a:pt x="1" y="7198"/>
                    </a:cubicBezTo>
                    <a:lnTo>
                      <a:pt x="1" y="7642"/>
                    </a:lnTo>
                    <a:cubicBezTo>
                      <a:pt x="1" y="8016"/>
                      <a:pt x="320" y="8321"/>
                      <a:pt x="694" y="8321"/>
                    </a:cubicBezTo>
                    <a:lnTo>
                      <a:pt x="3926" y="8321"/>
                    </a:lnTo>
                    <a:cubicBezTo>
                      <a:pt x="4037" y="8321"/>
                      <a:pt x="4120" y="8238"/>
                      <a:pt x="4120" y="8141"/>
                    </a:cubicBezTo>
                    <a:cubicBezTo>
                      <a:pt x="4120" y="8030"/>
                      <a:pt x="4037" y="7947"/>
                      <a:pt x="3926" y="7947"/>
                    </a:cubicBezTo>
                    <a:lnTo>
                      <a:pt x="694" y="7947"/>
                    </a:lnTo>
                    <a:cubicBezTo>
                      <a:pt x="514" y="7947"/>
                      <a:pt x="376" y="7808"/>
                      <a:pt x="376" y="7642"/>
                    </a:cubicBezTo>
                    <a:lnTo>
                      <a:pt x="376" y="7392"/>
                    </a:lnTo>
                    <a:lnTo>
                      <a:pt x="9098" y="7392"/>
                    </a:lnTo>
                    <a:lnTo>
                      <a:pt x="9098" y="7642"/>
                    </a:lnTo>
                    <a:cubicBezTo>
                      <a:pt x="9098" y="7808"/>
                      <a:pt x="8959" y="7947"/>
                      <a:pt x="8793" y="7947"/>
                    </a:cubicBezTo>
                    <a:lnTo>
                      <a:pt x="5562" y="7947"/>
                    </a:lnTo>
                    <a:cubicBezTo>
                      <a:pt x="5451" y="7947"/>
                      <a:pt x="5368" y="8030"/>
                      <a:pt x="5368" y="8141"/>
                    </a:cubicBezTo>
                    <a:cubicBezTo>
                      <a:pt x="5368" y="8238"/>
                      <a:pt x="5451" y="8321"/>
                      <a:pt x="5562" y="8321"/>
                    </a:cubicBezTo>
                    <a:lnTo>
                      <a:pt x="8793" y="8321"/>
                    </a:lnTo>
                    <a:cubicBezTo>
                      <a:pt x="9168" y="8321"/>
                      <a:pt x="9473" y="8016"/>
                      <a:pt x="9473" y="7642"/>
                    </a:cubicBezTo>
                    <a:lnTo>
                      <a:pt x="9473" y="7198"/>
                    </a:lnTo>
                    <a:cubicBezTo>
                      <a:pt x="9473" y="7101"/>
                      <a:pt x="9390" y="7017"/>
                      <a:pt x="9292" y="7017"/>
                    </a:cubicBezTo>
                    <a:lnTo>
                      <a:pt x="8696" y="7017"/>
                    </a:lnTo>
                    <a:cubicBezTo>
                      <a:pt x="8765" y="6906"/>
                      <a:pt x="8793" y="6768"/>
                      <a:pt x="8793" y="6629"/>
                    </a:cubicBezTo>
                    <a:lnTo>
                      <a:pt x="8793" y="2053"/>
                    </a:lnTo>
                    <a:cubicBezTo>
                      <a:pt x="8793" y="1637"/>
                      <a:pt x="8460" y="1290"/>
                      <a:pt x="8044" y="1290"/>
                    </a:cubicBezTo>
                    <a:lnTo>
                      <a:pt x="6588" y="1290"/>
                    </a:lnTo>
                    <a:cubicBezTo>
                      <a:pt x="6367" y="915"/>
                      <a:pt x="5964" y="666"/>
                      <a:pt x="5520" y="666"/>
                    </a:cubicBezTo>
                    <a:cubicBezTo>
                      <a:pt x="5243" y="250"/>
                      <a:pt x="4771" y="0"/>
                      <a:pt x="427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4" name="Google Shape;624;p36"/>
              <p:cNvSpPr/>
              <p:nvPr/>
            </p:nvSpPr>
            <p:spPr>
              <a:xfrm>
                <a:off x="6400384" y="2359892"/>
                <a:ext cx="19216" cy="17499"/>
              </a:xfrm>
              <a:custGeom>
                <a:rect b="b" l="l" r="r" t="t"/>
                <a:pathLst>
                  <a:path extrusionOk="0" h="367" w="403">
                    <a:moveTo>
                      <a:pt x="192" y="0"/>
                    </a:moveTo>
                    <a:cubicBezTo>
                      <a:pt x="147" y="0"/>
                      <a:pt x="103" y="19"/>
                      <a:pt x="70" y="53"/>
                    </a:cubicBezTo>
                    <a:cubicBezTo>
                      <a:pt x="14" y="121"/>
                      <a:pt x="1" y="219"/>
                      <a:pt x="56" y="288"/>
                    </a:cubicBezTo>
                    <a:cubicBezTo>
                      <a:pt x="89" y="342"/>
                      <a:pt x="142" y="366"/>
                      <a:pt x="197" y="366"/>
                    </a:cubicBezTo>
                    <a:cubicBezTo>
                      <a:pt x="283" y="366"/>
                      <a:pt x="372" y="306"/>
                      <a:pt x="389" y="205"/>
                    </a:cubicBezTo>
                    <a:cubicBezTo>
                      <a:pt x="403" y="136"/>
                      <a:pt x="362" y="53"/>
                      <a:pt x="278" y="25"/>
                    </a:cubicBezTo>
                    <a:cubicBezTo>
                      <a:pt x="251" y="8"/>
                      <a:pt x="221" y="0"/>
                      <a:pt x="19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625" name="Google Shape;625;p36"/>
            <p:cNvGrpSpPr/>
            <p:nvPr/>
          </p:nvGrpSpPr>
          <p:grpSpPr>
            <a:xfrm>
              <a:off x="729630" y="975085"/>
              <a:ext cx="255615" cy="254967"/>
              <a:chOff x="6184139" y="1220827"/>
              <a:chExt cx="451696" cy="450552"/>
            </a:xfrm>
          </p:grpSpPr>
          <p:sp>
            <p:nvSpPr>
              <p:cNvPr id="626" name="Google Shape;626;p36"/>
              <p:cNvSpPr/>
              <p:nvPr/>
            </p:nvSpPr>
            <p:spPr>
              <a:xfrm>
                <a:off x="6353416" y="1390104"/>
                <a:ext cx="117776" cy="137087"/>
              </a:xfrm>
              <a:custGeom>
                <a:rect b="b" l="l" r="r" t="t"/>
                <a:pathLst>
                  <a:path extrusionOk="0" h="2875" w="2470">
                    <a:moveTo>
                      <a:pt x="916" y="1946"/>
                    </a:moveTo>
                    <a:cubicBezTo>
                      <a:pt x="1069" y="1946"/>
                      <a:pt x="1193" y="2070"/>
                      <a:pt x="1193" y="2224"/>
                    </a:cubicBezTo>
                    <a:cubicBezTo>
                      <a:pt x="1193" y="2376"/>
                      <a:pt x="1069" y="2501"/>
                      <a:pt x="916" y="2501"/>
                    </a:cubicBezTo>
                    <a:lnTo>
                      <a:pt x="666" y="2501"/>
                    </a:lnTo>
                    <a:cubicBezTo>
                      <a:pt x="500" y="2501"/>
                      <a:pt x="376" y="2376"/>
                      <a:pt x="376" y="2224"/>
                    </a:cubicBezTo>
                    <a:cubicBezTo>
                      <a:pt x="376" y="2070"/>
                      <a:pt x="500" y="1946"/>
                      <a:pt x="666" y="1946"/>
                    </a:cubicBezTo>
                    <a:close/>
                    <a:moveTo>
                      <a:pt x="1383" y="1"/>
                    </a:moveTo>
                    <a:cubicBezTo>
                      <a:pt x="1371" y="1"/>
                      <a:pt x="1358" y="2"/>
                      <a:pt x="1347" y="5"/>
                    </a:cubicBezTo>
                    <a:cubicBezTo>
                      <a:pt x="1263" y="18"/>
                      <a:pt x="1193" y="101"/>
                      <a:pt x="1193" y="184"/>
                    </a:cubicBezTo>
                    <a:lnTo>
                      <a:pt x="1193" y="1627"/>
                    </a:lnTo>
                    <a:cubicBezTo>
                      <a:pt x="1110" y="1599"/>
                      <a:pt x="1014" y="1571"/>
                      <a:pt x="916" y="1571"/>
                    </a:cubicBezTo>
                    <a:lnTo>
                      <a:pt x="666" y="1571"/>
                    </a:lnTo>
                    <a:cubicBezTo>
                      <a:pt x="320" y="1571"/>
                      <a:pt x="15" y="1849"/>
                      <a:pt x="15" y="2209"/>
                    </a:cubicBezTo>
                    <a:cubicBezTo>
                      <a:pt x="1" y="2570"/>
                      <a:pt x="293" y="2875"/>
                      <a:pt x="666" y="2875"/>
                    </a:cubicBezTo>
                    <a:lnTo>
                      <a:pt x="916" y="2875"/>
                    </a:lnTo>
                    <a:cubicBezTo>
                      <a:pt x="1277" y="2875"/>
                      <a:pt x="1568" y="2584"/>
                      <a:pt x="1568" y="2224"/>
                    </a:cubicBezTo>
                    <a:lnTo>
                      <a:pt x="1568" y="600"/>
                    </a:lnTo>
                    <a:cubicBezTo>
                      <a:pt x="1637" y="628"/>
                      <a:pt x="1707" y="670"/>
                      <a:pt x="1804" y="698"/>
                    </a:cubicBezTo>
                    <a:cubicBezTo>
                      <a:pt x="2026" y="767"/>
                      <a:pt x="2081" y="920"/>
                      <a:pt x="2081" y="933"/>
                    </a:cubicBezTo>
                    <a:lnTo>
                      <a:pt x="2095" y="948"/>
                    </a:lnTo>
                    <a:cubicBezTo>
                      <a:pt x="2118" y="1025"/>
                      <a:pt x="2183" y="1067"/>
                      <a:pt x="2259" y="1067"/>
                    </a:cubicBezTo>
                    <a:cubicBezTo>
                      <a:pt x="2278" y="1067"/>
                      <a:pt x="2297" y="1064"/>
                      <a:pt x="2317" y="1059"/>
                    </a:cubicBezTo>
                    <a:cubicBezTo>
                      <a:pt x="2414" y="1031"/>
                      <a:pt x="2469" y="933"/>
                      <a:pt x="2442" y="822"/>
                    </a:cubicBezTo>
                    <a:cubicBezTo>
                      <a:pt x="2401" y="698"/>
                      <a:pt x="2247" y="448"/>
                      <a:pt x="1915" y="337"/>
                    </a:cubicBezTo>
                    <a:cubicBezTo>
                      <a:pt x="1665" y="268"/>
                      <a:pt x="1554" y="101"/>
                      <a:pt x="1541" y="88"/>
                    </a:cubicBezTo>
                    <a:cubicBezTo>
                      <a:pt x="1506" y="30"/>
                      <a:pt x="1443" y="1"/>
                      <a:pt x="138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7" name="Google Shape;627;p36"/>
              <p:cNvSpPr/>
              <p:nvPr/>
            </p:nvSpPr>
            <p:spPr>
              <a:xfrm>
                <a:off x="6184139" y="1227598"/>
                <a:ext cx="451696" cy="443781"/>
              </a:xfrm>
              <a:custGeom>
                <a:rect b="b" l="l" r="r" t="t"/>
                <a:pathLst>
                  <a:path extrusionOk="0" h="9307" w="9473">
                    <a:moveTo>
                      <a:pt x="4672" y="2941"/>
                    </a:moveTo>
                    <a:cubicBezTo>
                      <a:pt x="5194" y="2941"/>
                      <a:pt x="5714" y="3135"/>
                      <a:pt x="6103" y="3524"/>
                    </a:cubicBezTo>
                    <a:cubicBezTo>
                      <a:pt x="6894" y="4313"/>
                      <a:pt x="6894" y="5604"/>
                      <a:pt x="6103" y="6394"/>
                    </a:cubicBezTo>
                    <a:cubicBezTo>
                      <a:pt x="5708" y="6789"/>
                      <a:pt x="5188" y="6987"/>
                      <a:pt x="4667" y="6987"/>
                    </a:cubicBezTo>
                    <a:cubicBezTo>
                      <a:pt x="4147" y="6987"/>
                      <a:pt x="3627" y="6789"/>
                      <a:pt x="3232" y="6394"/>
                    </a:cubicBezTo>
                    <a:cubicBezTo>
                      <a:pt x="2441" y="5604"/>
                      <a:pt x="2441" y="4313"/>
                      <a:pt x="3232" y="3524"/>
                    </a:cubicBezTo>
                    <a:cubicBezTo>
                      <a:pt x="3627" y="3135"/>
                      <a:pt x="4151" y="2941"/>
                      <a:pt x="4672" y="2941"/>
                    </a:cubicBezTo>
                    <a:close/>
                    <a:moveTo>
                      <a:pt x="2726" y="6554"/>
                    </a:moveTo>
                    <a:cubicBezTo>
                      <a:pt x="2820" y="6554"/>
                      <a:pt x="2913" y="6588"/>
                      <a:pt x="2983" y="6658"/>
                    </a:cubicBezTo>
                    <a:cubicBezTo>
                      <a:pt x="3121" y="6796"/>
                      <a:pt x="3121" y="7018"/>
                      <a:pt x="2983" y="7157"/>
                    </a:cubicBezTo>
                    <a:lnTo>
                      <a:pt x="1720" y="8418"/>
                    </a:lnTo>
                    <a:lnTo>
                      <a:pt x="1208" y="7919"/>
                    </a:lnTo>
                    <a:lnTo>
                      <a:pt x="2469" y="6658"/>
                    </a:lnTo>
                    <a:cubicBezTo>
                      <a:pt x="2538" y="6588"/>
                      <a:pt x="2632" y="6554"/>
                      <a:pt x="2726" y="6554"/>
                    </a:cubicBezTo>
                    <a:close/>
                    <a:moveTo>
                      <a:pt x="944" y="8183"/>
                    </a:moveTo>
                    <a:lnTo>
                      <a:pt x="1457" y="8682"/>
                    </a:lnTo>
                    <a:lnTo>
                      <a:pt x="1304" y="8834"/>
                    </a:lnTo>
                    <a:cubicBezTo>
                      <a:pt x="1235" y="8904"/>
                      <a:pt x="1145" y="8938"/>
                      <a:pt x="1055" y="8938"/>
                    </a:cubicBezTo>
                    <a:cubicBezTo>
                      <a:pt x="964" y="8938"/>
                      <a:pt x="874" y="8904"/>
                      <a:pt x="805" y="8834"/>
                    </a:cubicBezTo>
                    <a:cubicBezTo>
                      <a:pt x="666" y="8696"/>
                      <a:pt x="666" y="8474"/>
                      <a:pt x="805" y="8335"/>
                    </a:cubicBezTo>
                    <a:lnTo>
                      <a:pt x="944" y="8183"/>
                    </a:lnTo>
                    <a:close/>
                    <a:moveTo>
                      <a:pt x="4718" y="1"/>
                    </a:moveTo>
                    <a:cubicBezTo>
                      <a:pt x="4642" y="1"/>
                      <a:pt x="4571" y="51"/>
                      <a:pt x="4549" y="125"/>
                    </a:cubicBezTo>
                    <a:cubicBezTo>
                      <a:pt x="4508" y="223"/>
                      <a:pt x="4564" y="320"/>
                      <a:pt x="4660" y="362"/>
                    </a:cubicBezTo>
                    <a:cubicBezTo>
                      <a:pt x="5146" y="541"/>
                      <a:pt x="5548" y="889"/>
                      <a:pt x="5797" y="1346"/>
                    </a:cubicBezTo>
                    <a:cubicBezTo>
                      <a:pt x="5834" y="1394"/>
                      <a:pt x="5890" y="1432"/>
                      <a:pt x="5950" y="1432"/>
                    </a:cubicBezTo>
                    <a:cubicBezTo>
                      <a:pt x="5959" y="1432"/>
                      <a:pt x="5969" y="1431"/>
                      <a:pt x="5978" y="1429"/>
                    </a:cubicBezTo>
                    <a:lnTo>
                      <a:pt x="6130" y="1429"/>
                    </a:lnTo>
                    <a:cubicBezTo>
                      <a:pt x="6824" y="1429"/>
                      <a:pt x="7462" y="1873"/>
                      <a:pt x="7711" y="2511"/>
                    </a:cubicBezTo>
                    <a:cubicBezTo>
                      <a:pt x="7739" y="2594"/>
                      <a:pt x="7822" y="2636"/>
                      <a:pt x="7905" y="2636"/>
                    </a:cubicBezTo>
                    <a:cubicBezTo>
                      <a:pt x="7947" y="2636"/>
                      <a:pt x="7975" y="2622"/>
                      <a:pt x="8016" y="2622"/>
                    </a:cubicBezTo>
                    <a:cubicBezTo>
                      <a:pt x="8613" y="2622"/>
                      <a:pt x="9098" y="3121"/>
                      <a:pt x="9098" y="3718"/>
                    </a:cubicBezTo>
                    <a:cubicBezTo>
                      <a:pt x="9098" y="4328"/>
                      <a:pt x="8613" y="4813"/>
                      <a:pt x="8016" y="4813"/>
                    </a:cubicBezTo>
                    <a:lnTo>
                      <a:pt x="7073" y="4813"/>
                    </a:lnTo>
                    <a:cubicBezTo>
                      <a:pt x="7004" y="3870"/>
                      <a:pt x="6380" y="3024"/>
                      <a:pt x="5492" y="2705"/>
                    </a:cubicBezTo>
                    <a:cubicBezTo>
                      <a:pt x="5230" y="2611"/>
                      <a:pt x="4957" y="2565"/>
                      <a:pt x="4687" y="2565"/>
                    </a:cubicBezTo>
                    <a:cubicBezTo>
                      <a:pt x="4001" y="2565"/>
                      <a:pt x="3329" y="2857"/>
                      <a:pt x="2872" y="3385"/>
                    </a:cubicBezTo>
                    <a:cubicBezTo>
                      <a:pt x="2705" y="3579"/>
                      <a:pt x="2567" y="3787"/>
                      <a:pt x="2456" y="4023"/>
                    </a:cubicBezTo>
                    <a:cubicBezTo>
                      <a:pt x="2358" y="4272"/>
                      <a:pt x="2289" y="4550"/>
                      <a:pt x="2275" y="4813"/>
                    </a:cubicBezTo>
                    <a:lnTo>
                      <a:pt x="1762" y="4813"/>
                    </a:lnTo>
                    <a:cubicBezTo>
                      <a:pt x="999" y="4813"/>
                      <a:pt x="376" y="4189"/>
                      <a:pt x="376" y="3426"/>
                    </a:cubicBezTo>
                    <a:cubicBezTo>
                      <a:pt x="376" y="2719"/>
                      <a:pt x="944" y="2109"/>
                      <a:pt x="1651" y="2054"/>
                    </a:cubicBezTo>
                    <a:cubicBezTo>
                      <a:pt x="1735" y="2039"/>
                      <a:pt x="1803" y="1984"/>
                      <a:pt x="1818" y="1900"/>
                    </a:cubicBezTo>
                    <a:cubicBezTo>
                      <a:pt x="1984" y="1194"/>
                      <a:pt x="2484" y="611"/>
                      <a:pt x="3177" y="362"/>
                    </a:cubicBezTo>
                    <a:cubicBezTo>
                      <a:pt x="3273" y="334"/>
                      <a:pt x="3316" y="223"/>
                      <a:pt x="3273" y="125"/>
                    </a:cubicBezTo>
                    <a:cubicBezTo>
                      <a:pt x="3251" y="48"/>
                      <a:pt x="3176" y="6"/>
                      <a:pt x="3098" y="6"/>
                    </a:cubicBezTo>
                    <a:cubicBezTo>
                      <a:pt x="3078" y="6"/>
                      <a:pt x="3058" y="9"/>
                      <a:pt x="3038" y="14"/>
                    </a:cubicBezTo>
                    <a:cubicBezTo>
                      <a:pt x="2650" y="153"/>
                      <a:pt x="2303" y="403"/>
                      <a:pt x="2025" y="722"/>
                    </a:cubicBezTo>
                    <a:cubicBezTo>
                      <a:pt x="1776" y="1000"/>
                      <a:pt x="1596" y="1332"/>
                      <a:pt x="1498" y="1693"/>
                    </a:cubicBezTo>
                    <a:cubicBezTo>
                      <a:pt x="653" y="1832"/>
                      <a:pt x="1" y="2581"/>
                      <a:pt x="1" y="3426"/>
                    </a:cubicBezTo>
                    <a:cubicBezTo>
                      <a:pt x="1" y="4397"/>
                      <a:pt x="792" y="5188"/>
                      <a:pt x="1762" y="5188"/>
                    </a:cubicBezTo>
                    <a:lnTo>
                      <a:pt x="2289" y="5188"/>
                    </a:lnTo>
                    <a:cubicBezTo>
                      <a:pt x="2317" y="5534"/>
                      <a:pt x="2428" y="5881"/>
                      <a:pt x="2608" y="6186"/>
                    </a:cubicBezTo>
                    <a:cubicBezTo>
                      <a:pt x="2469" y="6214"/>
                      <a:pt x="2330" y="6283"/>
                      <a:pt x="2206" y="6394"/>
                    </a:cubicBezTo>
                    <a:lnTo>
                      <a:pt x="542" y="8072"/>
                    </a:lnTo>
                    <a:cubicBezTo>
                      <a:pt x="250" y="8350"/>
                      <a:pt x="250" y="8807"/>
                      <a:pt x="542" y="9099"/>
                    </a:cubicBezTo>
                    <a:cubicBezTo>
                      <a:pt x="681" y="9237"/>
                      <a:pt x="868" y="9307"/>
                      <a:pt x="1055" y="9307"/>
                    </a:cubicBezTo>
                    <a:cubicBezTo>
                      <a:pt x="1242" y="9307"/>
                      <a:pt x="1430" y="9237"/>
                      <a:pt x="1568" y="9099"/>
                    </a:cubicBezTo>
                    <a:lnTo>
                      <a:pt x="3232" y="7420"/>
                    </a:lnTo>
                    <a:cubicBezTo>
                      <a:pt x="3343" y="7309"/>
                      <a:pt x="3412" y="7170"/>
                      <a:pt x="3440" y="7018"/>
                    </a:cubicBezTo>
                    <a:cubicBezTo>
                      <a:pt x="3815" y="7240"/>
                      <a:pt x="4244" y="7364"/>
                      <a:pt x="4675" y="7364"/>
                    </a:cubicBezTo>
                    <a:cubicBezTo>
                      <a:pt x="5285" y="7364"/>
                      <a:pt x="5895" y="7129"/>
                      <a:pt x="6367" y="6658"/>
                    </a:cubicBezTo>
                    <a:cubicBezTo>
                      <a:pt x="6783" y="6242"/>
                      <a:pt x="7004" y="5728"/>
                      <a:pt x="7060" y="5188"/>
                    </a:cubicBezTo>
                    <a:lnTo>
                      <a:pt x="8016" y="5188"/>
                    </a:lnTo>
                    <a:cubicBezTo>
                      <a:pt x="8821" y="5188"/>
                      <a:pt x="9473" y="4522"/>
                      <a:pt x="9473" y="3718"/>
                    </a:cubicBezTo>
                    <a:cubicBezTo>
                      <a:pt x="9473" y="2913"/>
                      <a:pt x="8821" y="2261"/>
                      <a:pt x="8016" y="2261"/>
                    </a:cubicBezTo>
                    <a:lnTo>
                      <a:pt x="8003" y="2261"/>
                    </a:lnTo>
                    <a:cubicBezTo>
                      <a:pt x="7670" y="1540"/>
                      <a:pt x="6935" y="1055"/>
                      <a:pt x="6130" y="1055"/>
                    </a:cubicBezTo>
                    <a:lnTo>
                      <a:pt x="6061" y="1055"/>
                    </a:lnTo>
                    <a:cubicBezTo>
                      <a:pt x="5770" y="569"/>
                      <a:pt x="5313" y="209"/>
                      <a:pt x="4786" y="14"/>
                    </a:cubicBezTo>
                    <a:cubicBezTo>
                      <a:pt x="4763" y="5"/>
                      <a:pt x="4740" y="1"/>
                      <a:pt x="47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8" name="Google Shape;628;p36"/>
              <p:cNvSpPr/>
              <p:nvPr/>
            </p:nvSpPr>
            <p:spPr>
              <a:xfrm>
                <a:off x="6361570" y="1220827"/>
                <a:ext cx="19025" cy="17690"/>
              </a:xfrm>
              <a:custGeom>
                <a:rect b="b" l="l" r="r" t="t"/>
                <a:pathLst>
                  <a:path extrusionOk="0" h="371" w="399">
                    <a:moveTo>
                      <a:pt x="187" y="1"/>
                    </a:moveTo>
                    <a:cubicBezTo>
                      <a:pt x="174" y="1"/>
                      <a:pt x="161" y="2"/>
                      <a:pt x="149" y="4"/>
                    </a:cubicBezTo>
                    <a:cubicBezTo>
                      <a:pt x="79" y="32"/>
                      <a:pt x="24" y="101"/>
                      <a:pt x="11" y="171"/>
                    </a:cubicBezTo>
                    <a:cubicBezTo>
                      <a:pt x="1" y="288"/>
                      <a:pt x="101" y="370"/>
                      <a:pt x="200" y="370"/>
                    </a:cubicBezTo>
                    <a:cubicBezTo>
                      <a:pt x="241" y="370"/>
                      <a:pt x="283" y="356"/>
                      <a:pt x="316" y="323"/>
                    </a:cubicBezTo>
                    <a:cubicBezTo>
                      <a:pt x="385" y="267"/>
                      <a:pt x="399" y="156"/>
                      <a:pt x="357" y="88"/>
                    </a:cubicBezTo>
                    <a:cubicBezTo>
                      <a:pt x="323" y="30"/>
                      <a:pt x="250" y="1"/>
                      <a:pt x="18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629" name="Google Shape;629;p36"/>
            <p:cNvGrpSpPr/>
            <p:nvPr/>
          </p:nvGrpSpPr>
          <p:grpSpPr>
            <a:xfrm>
              <a:off x="723837" y="1482615"/>
              <a:ext cx="267223" cy="233165"/>
              <a:chOff x="6908262" y="1240186"/>
              <a:chExt cx="472209" cy="412024"/>
            </a:xfrm>
          </p:grpSpPr>
          <p:sp>
            <p:nvSpPr>
              <p:cNvPr id="630" name="Google Shape;630;p36"/>
              <p:cNvSpPr/>
              <p:nvPr/>
            </p:nvSpPr>
            <p:spPr>
              <a:xfrm>
                <a:off x="7105958" y="1594618"/>
                <a:ext cx="76769" cy="17929"/>
              </a:xfrm>
              <a:custGeom>
                <a:rect b="b" l="l" r="r" t="t"/>
                <a:pathLst>
                  <a:path extrusionOk="0" h="376" w="1610">
                    <a:moveTo>
                      <a:pt x="181" y="0"/>
                    </a:moveTo>
                    <a:cubicBezTo>
                      <a:pt x="84" y="0"/>
                      <a:pt x="1" y="84"/>
                      <a:pt x="1" y="181"/>
                    </a:cubicBezTo>
                    <a:cubicBezTo>
                      <a:pt x="1" y="292"/>
                      <a:pt x="84" y="375"/>
                      <a:pt x="181" y="375"/>
                    </a:cubicBezTo>
                    <a:lnTo>
                      <a:pt x="1429" y="375"/>
                    </a:lnTo>
                    <a:cubicBezTo>
                      <a:pt x="1540" y="375"/>
                      <a:pt x="1609" y="292"/>
                      <a:pt x="1609" y="181"/>
                    </a:cubicBezTo>
                    <a:cubicBezTo>
                      <a:pt x="1609" y="84"/>
                      <a:pt x="1540" y="0"/>
                      <a:pt x="142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1" name="Google Shape;631;p36"/>
              <p:cNvSpPr/>
              <p:nvPr/>
            </p:nvSpPr>
            <p:spPr>
              <a:xfrm>
                <a:off x="7080209" y="1365642"/>
                <a:ext cx="136229" cy="159593"/>
              </a:xfrm>
              <a:custGeom>
                <a:rect b="b" l="l" r="r" t="t"/>
                <a:pathLst>
                  <a:path extrusionOk="0" h="3347" w="2857">
                    <a:moveTo>
                      <a:pt x="1054" y="2237"/>
                    </a:moveTo>
                    <a:cubicBezTo>
                      <a:pt x="1262" y="2237"/>
                      <a:pt x="1415" y="2404"/>
                      <a:pt x="1415" y="2598"/>
                    </a:cubicBezTo>
                    <a:lnTo>
                      <a:pt x="1415" y="2611"/>
                    </a:lnTo>
                    <a:cubicBezTo>
                      <a:pt x="1415" y="2820"/>
                      <a:pt x="1262" y="2972"/>
                      <a:pt x="1054" y="2972"/>
                    </a:cubicBezTo>
                    <a:lnTo>
                      <a:pt x="735" y="2972"/>
                    </a:lnTo>
                    <a:cubicBezTo>
                      <a:pt x="541" y="2972"/>
                      <a:pt x="374" y="2820"/>
                      <a:pt x="374" y="2611"/>
                    </a:cubicBezTo>
                    <a:lnTo>
                      <a:pt x="374" y="2598"/>
                    </a:lnTo>
                    <a:cubicBezTo>
                      <a:pt x="374" y="2404"/>
                      <a:pt x="541" y="2237"/>
                      <a:pt x="735" y="2237"/>
                    </a:cubicBezTo>
                    <a:close/>
                    <a:moveTo>
                      <a:pt x="1594" y="1"/>
                    </a:moveTo>
                    <a:cubicBezTo>
                      <a:pt x="1580" y="1"/>
                      <a:pt x="1567" y="2"/>
                      <a:pt x="1553" y="4"/>
                    </a:cubicBezTo>
                    <a:cubicBezTo>
                      <a:pt x="1470" y="32"/>
                      <a:pt x="1415" y="102"/>
                      <a:pt x="1415" y="185"/>
                    </a:cubicBezTo>
                    <a:lnTo>
                      <a:pt x="1415" y="1960"/>
                    </a:lnTo>
                    <a:cubicBezTo>
                      <a:pt x="1317" y="1904"/>
                      <a:pt x="1193" y="1862"/>
                      <a:pt x="1054" y="1862"/>
                    </a:cubicBezTo>
                    <a:lnTo>
                      <a:pt x="735" y="1862"/>
                    </a:lnTo>
                    <a:cubicBezTo>
                      <a:pt x="333" y="1862"/>
                      <a:pt x="0" y="2195"/>
                      <a:pt x="0" y="2598"/>
                    </a:cubicBezTo>
                    <a:lnTo>
                      <a:pt x="0" y="2611"/>
                    </a:lnTo>
                    <a:cubicBezTo>
                      <a:pt x="0" y="3014"/>
                      <a:pt x="333" y="3347"/>
                      <a:pt x="735" y="3347"/>
                    </a:cubicBezTo>
                    <a:lnTo>
                      <a:pt x="1054" y="3347"/>
                    </a:lnTo>
                    <a:cubicBezTo>
                      <a:pt x="1456" y="3347"/>
                      <a:pt x="1789" y="3014"/>
                      <a:pt x="1789" y="2611"/>
                    </a:cubicBezTo>
                    <a:lnTo>
                      <a:pt x="1789" y="2598"/>
                    </a:lnTo>
                    <a:lnTo>
                      <a:pt x="1789" y="614"/>
                    </a:lnTo>
                    <a:cubicBezTo>
                      <a:pt x="1872" y="670"/>
                      <a:pt x="1983" y="725"/>
                      <a:pt x="2108" y="767"/>
                    </a:cubicBezTo>
                    <a:cubicBezTo>
                      <a:pt x="2399" y="850"/>
                      <a:pt x="2469" y="1058"/>
                      <a:pt x="2469" y="1058"/>
                    </a:cubicBezTo>
                    <a:lnTo>
                      <a:pt x="2482" y="1086"/>
                    </a:lnTo>
                    <a:cubicBezTo>
                      <a:pt x="2505" y="1154"/>
                      <a:pt x="2575" y="1204"/>
                      <a:pt x="2645" y="1204"/>
                    </a:cubicBezTo>
                    <a:cubicBezTo>
                      <a:pt x="2661" y="1204"/>
                      <a:pt x="2676" y="1202"/>
                      <a:pt x="2691" y="1197"/>
                    </a:cubicBezTo>
                    <a:cubicBezTo>
                      <a:pt x="2802" y="1183"/>
                      <a:pt x="2857" y="1072"/>
                      <a:pt x="2829" y="975"/>
                    </a:cubicBezTo>
                    <a:lnTo>
                      <a:pt x="2829" y="961"/>
                    </a:lnTo>
                    <a:cubicBezTo>
                      <a:pt x="2787" y="808"/>
                      <a:pt x="2607" y="531"/>
                      <a:pt x="2219" y="407"/>
                    </a:cubicBezTo>
                    <a:cubicBezTo>
                      <a:pt x="1914" y="309"/>
                      <a:pt x="1775" y="115"/>
                      <a:pt x="1761" y="87"/>
                    </a:cubicBezTo>
                    <a:cubicBezTo>
                      <a:pt x="1726" y="30"/>
                      <a:pt x="1663" y="1"/>
                      <a:pt x="159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2" name="Google Shape;632;p36"/>
              <p:cNvSpPr/>
              <p:nvPr/>
            </p:nvSpPr>
            <p:spPr>
              <a:xfrm>
                <a:off x="7019365" y="1240186"/>
                <a:ext cx="249999" cy="412024"/>
              </a:xfrm>
              <a:custGeom>
                <a:rect b="b" l="l" r="r" t="t"/>
                <a:pathLst>
                  <a:path extrusionOk="0" h="8641" w="5243">
                    <a:moveTo>
                      <a:pt x="3578" y="361"/>
                    </a:moveTo>
                    <a:lnTo>
                      <a:pt x="3578" y="403"/>
                    </a:lnTo>
                    <a:lnTo>
                      <a:pt x="3578" y="666"/>
                    </a:lnTo>
                    <a:cubicBezTo>
                      <a:pt x="3578" y="736"/>
                      <a:pt x="3523" y="791"/>
                      <a:pt x="3453" y="791"/>
                    </a:cubicBezTo>
                    <a:lnTo>
                      <a:pt x="1803" y="791"/>
                    </a:lnTo>
                    <a:cubicBezTo>
                      <a:pt x="1720" y="791"/>
                      <a:pt x="1665" y="736"/>
                      <a:pt x="1665" y="666"/>
                    </a:cubicBezTo>
                    <a:lnTo>
                      <a:pt x="1665" y="403"/>
                    </a:lnTo>
                    <a:lnTo>
                      <a:pt x="1665" y="361"/>
                    </a:lnTo>
                    <a:close/>
                    <a:moveTo>
                      <a:pt x="832" y="0"/>
                    </a:moveTo>
                    <a:cubicBezTo>
                      <a:pt x="374" y="0"/>
                      <a:pt x="0" y="375"/>
                      <a:pt x="0" y="832"/>
                    </a:cubicBezTo>
                    <a:lnTo>
                      <a:pt x="0" y="1636"/>
                    </a:lnTo>
                    <a:cubicBezTo>
                      <a:pt x="0" y="1747"/>
                      <a:pt x="84" y="1831"/>
                      <a:pt x="180" y="1831"/>
                    </a:cubicBezTo>
                    <a:cubicBezTo>
                      <a:pt x="291" y="1831"/>
                      <a:pt x="374" y="1747"/>
                      <a:pt x="374" y="1636"/>
                    </a:cubicBezTo>
                    <a:lnTo>
                      <a:pt x="374" y="832"/>
                    </a:lnTo>
                    <a:cubicBezTo>
                      <a:pt x="374" y="569"/>
                      <a:pt x="568" y="361"/>
                      <a:pt x="832" y="361"/>
                    </a:cubicBezTo>
                    <a:lnTo>
                      <a:pt x="1262" y="361"/>
                    </a:lnTo>
                    <a:cubicBezTo>
                      <a:pt x="1276" y="361"/>
                      <a:pt x="1290" y="388"/>
                      <a:pt x="1290" y="403"/>
                    </a:cubicBezTo>
                    <a:lnTo>
                      <a:pt x="1290" y="666"/>
                    </a:lnTo>
                    <a:cubicBezTo>
                      <a:pt x="1290" y="943"/>
                      <a:pt x="1526" y="1165"/>
                      <a:pt x="1803" y="1165"/>
                    </a:cubicBezTo>
                    <a:lnTo>
                      <a:pt x="3453" y="1165"/>
                    </a:lnTo>
                    <a:cubicBezTo>
                      <a:pt x="3730" y="1165"/>
                      <a:pt x="3952" y="943"/>
                      <a:pt x="3952" y="666"/>
                    </a:cubicBezTo>
                    <a:lnTo>
                      <a:pt x="3952" y="403"/>
                    </a:lnTo>
                    <a:cubicBezTo>
                      <a:pt x="3952" y="388"/>
                      <a:pt x="3967" y="361"/>
                      <a:pt x="3994" y="361"/>
                    </a:cubicBezTo>
                    <a:lnTo>
                      <a:pt x="4410" y="361"/>
                    </a:lnTo>
                    <a:cubicBezTo>
                      <a:pt x="4673" y="361"/>
                      <a:pt x="4882" y="569"/>
                      <a:pt x="4882" y="832"/>
                    </a:cubicBezTo>
                    <a:lnTo>
                      <a:pt x="4882" y="7808"/>
                    </a:lnTo>
                    <a:cubicBezTo>
                      <a:pt x="4882" y="8058"/>
                      <a:pt x="4673" y="8265"/>
                      <a:pt x="4410" y="8265"/>
                    </a:cubicBezTo>
                    <a:lnTo>
                      <a:pt x="832" y="8265"/>
                    </a:lnTo>
                    <a:cubicBezTo>
                      <a:pt x="583" y="8265"/>
                      <a:pt x="374" y="8058"/>
                      <a:pt x="374" y="7808"/>
                    </a:cubicBezTo>
                    <a:lnTo>
                      <a:pt x="374" y="3273"/>
                    </a:lnTo>
                    <a:cubicBezTo>
                      <a:pt x="374" y="3162"/>
                      <a:pt x="291" y="3079"/>
                      <a:pt x="180" y="3079"/>
                    </a:cubicBezTo>
                    <a:cubicBezTo>
                      <a:pt x="84" y="3079"/>
                      <a:pt x="0" y="3162"/>
                      <a:pt x="0" y="3273"/>
                    </a:cubicBezTo>
                    <a:lnTo>
                      <a:pt x="0" y="7808"/>
                    </a:lnTo>
                    <a:cubicBezTo>
                      <a:pt x="0" y="8265"/>
                      <a:pt x="374" y="8640"/>
                      <a:pt x="832" y="8640"/>
                    </a:cubicBezTo>
                    <a:lnTo>
                      <a:pt x="4410" y="8640"/>
                    </a:lnTo>
                    <a:cubicBezTo>
                      <a:pt x="4882" y="8640"/>
                      <a:pt x="5242" y="8265"/>
                      <a:pt x="5242" y="7808"/>
                    </a:cubicBezTo>
                    <a:lnTo>
                      <a:pt x="5242" y="832"/>
                    </a:lnTo>
                    <a:cubicBezTo>
                      <a:pt x="5242" y="375"/>
                      <a:pt x="4882" y="0"/>
                      <a:pt x="441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3" name="Google Shape;633;p36"/>
              <p:cNvSpPr/>
              <p:nvPr/>
            </p:nvSpPr>
            <p:spPr>
              <a:xfrm>
                <a:off x="6955183" y="1401691"/>
                <a:ext cx="41722" cy="97606"/>
              </a:xfrm>
              <a:custGeom>
                <a:rect b="b" l="l" r="r" t="t"/>
                <a:pathLst>
                  <a:path extrusionOk="0" h="2047" w="875">
                    <a:moveTo>
                      <a:pt x="668" y="1"/>
                    </a:moveTo>
                    <a:cubicBezTo>
                      <a:pt x="621" y="1"/>
                      <a:pt x="576" y="18"/>
                      <a:pt x="542" y="52"/>
                    </a:cubicBezTo>
                    <a:cubicBezTo>
                      <a:pt x="1" y="594"/>
                      <a:pt x="1" y="1454"/>
                      <a:pt x="542" y="1994"/>
                    </a:cubicBezTo>
                    <a:cubicBezTo>
                      <a:pt x="576" y="2029"/>
                      <a:pt x="625" y="2046"/>
                      <a:pt x="673" y="2046"/>
                    </a:cubicBezTo>
                    <a:cubicBezTo>
                      <a:pt x="722" y="2046"/>
                      <a:pt x="771" y="2029"/>
                      <a:pt x="805" y="1994"/>
                    </a:cubicBezTo>
                    <a:cubicBezTo>
                      <a:pt x="875" y="1911"/>
                      <a:pt x="875" y="1800"/>
                      <a:pt x="805" y="1731"/>
                    </a:cubicBezTo>
                    <a:cubicBezTo>
                      <a:pt x="417" y="1343"/>
                      <a:pt x="417" y="705"/>
                      <a:pt x="805" y="316"/>
                    </a:cubicBezTo>
                    <a:cubicBezTo>
                      <a:pt x="875" y="246"/>
                      <a:pt x="875" y="122"/>
                      <a:pt x="805" y="52"/>
                    </a:cubicBezTo>
                    <a:cubicBezTo>
                      <a:pt x="763" y="18"/>
                      <a:pt x="715" y="1"/>
                      <a:pt x="66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4" name="Google Shape;634;p36"/>
              <p:cNvSpPr/>
              <p:nvPr/>
            </p:nvSpPr>
            <p:spPr>
              <a:xfrm>
                <a:off x="6908262" y="1371269"/>
                <a:ext cx="58220" cy="158592"/>
              </a:xfrm>
              <a:custGeom>
                <a:rect b="b" l="l" r="r" t="t"/>
                <a:pathLst>
                  <a:path extrusionOk="0" h="3326" w="1221">
                    <a:moveTo>
                      <a:pt x="1014" y="1"/>
                    </a:moveTo>
                    <a:cubicBezTo>
                      <a:pt x="967" y="1"/>
                      <a:pt x="922" y="18"/>
                      <a:pt x="888" y="52"/>
                    </a:cubicBezTo>
                    <a:cubicBezTo>
                      <a:pt x="1" y="940"/>
                      <a:pt x="1" y="2382"/>
                      <a:pt x="888" y="3270"/>
                    </a:cubicBezTo>
                    <a:cubicBezTo>
                      <a:pt x="916" y="3297"/>
                      <a:pt x="971" y="3325"/>
                      <a:pt x="1012" y="3325"/>
                    </a:cubicBezTo>
                    <a:cubicBezTo>
                      <a:pt x="1068" y="3325"/>
                      <a:pt x="1110" y="3297"/>
                      <a:pt x="1151" y="3270"/>
                    </a:cubicBezTo>
                    <a:cubicBezTo>
                      <a:pt x="1221" y="3201"/>
                      <a:pt x="1221" y="3076"/>
                      <a:pt x="1151" y="3007"/>
                    </a:cubicBezTo>
                    <a:cubicBezTo>
                      <a:pt x="402" y="2258"/>
                      <a:pt x="402" y="1051"/>
                      <a:pt x="1151" y="316"/>
                    </a:cubicBezTo>
                    <a:cubicBezTo>
                      <a:pt x="1221" y="247"/>
                      <a:pt x="1221" y="122"/>
                      <a:pt x="1151" y="52"/>
                    </a:cubicBezTo>
                    <a:cubicBezTo>
                      <a:pt x="1109" y="18"/>
                      <a:pt x="1061" y="1"/>
                      <a:pt x="101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5" name="Google Shape;635;p36"/>
              <p:cNvSpPr/>
              <p:nvPr/>
            </p:nvSpPr>
            <p:spPr>
              <a:xfrm>
                <a:off x="7291781" y="1401691"/>
                <a:ext cx="41722" cy="97606"/>
              </a:xfrm>
              <a:custGeom>
                <a:rect b="b" l="l" r="r" t="t"/>
                <a:pathLst>
                  <a:path extrusionOk="0" h="2047" w="875">
                    <a:moveTo>
                      <a:pt x="210" y="1"/>
                    </a:moveTo>
                    <a:cubicBezTo>
                      <a:pt x="163" y="1"/>
                      <a:pt x="119" y="18"/>
                      <a:pt x="84" y="52"/>
                    </a:cubicBezTo>
                    <a:cubicBezTo>
                      <a:pt x="1" y="122"/>
                      <a:pt x="1" y="246"/>
                      <a:pt x="84" y="316"/>
                    </a:cubicBezTo>
                    <a:cubicBezTo>
                      <a:pt x="472" y="705"/>
                      <a:pt x="472" y="1343"/>
                      <a:pt x="84" y="1731"/>
                    </a:cubicBezTo>
                    <a:cubicBezTo>
                      <a:pt x="1" y="1800"/>
                      <a:pt x="1" y="1911"/>
                      <a:pt x="84" y="1994"/>
                    </a:cubicBezTo>
                    <a:cubicBezTo>
                      <a:pt x="119" y="2029"/>
                      <a:pt x="163" y="2046"/>
                      <a:pt x="210" y="2046"/>
                    </a:cubicBezTo>
                    <a:cubicBezTo>
                      <a:pt x="257" y="2046"/>
                      <a:pt x="305" y="2029"/>
                      <a:pt x="347" y="1994"/>
                    </a:cubicBezTo>
                    <a:cubicBezTo>
                      <a:pt x="874" y="1454"/>
                      <a:pt x="874" y="594"/>
                      <a:pt x="347" y="52"/>
                    </a:cubicBezTo>
                    <a:cubicBezTo>
                      <a:pt x="305" y="18"/>
                      <a:pt x="257" y="1"/>
                      <a:pt x="2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6" name="Google Shape;636;p36"/>
              <p:cNvSpPr/>
              <p:nvPr/>
            </p:nvSpPr>
            <p:spPr>
              <a:xfrm>
                <a:off x="7322871" y="1371269"/>
                <a:ext cx="57600" cy="158449"/>
              </a:xfrm>
              <a:custGeom>
                <a:rect b="b" l="l" r="r" t="t"/>
                <a:pathLst>
                  <a:path extrusionOk="0" h="3323" w="1208">
                    <a:moveTo>
                      <a:pt x="196" y="1"/>
                    </a:moveTo>
                    <a:cubicBezTo>
                      <a:pt x="149" y="1"/>
                      <a:pt x="104" y="18"/>
                      <a:pt x="70" y="52"/>
                    </a:cubicBezTo>
                    <a:cubicBezTo>
                      <a:pt x="0" y="122"/>
                      <a:pt x="0" y="247"/>
                      <a:pt x="70" y="316"/>
                    </a:cubicBezTo>
                    <a:cubicBezTo>
                      <a:pt x="805" y="1051"/>
                      <a:pt x="805" y="2258"/>
                      <a:pt x="70" y="3007"/>
                    </a:cubicBezTo>
                    <a:cubicBezTo>
                      <a:pt x="0" y="3076"/>
                      <a:pt x="0" y="3201"/>
                      <a:pt x="70" y="3270"/>
                    </a:cubicBezTo>
                    <a:cubicBezTo>
                      <a:pt x="104" y="3305"/>
                      <a:pt x="149" y="3322"/>
                      <a:pt x="196" y="3322"/>
                    </a:cubicBezTo>
                    <a:cubicBezTo>
                      <a:pt x="243" y="3322"/>
                      <a:pt x="291" y="3305"/>
                      <a:pt x="333" y="3270"/>
                    </a:cubicBezTo>
                    <a:cubicBezTo>
                      <a:pt x="1207" y="2382"/>
                      <a:pt x="1207" y="940"/>
                      <a:pt x="333" y="52"/>
                    </a:cubicBezTo>
                    <a:cubicBezTo>
                      <a:pt x="291" y="18"/>
                      <a:pt x="243" y="1"/>
                      <a:pt x="19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37" name="Google Shape;637;p36"/>
              <p:cNvSpPr/>
              <p:nvPr/>
            </p:nvSpPr>
            <p:spPr>
              <a:xfrm>
                <a:off x="7018030" y="1348476"/>
                <a:ext cx="19502" cy="17786"/>
              </a:xfrm>
              <a:custGeom>
                <a:rect b="b" l="l" r="r" t="t"/>
                <a:pathLst>
                  <a:path extrusionOk="0" h="373" w="409">
                    <a:moveTo>
                      <a:pt x="207" y="1"/>
                    </a:moveTo>
                    <a:cubicBezTo>
                      <a:pt x="168" y="1"/>
                      <a:pt x="128" y="14"/>
                      <a:pt x="97" y="46"/>
                    </a:cubicBezTo>
                    <a:cubicBezTo>
                      <a:pt x="14" y="101"/>
                      <a:pt x="1" y="212"/>
                      <a:pt x="56" y="295"/>
                    </a:cubicBezTo>
                    <a:cubicBezTo>
                      <a:pt x="93" y="348"/>
                      <a:pt x="148" y="373"/>
                      <a:pt x="204" y="373"/>
                    </a:cubicBezTo>
                    <a:cubicBezTo>
                      <a:pt x="292" y="373"/>
                      <a:pt x="380" y="309"/>
                      <a:pt x="389" y="198"/>
                    </a:cubicBezTo>
                    <a:cubicBezTo>
                      <a:pt x="409" y="88"/>
                      <a:pt x="307" y="1"/>
                      <a:pt x="20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cxnSp>
          <p:nvCxnSpPr>
            <p:cNvPr id="638" name="Google Shape;638;p36"/>
            <p:cNvCxnSpPr/>
            <p:nvPr/>
          </p:nvCxnSpPr>
          <p:spPr>
            <a:xfrm>
              <a:off x="729625" y="1355100"/>
              <a:ext cx="2556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39" name="Google Shape;639;p36"/>
            <p:cNvCxnSpPr/>
            <p:nvPr/>
          </p:nvCxnSpPr>
          <p:spPr>
            <a:xfrm>
              <a:off x="729625" y="1845525"/>
              <a:ext cx="2556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pic>
        <p:nvPicPr>
          <p:cNvPr id="640" name="Google Shape;640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34526" y="3433022"/>
            <a:ext cx="1001801" cy="80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4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p37"/>
          <p:cNvSpPr txBox="1"/>
          <p:nvPr>
            <p:ph type="title"/>
          </p:nvPr>
        </p:nvSpPr>
        <p:spPr>
          <a:xfrm>
            <a:off x="1998275" y="650925"/>
            <a:ext cx="6425700" cy="2319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Appelés à aimer</a:t>
            </a:r>
            <a:endParaRPr sz="1100"/>
          </a:p>
        </p:txBody>
      </p:sp>
      <p:sp>
        <p:nvSpPr>
          <p:cNvPr id="646" name="Google Shape;646;p37"/>
          <p:cNvSpPr txBox="1"/>
          <p:nvPr/>
        </p:nvSpPr>
        <p:spPr>
          <a:xfrm>
            <a:off x="1379975" y="1151375"/>
            <a:ext cx="7044000" cy="343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100">
                <a:solidFill>
                  <a:schemeClr val="dk2"/>
                </a:solidFill>
                <a:latin typeface="Lexend Deca"/>
                <a:ea typeface="Lexend Deca"/>
                <a:cs typeface="Lexend Deca"/>
                <a:sym typeface="Lexend Deca"/>
              </a:rPr>
              <a:t>Tu m’appelles par mon nom</a:t>
            </a:r>
            <a:endParaRPr sz="4100">
              <a:solidFill>
                <a:schemeClr val="dk2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100">
              <a:solidFill>
                <a:schemeClr val="lt2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100">
                <a:solidFill>
                  <a:schemeClr val="lt2"/>
                </a:solidFill>
                <a:latin typeface="Lexend Deca"/>
                <a:ea typeface="Lexend Deca"/>
                <a:cs typeface="Lexend Deca"/>
                <a:sym typeface="Lexend Deca"/>
              </a:rPr>
              <a:t>Tu m’appelles par mon nom</a:t>
            </a:r>
            <a:endParaRPr sz="4100">
              <a:solidFill>
                <a:schemeClr val="lt2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100">
              <a:solidFill>
                <a:schemeClr val="accent1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100">
                <a:solidFill>
                  <a:schemeClr val="accent1"/>
                </a:solidFill>
                <a:latin typeface="Lexend Deca"/>
                <a:ea typeface="Lexend Deca"/>
                <a:cs typeface="Lexend Deca"/>
                <a:sym typeface="Lexend Deca"/>
              </a:rPr>
              <a:t>Tu m’appelles par mon nom</a:t>
            </a:r>
            <a:endParaRPr sz="320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</p:txBody>
      </p:sp>
      <p:grpSp>
        <p:nvGrpSpPr>
          <p:cNvPr id="647" name="Google Shape;647;p37"/>
          <p:cNvGrpSpPr/>
          <p:nvPr/>
        </p:nvGrpSpPr>
        <p:grpSpPr>
          <a:xfrm>
            <a:off x="723837" y="552000"/>
            <a:ext cx="1218671" cy="1640915"/>
            <a:chOff x="723837" y="552000"/>
            <a:chExt cx="1218671" cy="1640915"/>
          </a:xfrm>
        </p:grpSpPr>
        <p:sp>
          <p:nvSpPr>
            <p:cNvPr id="648" name="Google Shape;648;p37"/>
            <p:cNvSpPr/>
            <p:nvPr/>
          </p:nvSpPr>
          <p:spPr>
            <a:xfrm>
              <a:off x="729625" y="552000"/>
              <a:ext cx="98100" cy="981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9" name="Google Shape;649;p37"/>
            <p:cNvSpPr/>
            <p:nvPr/>
          </p:nvSpPr>
          <p:spPr>
            <a:xfrm>
              <a:off x="882900" y="552000"/>
              <a:ext cx="98100" cy="981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0" name="Google Shape;650;p37"/>
            <p:cNvSpPr/>
            <p:nvPr/>
          </p:nvSpPr>
          <p:spPr>
            <a:xfrm>
              <a:off x="1036175" y="552000"/>
              <a:ext cx="98100" cy="981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1" name="Google Shape;651;p37"/>
            <p:cNvSpPr/>
            <p:nvPr/>
          </p:nvSpPr>
          <p:spPr>
            <a:xfrm>
              <a:off x="1379968" y="618464"/>
              <a:ext cx="255633" cy="250348"/>
            </a:xfrm>
            <a:custGeom>
              <a:rect b="b" l="l" r="r" t="t"/>
              <a:pathLst>
                <a:path extrusionOk="0" h="10799" w="11027">
                  <a:moveTo>
                    <a:pt x="5504" y="1"/>
                  </a:moveTo>
                  <a:cubicBezTo>
                    <a:pt x="5436" y="1"/>
                    <a:pt x="5367" y="2"/>
                    <a:pt x="5298" y="4"/>
                  </a:cubicBezTo>
                  <a:cubicBezTo>
                    <a:pt x="2331" y="130"/>
                    <a:pt x="1" y="2639"/>
                    <a:pt x="126" y="5621"/>
                  </a:cubicBezTo>
                  <a:cubicBezTo>
                    <a:pt x="234" y="8525"/>
                    <a:pt x="2618" y="10799"/>
                    <a:pt x="5498" y="10799"/>
                  </a:cubicBezTo>
                  <a:cubicBezTo>
                    <a:pt x="5575" y="10799"/>
                    <a:pt x="5652" y="10797"/>
                    <a:pt x="5729" y="10794"/>
                  </a:cubicBezTo>
                  <a:cubicBezTo>
                    <a:pt x="8710" y="10683"/>
                    <a:pt x="11027" y="8173"/>
                    <a:pt x="10916" y="5191"/>
                  </a:cubicBezTo>
                  <a:cubicBezTo>
                    <a:pt x="10793" y="2279"/>
                    <a:pt x="8395" y="1"/>
                    <a:pt x="550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2" name="Google Shape;652;p37"/>
            <p:cNvSpPr/>
            <p:nvPr/>
          </p:nvSpPr>
          <p:spPr>
            <a:xfrm>
              <a:off x="1483960" y="686786"/>
              <a:ext cx="47650" cy="117350"/>
            </a:xfrm>
            <a:custGeom>
              <a:rect b="b" l="l" r="r" t="t"/>
              <a:pathLst>
                <a:path extrusionOk="0" h="4694" w="1906">
                  <a:moveTo>
                    <a:pt x="1906" y="0"/>
                  </a:moveTo>
                  <a:lnTo>
                    <a:pt x="0" y="2347"/>
                  </a:lnTo>
                  <a:lnTo>
                    <a:pt x="1857" y="4694"/>
                  </a:lnTo>
                </a:path>
              </a:pathLst>
            </a:cu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653" name="Google Shape;653;p37"/>
            <p:cNvSpPr/>
            <p:nvPr/>
          </p:nvSpPr>
          <p:spPr>
            <a:xfrm flipH="1">
              <a:off x="1686874" y="618464"/>
              <a:ext cx="255633" cy="250348"/>
            </a:xfrm>
            <a:custGeom>
              <a:rect b="b" l="l" r="r" t="t"/>
              <a:pathLst>
                <a:path extrusionOk="0" h="10799" w="11027">
                  <a:moveTo>
                    <a:pt x="5504" y="1"/>
                  </a:moveTo>
                  <a:cubicBezTo>
                    <a:pt x="5436" y="1"/>
                    <a:pt x="5367" y="2"/>
                    <a:pt x="5298" y="4"/>
                  </a:cubicBezTo>
                  <a:cubicBezTo>
                    <a:pt x="2331" y="130"/>
                    <a:pt x="1" y="2639"/>
                    <a:pt x="126" y="5621"/>
                  </a:cubicBezTo>
                  <a:cubicBezTo>
                    <a:pt x="234" y="8525"/>
                    <a:pt x="2618" y="10799"/>
                    <a:pt x="5498" y="10799"/>
                  </a:cubicBezTo>
                  <a:cubicBezTo>
                    <a:pt x="5575" y="10799"/>
                    <a:pt x="5652" y="10797"/>
                    <a:pt x="5729" y="10794"/>
                  </a:cubicBezTo>
                  <a:cubicBezTo>
                    <a:pt x="8710" y="10683"/>
                    <a:pt x="11027" y="8173"/>
                    <a:pt x="10916" y="5191"/>
                  </a:cubicBezTo>
                  <a:cubicBezTo>
                    <a:pt x="10793" y="2279"/>
                    <a:pt x="8395" y="1"/>
                    <a:pt x="550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4" name="Google Shape;654;p37"/>
            <p:cNvSpPr/>
            <p:nvPr/>
          </p:nvSpPr>
          <p:spPr>
            <a:xfrm flipH="1">
              <a:off x="1790866" y="686786"/>
              <a:ext cx="47650" cy="117350"/>
            </a:xfrm>
            <a:custGeom>
              <a:rect b="b" l="l" r="r" t="t"/>
              <a:pathLst>
                <a:path extrusionOk="0" h="4694" w="1906">
                  <a:moveTo>
                    <a:pt x="1906" y="0"/>
                  </a:moveTo>
                  <a:lnTo>
                    <a:pt x="0" y="2347"/>
                  </a:lnTo>
                  <a:lnTo>
                    <a:pt x="1857" y="4694"/>
                  </a:lnTo>
                </a:path>
              </a:pathLst>
            </a:cu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sp>
        <p:grpSp>
          <p:nvGrpSpPr>
            <p:cNvPr id="655" name="Google Shape;655;p37"/>
            <p:cNvGrpSpPr/>
            <p:nvPr/>
          </p:nvGrpSpPr>
          <p:grpSpPr>
            <a:xfrm>
              <a:off x="729630" y="1968358"/>
              <a:ext cx="255615" cy="224557"/>
              <a:chOff x="6184139" y="1980808"/>
              <a:chExt cx="451696" cy="396814"/>
            </a:xfrm>
          </p:grpSpPr>
          <p:sp>
            <p:nvSpPr>
              <p:cNvPr id="656" name="Google Shape;656;p37"/>
              <p:cNvSpPr/>
              <p:nvPr/>
            </p:nvSpPr>
            <p:spPr>
              <a:xfrm>
                <a:off x="6184139" y="1980808"/>
                <a:ext cx="451696" cy="396814"/>
              </a:xfrm>
              <a:custGeom>
                <a:rect b="b" l="l" r="r" t="t"/>
                <a:pathLst>
                  <a:path extrusionOk="0" h="8322" w="9473">
                    <a:moveTo>
                      <a:pt x="4272" y="361"/>
                    </a:moveTo>
                    <a:cubicBezTo>
                      <a:pt x="4675" y="361"/>
                      <a:pt x="5063" y="583"/>
                      <a:pt x="5257" y="943"/>
                    </a:cubicBezTo>
                    <a:cubicBezTo>
                      <a:pt x="5285" y="1013"/>
                      <a:pt x="5354" y="1041"/>
                      <a:pt x="5437" y="1041"/>
                    </a:cubicBezTo>
                    <a:cubicBezTo>
                      <a:pt x="5466" y="1038"/>
                      <a:pt x="5495" y="1036"/>
                      <a:pt x="5524" y="1036"/>
                    </a:cubicBezTo>
                    <a:cubicBezTo>
                      <a:pt x="5868" y="1036"/>
                      <a:pt x="6196" y="1263"/>
                      <a:pt x="6324" y="1596"/>
                    </a:cubicBezTo>
                    <a:cubicBezTo>
                      <a:pt x="6349" y="1657"/>
                      <a:pt x="6408" y="1709"/>
                      <a:pt x="6480" y="1709"/>
                    </a:cubicBezTo>
                    <a:cubicBezTo>
                      <a:pt x="6489" y="1709"/>
                      <a:pt x="6497" y="1708"/>
                      <a:pt x="6505" y="1707"/>
                    </a:cubicBezTo>
                    <a:cubicBezTo>
                      <a:pt x="6521" y="1705"/>
                      <a:pt x="6536" y="1704"/>
                      <a:pt x="6552" y="1704"/>
                    </a:cubicBezTo>
                    <a:cubicBezTo>
                      <a:pt x="6838" y="1704"/>
                      <a:pt x="7088" y="1944"/>
                      <a:pt x="7088" y="2234"/>
                    </a:cubicBezTo>
                    <a:cubicBezTo>
                      <a:pt x="7088" y="2524"/>
                      <a:pt x="6851" y="2760"/>
                      <a:pt x="6561" y="2760"/>
                    </a:cubicBezTo>
                    <a:lnTo>
                      <a:pt x="6311" y="2760"/>
                    </a:lnTo>
                    <a:lnTo>
                      <a:pt x="6311" y="2178"/>
                    </a:lnTo>
                    <a:cubicBezTo>
                      <a:pt x="6311" y="2073"/>
                      <a:pt x="6222" y="1988"/>
                      <a:pt x="6120" y="1988"/>
                    </a:cubicBezTo>
                    <a:cubicBezTo>
                      <a:pt x="6101" y="1988"/>
                      <a:pt x="6081" y="1991"/>
                      <a:pt x="6061" y="1997"/>
                    </a:cubicBezTo>
                    <a:lnTo>
                      <a:pt x="4064" y="2566"/>
                    </a:lnTo>
                    <a:cubicBezTo>
                      <a:pt x="3981" y="2594"/>
                      <a:pt x="3926" y="2677"/>
                      <a:pt x="3939" y="2760"/>
                    </a:cubicBezTo>
                    <a:lnTo>
                      <a:pt x="3066" y="2760"/>
                    </a:lnTo>
                    <a:cubicBezTo>
                      <a:pt x="2678" y="2760"/>
                      <a:pt x="2345" y="2413"/>
                      <a:pt x="2373" y="2025"/>
                    </a:cubicBezTo>
                    <a:cubicBezTo>
                      <a:pt x="2373" y="1886"/>
                      <a:pt x="2441" y="1720"/>
                      <a:pt x="2552" y="1609"/>
                    </a:cubicBezTo>
                    <a:cubicBezTo>
                      <a:pt x="2678" y="1470"/>
                      <a:pt x="2830" y="1401"/>
                      <a:pt x="3011" y="1387"/>
                    </a:cubicBezTo>
                    <a:cubicBezTo>
                      <a:pt x="3094" y="1374"/>
                      <a:pt x="3163" y="1318"/>
                      <a:pt x="3177" y="1235"/>
                    </a:cubicBezTo>
                    <a:cubicBezTo>
                      <a:pt x="3232" y="999"/>
                      <a:pt x="3371" y="777"/>
                      <a:pt x="3565" y="610"/>
                    </a:cubicBezTo>
                    <a:cubicBezTo>
                      <a:pt x="3773" y="444"/>
                      <a:pt x="4009" y="361"/>
                      <a:pt x="4272" y="361"/>
                    </a:cubicBezTo>
                    <a:close/>
                    <a:moveTo>
                      <a:pt x="5936" y="2413"/>
                    </a:moveTo>
                    <a:lnTo>
                      <a:pt x="5936" y="2816"/>
                    </a:lnTo>
                    <a:lnTo>
                      <a:pt x="4300" y="3301"/>
                    </a:lnTo>
                    <a:lnTo>
                      <a:pt x="4300" y="2885"/>
                    </a:lnTo>
                    <a:lnTo>
                      <a:pt x="5936" y="2413"/>
                    </a:lnTo>
                    <a:close/>
                    <a:moveTo>
                      <a:pt x="5618" y="4493"/>
                    </a:moveTo>
                    <a:cubicBezTo>
                      <a:pt x="5797" y="4493"/>
                      <a:pt x="5936" y="4632"/>
                      <a:pt x="5936" y="4813"/>
                    </a:cubicBezTo>
                    <a:lnTo>
                      <a:pt x="5936" y="4826"/>
                    </a:lnTo>
                    <a:lnTo>
                      <a:pt x="5936" y="4841"/>
                    </a:lnTo>
                    <a:cubicBezTo>
                      <a:pt x="5936" y="5007"/>
                      <a:pt x="5797" y="5146"/>
                      <a:pt x="5618" y="5146"/>
                    </a:cubicBezTo>
                    <a:lnTo>
                      <a:pt x="5326" y="5146"/>
                    </a:lnTo>
                    <a:cubicBezTo>
                      <a:pt x="5146" y="5146"/>
                      <a:pt x="5007" y="5007"/>
                      <a:pt x="5007" y="4841"/>
                    </a:cubicBezTo>
                    <a:lnTo>
                      <a:pt x="5007" y="4813"/>
                    </a:lnTo>
                    <a:cubicBezTo>
                      <a:pt x="5007" y="4632"/>
                      <a:pt x="5146" y="4493"/>
                      <a:pt x="5326" y="4493"/>
                    </a:cubicBezTo>
                    <a:close/>
                    <a:moveTo>
                      <a:pt x="3621" y="4909"/>
                    </a:moveTo>
                    <a:cubicBezTo>
                      <a:pt x="3800" y="4909"/>
                      <a:pt x="3939" y="5048"/>
                      <a:pt x="3939" y="5215"/>
                    </a:cubicBezTo>
                    <a:lnTo>
                      <a:pt x="3939" y="5229"/>
                    </a:lnTo>
                    <a:lnTo>
                      <a:pt x="3939" y="5242"/>
                    </a:lnTo>
                    <a:cubicBezTo>
                      <a:pt x="3939" y="5409"/>
                      <a:pt x="3800" y="5547"/>
                      <a:pt x="3621" y="5547"/>
                    </a:cubicBezTo>
                    <a:lnTo>
                      <a:pt x="3316" y="5547"/>
                    </a:lnTo>
                    <a:cubicBezTo>
                      <a:pt x="3149" y="5547"/>
                      <a:pt x="3011" y="5409"/>
                      <a:pt x="3011" y="5242"/>
                    </a:cubicBezTo>
                    <a:lnTo>
                      <a:pt x="3011" y="5215"/>
                    </a:lnTo>
                    <a:cubicBezTo>
                      <a:pt x="3011" y="5048"/>
                      <a:pt x="3149" y="4909"/>
                      <a:pt x="3316" y="4909"/>
                    </a:cubicBezTo>
                    <a:close/>
                    <a:moveTo>
                      <a:pt x="7615" y="2483"/>
                    </a:moveTo>
                    <a:lnTo>
                      <a:pt x="7615" y="6200"/>
                    </a:lnTo>
                    <a:lnTo>
                      <a:pt x="1873" y="6200"/>
                    </a:lnTo>
                    <a:lnTo>
                      <a:pt x="1873" y="2483"/>
                    </a:lnTo>
                    <a:lnTo>
                      <a:pt x="2081" y="2483"/>
                    </a:lnTo>
                    <a:cubicBezTo>
                      <a:pt x="2247" y="2871"/>
                      <a:pt x="2636" y="3134"/>
                      <a:pt x="3066" y="3134"/>
                    </a:cubicBezTo>
                    <a:lnTo>
                      <a:pt x="3939" y="3134"/>
                    </a:lnTo>
                    <a:lnTo>
                      <a:pt x="3939" y="4619"/>
                    </a:lnTo>
                    <a:cubicBezTo>
                      <a:pt x="3843" y="4563"/>
                      <a:pt x="3732" y="4536"/>
                      <a:pt x="3621" y="4536"/>
                    </a:cubicBezTo>
                    <a:lnTo>
                      <a:pt x="3316" y="4536"/>
                    </a:lnTo>
                    <a:cubicBezTo>
                      <a:pt x="2941" y="4536"/>
                      <a:pt x="2636" y="4841"/>
                      <a:pt x="2636" y="5215"/>
                    </a:cubicBezTo>
                    <a:lnTo>
                      <a:pt x="2636" y="5242"/>
                    </a:lnTo>
                    <a:cubicBezTo>
                      <a:pt x="2636" y="5617"/>
                      <a:pt x="2941" y="5922"/>
                      <a:pt x="3316" y="5922"/>
                    </a:cubicBezTo>
                    <a:lnTo>
                      <a:pt x="3621" y="5922"/>
                    </a:lnTo>
                    <a:cubicBezTo>
                      <a:pt x="4009" y="5922"/>
                      <a:pt x="4300" y="5590"/>
                      <a:pt x="4300" y="5215"/>
                    </a:cubicBezTo>
                    <a:lnTo>
                      <a:pt x="4300" y="3676"/>
                    </a:lnTo>
                    <a:lnTo>
                      <a:pt x="5936" y="3204"/>
                    </a:lnTo>
                    <a:lnTo>
                      <a:pt x="5936" y="4203"/>
                    </a:lnTo>
                    <a:cubicBezTo>
                      <a:pt x="5840" y="4161"/>
                      <a:pt x="5742" y="4133"/>
                      <a:pt x="5618" y="4133"/>
                    </a:cubicBezTo>
                    <a:lnTo>
                      <a:pt x="5326" y="4133"/>
                    </a:lnTo>
                    <a:cubicBezTo>
                      <a:pt x="4952" y="4133"/>
                      <a:pt x="4647" y="4438"/>
                      <a:pt x="4647" y="4813"/>
                    </a:cubicBezTo>
                    <a:lnTo>
                      <a:pt x="4647" y="4841"/>
                    </a:lnTo>
                    <a:cubicBezTo>
                      <a:pt x="4647" y="5215"/>
                      <a:pt x="4952" y="5520"/>
                      <a:pt x="5326" y="5520"/>
                    </a:cubicBezTo>
                    <a:lnTo>
                      <a:pt x="5618" y="5520"/>
                    </a:lnTo>
                    <a:cubicBezTo>
                      <a:pt x="6006" y="5520"/>
                      <a:pt x="6311" y="5187"/>
                      <a:pt x="6311" y="4813"/>
                    </a:cubicBezTo>
                    <a:lnTo>
                      <a:pt x="6311" y="3134"/>
                    </a:lnTo>
                    <a:lnTo>
                      <a:pt x="6561" y="3134"/>
                    </a:lnTo>
                    <a:cubicBezTo>
                      <a:pt x="6962" y="3134"/>
                      <a:pt x="7323" y="2857"/>
                      <a:pt x="7434" y="2483"/>
                    </a:cubicBezTo>
                    <a:close/>
                    <a:moveTo>
                      <a:pt x="8044" y="1664"/>
                    </a:moveTo>
                    <a:cubicBezTo>
                      <a:pt x="8253" y="1664"/>
                      <a:pt x="8432" y="1831"/>
                      <a:pt x="8432" y="2053"/>
                    </a:cubicBezTo>
                    <a:lnTo>
                      <a:pt x="8432" y="6629"/>
                    </a:lnTo>
                    <a:cubicBezTo>
                      <a:pt x="8432" y="6838"/>
                      <a:pt x="8253" y="7017"/>
                      <a:pt x="8044" y="7017"/>
                    </a:cubicBezTo>
                    <a:lnTo>
                      <a:pt x="1443" y="7017"/>
                    </a:lnTo>
                    <a:cubicBezTo>
                      <a:pt x="1221" y="7017"/>
                      <a:pt x="1055" y="6838"/>
                      <a:pt x="1055" y="6629"/>
                    </a:cubicBezTo>
                    <a:lnTo>
                      <a:pt x="1055" y="2053"/>
                    </a:lnTo>
                    <a:cubicBezTo>
                      <a:pt x="1055" y="1831"/>
                      <a:pt x="1221" y="1664"/>
                      <a:pt x="1443" y="1664"/>
                    </a:cubicBezTo>
                    <a:lnTo>
                      <a:pt x="2081" y="1664"/>
                    </a:lnTo>
                    <a:cubicBezTo>
                      <a:pt x="2025" y="1803"/>
                      <a:pt x="1998" y="1956"/>
                      <a:pt x="1998" y="2108"/>
                    </a:cubicBezTo>
                    <a:lnTo>
                      <a:pt x="1679" y="2108"/>
                    </a:lnTo>
                    <a:cubicBezTo>
                      <a:pt x="1582" y="2108"/>
                      <a:pt x="1498" y="2191"/>
                      <a:pt x="1498" y="2289"/>
                    </a:cubicBezTo>
                    <a:lnTo>
                      <a:pt x="1498" y="6394"/>
                    </a:lnTo>
                    <a:cubicBezTo>
                      <a:pt x="1498" y="6490"/>
                      <a:pt x="1582" y="6574"/>
                      <a:pt x="1679" y="6574"/>
                    </a:cubicBezTo>
                    <a:lnTo>
                      <a:pt x="7794" y="6574"/>
                    </a:lnTo>
                    <a:cubicBezTo>
                      <a:pt x="7905" y="6574"/>
                      <a:pt x="7989" y="6490"/>
                      <a:pt x="7989" y="6394"/>
                    </a:cubicBezTo>
                    <a:lnTo>
                      <a:pt x="7989" y="2289"/>
                    </a:lnTo>
                    <a:cubicBezTo>
                      <a:pt x="7989" y="2191"/>
                      <a:pt x="7905" y="2108"/>
                      <a:pt x="7794" y="2108"/>
                    </a:cubicBezTo>
                    <a:lnTo>
                      <a:pt x="7448" y="2108"/>
                    </a:lnTo>
                    <a:cubicBezTo>
                      <a:pt x="7434" y="1942"/>
                      <a:pt x="7365" y="1790"/>
                      <a:pt x="7254" y="1664"/>
                    </a:cubicBezTo>
                    <a:close/>
                    <a:moveTo>
                      <a:pt x="4272" y="0"/>
                    </a:moveTo>
                    <a:cubicBezTo>
                      <a:pt x="3926" y="0"/>
                      <a:pt x="3593" y="111"/>
                      <a:pt x="3329" y="320"/>
                    </a:cubicBezTo>
                    <a:cubicBezTo>
                      <a:pt x="3107" y="514"/>
                      <a:pt x="2941" y="749"/>
                      <a:pt x="2844" y="1026"/>
                    </a:cubicBezTo>
                    <a:cubicBezTo>
                      <a:pt x="2663" y="1069"/>
                      <a:pt x="2484" y="1165"/>
                      <a:pt x="2345" y="1290"/>
                    </a:cubicBezTo>
                    <a:lnTo>
                      <a:pt x="1443" y="1290"/>
                    </a:lnTo>
                    <a:cubicBezTo>
                      <a:pt x="1027" y="1290"/>
                      <a:pt x="681" y="1637"/>
                      <a:pt x="681" y="2053"/>
                    </a:cubicBezTo>
                    <a:lnTo>
                      <a:pt x="681" y="6629"/>
                    </a:lnTo>
                    <a:cubicBezTo>
                      <a:pt x="681" y="6768"/>
                      <a:pt x="722" y="6906"/>
                      <a:pt x="792" y="7017"/>
                    </a:cubicBezTo>
                    <a:lnTo>
                      <a:pt x="195" y="7017"/>
                    </a:lnTo>
                    <a:cubicBezTo>
                      <a:pt x="84" y="7017"/>
                      <a:pt x="1" y="7101"/>
                      <a:pt x="1" y="7198"/>
                    </a:cubicBezTo>
                    <a:lnTo>
                      <a:pt x="1" y="7642"/>
                    </a:lnTo>
                    <a:cubicBezTo>
                      <a:pt x="1" y="8016"/>
                      <a:pt x="320" y="8321"/>
                      <a:pt x="694" y="8321"/>
                    </a:cubicBezTo>
                    <a:lnTo>
                      <a:pt x="3926" y="8321"/>
                    </a:lnTo>
                    <a:cubicBezTo>
                      <a:pt x="4037" y="8321"/>
                      <a:pt x="4120" y="8238"/>
                      <a:pt x="4120" y="8141"/>
                    </a:cubicBezTo>
                    <a:cubicBezTo>
                      <a:pt x="4120" y="8030"/>
                      <a:pt x="4037" y="7947"/>
                      <a:pt x="3926" y="7947"/>
                    </a:cubicBezTo>
                    <a:lnTo>
                      <a:pt x="694" y="7947"/>
                    </a:lnTo>
                    <a:cubicBezTo>
                      <a:pt x="514" y="7947"/>
                      <a:pt x="376" y="7808"/>
                      <a:pt x="376" y="7642"/>
                    </a:cubicBezTo>
                    <a:lnTo>
                      <a:pt x="376" y="7392"/>
                    </a:lnTo>
                    <a:lnTo>
                      <a:pt x="9098" y="7392"/>
                    </a:lnTo>
                    <a:lnTo>
                      <a:pt x="9098" y="7642"/>
                    </a:lnTo>
                    <a:cubicBezTo>
                      <a:pt x="9098" y="7808"/>
                      <a:pt x="8959" y="7947"/>
                      <a:pt x="8793" y="7947"/>
                    </a:cubicBezTo>
                    <a:lnTo>
                      <a:pt x="5562" y="7947"/>
                    </a:lnTo>
                    <a:cubicBezTo>
                      <a:pt x="5451" y="7947"/>
                      <a:pt x="5368" y="8030"/>
                      <a:pt x="5368" y="8141"/>
                    </a:cubicBezTo>
                    <a:cubicBezTo>
                      <a:pt x="5368" y="8238"/>
                      <a:pt x="5451" y="8321"/>
                      <a:pt x="5562" y="8321"/>
                    </a:cubicBezTo>
                    <a:lnTo>
                      <a:pt x="8793" y="8321"/>
                    </a:lnTo>
                    <a:cubicBezTo>
                      <a:pt x="9168" y="8321"/>
                      <a:pt x="9473" y="8016"/>
                      <a:pt x="9473" y="7642"/>
                    </a:cubicBezTo>
                    <a:lnTo>
                      <a:pt x="9473" y="7198"/>
                    </a:lnTo>
                    <a:cubicBezTo>
                      <a:pt x="9473" y="7101"/>
                      <a:pt x="9390" y="7017"/>
                      <a:pt x="9292" y="7017"/>
                    </a:cubicBezTo>
                    <a:lnTo>
                      <a:pt x="8696" y="7017"/>
                    </a:lnTo>
                    <a:cubicBezTo>
                      <a:pt x="8765" y="6906"/>
                      <a:pt x="8793" y="6768"/>
                      <a:pt x="8793" y="6629"/>
                    </a:cubicBezTo>
                    <a:lnTo>
                      <a:pt x="8793" y="2053"/>
                    </a:lnTo>
                    <a:cubicBezTo>
                      <a:pt x="8793" y="1637"/>
                      <a:pt x="8460" y="1290"/>
                      <a:pt x="8044" y="1290"/>
                    </a:cubicBezTo>
                    <a:lnTo>
                      <a:pt x="6588" y="1290"/>
                    </a:lnTo>
                    <a:cubicBezTo>
                      <a:pt x="6367" y="915"/>
                      <a:pt x="5964" y="666"/>
                      <a:pt x="5520" y="666"/>
                    </a:cubicBezTo>
                    <a:cubicBezTo>
                      <a:pt x="5243" y="250"/>
                      <a:pt x="4771" y="0"/>
                      <a:pt x="427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57" name="Google Shape;657;p37"/>
              <p:cNvSpPr/>
              <p:nvPr/>
            </p:nvSpPr>
            <p:spPr>
              <a:xfrm>
                <a:off x="6400384" y="2359892"/>
                <a:ext cx="19216" cy="17499"/>
              </a:xfrm>
              <a:custGeom>
                <a:rect b="b" l="l" r="r" t="t"/>
                <a:pathLst>
                  <a:path extrusionOk="0" h="367" w="403">
                    <a:moveTo>
                      <a:pt x="192" y="0"/>
                    </a:moveTo>
                    <a:cubicBezTo>
                      <a:pt x="147" y="0"/>
                      <a:pt x="103" y="19"/>
                      <a:pt x="70" y="53"/>
                    </a:cubicBezTo>
                    <a:cubicBezTo>
                      <a:pt x="14" y="121"/>
                      <a:pt x="1" y="219"/>
                      <a:pt x="56" y="288"/>
                    </a:cubicBezTo>
                    <a:cubicBezTo>
                      <a:pt x="89" y="342"/>
                      <a:pt x="142" y="366"/>
                      <a:pt x="197" y="366"/>
                    </a:cubicBezTo>
                    <a:cubicBezTo>
                      <a:pt x="283" y="366"/>
                      <a:pt x="372" y="306"/>
                      <a:pt x="389" y="205"/>
                    </a:cubicBezTo>
                    <a:cubicBezTo>
                      <a:pt x="403" y="136"/>
                      <a:pt x="362" y="53"/>
                      <a:pt x="278" y="25"/>
                    </a:cubicBezTo>
                    <a:cubicBezTo>
                      <a:pt x="251" y="8"/>
                      <a:pt x="221" y="0"/>
                      <a:pt x="19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658" name="Google Shape;658;p37"/>
            <p:cNvGrpSpPr/>
            <p:nvPr/>
          </p:nvGrpSpPr>
          <p:grpSpPr>
            <a:xfrm>
              <a:off x="729630" y="975085"/>
              <a:ext cx="255615" cy="254967"/>
              <a:chOff x="6184139" y="1220827"/>
              <a:chExt cx="451696" cy="450552"/>
            </a:xfrm>
          </p:grpSpPr>
          <p:sp>
            <p:nvSpPr>
              <p:cNvPr id="659" name="Google Shape;659;p37"/>
              <p:cNvSpPr/>
              <p:nvPr/>
            </p:nvSpPr>
            <p:spPr>
              <a:xfrm>
                <a:off x="6353416" y="1390104"/>
                <a:ext cx="117776" cy="137087"/>
              </a:xfrm>
              <a:custGeom>
                <a:rect b="b" l="l" r="r" t="t"/>
                <a:pathLst>
                  <a:path extrusionOk="0" h="2875" w="2470">
                    <a:moveTo>
                      <a:pt x="916" y="1946"/>
                    </a:moveTo>
                    <a:cubicBezTo>
                      <a:pt x="1069" y="1946"/>
                      <a:pt x="1193" y="2070"/>
                      <a:pt x="1193" y="2224"/>
                    </a:cubicBezTo>
                    <a:cubicBezTo>
                      <a:pt x="1193" y="2376"/>
                      <a:pt x="1069" y="2501"/>
                      <a:pt x="916" y="2501"/>
                    </a:cubicBezTo>
                    <a:lnTo>
                      <a:pt x="666" y="2501"/>
                    </a:lnTo>
                    <a:cubicBezTo>
                      <a:pt x="500" y="2501"/>
                      <a:pt x="376" y="2376"/>
                      <a:pt x="376" y="2224"/>
                    </a:cubicBezTo>
                    <a:cubicBezTo>
                      <a:pt x="376" y="2070"/>
                      <a:pt x="500" y="1946"/>
                      <a:pt x="666" y="1946"/>
                    </a:cubicBezTo>
                    <a:close/>
                    <a:moveTo>
                      <a:pt x="1383" y="1"/>
                    </a:moveTo>
                    <a:cubicBezTo>
                      <a:pt x="1371" y="1"/>
                      <a:pt x="1358" y="2"/>
                      <a:pt x="1347" y="5"/>
                    </a:cubicBezTo>
                    <a:cubicBezTo>
                      <a:pt x="1263" y="18"/>
                      <a:pt x="1193" y="101"/>
                      <a:pt x="1193" y="184"/>
                    </a:cubicBezTo>
                    <a:lnTo>
                      <a:pt x="1193" y="1627"/>
                    </a:lnTo>
                    <a:cubicBezTo>
                      <a:pt x="1110" y="1599"/>
                      <a:pt x="1014" y="1571"/>
                      <a:pt x="916" y="1571"/>
                    </a:cubicBezTo>
                    <a:lnTo>
                      <a:pt x="666" y="1571"/>
                    </a:lnTo>
                    <a:cubicBezTo>
                      <a:pt x="320" y="1571"/>
                      <a:pt x="15" y="1849"/>
                      <a:pt x="15" y="2209"/>
                    </a:cubicBezTo>
                    <a:cubicBezTo>
                      <a:pt x="1" y="2570"/>
                      <a:pt x="293" y="2875"/>
                      <a:pt x="666" y="2875"/>
                    </a:cubicBezTo>
                    <a:lnTo>
                      <a:pt x="916" y="2875"/>
                    </a:lnTo>
                    <a:cubicBezTo>
                      <a:pt x="1277" y="2875"/>
                      <a:pt x="1568" y="2584"/>
                      <a:pt x="1568" y="2224"/>
                    </a:cubicBezTo>
                    <a:lnTo>
                      <a:pt x="1568" y="600"/>
                    </a:lnTo>
                    <a:cubicBezTo>
                      <a:pt x="1637" y="628"/>
                      <a:pt x="1707" y="670"/>
                      <a:pt x="1804" y="698"/>
                    </a:cubicBezTo>
                    <a:cubicBezTo>
                      <a:pt x="2026" y="767"/>
                      <a:pt x="2081" y="920"/>
                      <a:pt x="2081" y="933"/>
                    </a:cubicBezTo>
                    <a:lnTo>
                      <a:pt x="2095" y="948"/>
                    </a:lnTo>
                    <a:cubicBezTo>
                      <a:pt x="2118" y="1025"/>
                      <a:pt x="2183" y="1067"/>
                      <a:pt x="2259" y="1067"/>
                    </a:cubicBezTo>
                    <a:cubicBezTo>
                      <a:pt x="2278" y="1067"/>
                      <a:pt x="2297" y="1064"/>
                      <a:pt x="2317" y="1059"/>
                    </a:cubicBezTo>
                    <a:cubicBezTo>
                      <a:pt x="2414" y="1031"/>
                      <a:pt x="2469" y="933"/>
                      <a:pt x="2442" y="822"/>
                    </a:cubicBezTo>
                    <a:cubicBezTo>
                      <a:pt x="2401" y="698"/>
                      <a:pt x="2247" y="448"/>
                      <a:pt x="1915" y="337"/>
                    </a:cubicBezTo>
                    <a:cubicBezTo>
                      <a:pt x="1665" y="268"/>
                      <a:pt x="1554" y="101"/>
                      <a:pt x="1541" y="88"/>
                    </a:cubicBezTo>
                    <a:cubicBezTo>
                      <a:pt x="1506" y="30"/>
                      <a:pt x="1443" y="1"/>
                      <a:pt x="138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0" name="Google Shape;660;p37"/>
              <p:cNvSpPr/>
              <p:nvPr/>
            </p:nvSpPr>
            <p:spPr>
              <a:xfrm>
                <a:off x="6184139" y="1227598"/>
                <a:ext cx="451696" cy="443781"/>
              </a:xfrm>
              <a:custGeom>
                <a:rect b="b" l="l" r="r" t="t"/>
                <a:pathLst>
                  <a:path extrusionOk="0" h="9307" w="9473">
                    <a:moveTo>
                      <a:pt x="4672" y="2941"/>
                    </a:moveTo>
                    <a:cubicBezTo>
                      <a:pt x="5194" y="2941"/>
                      <a:pt x="5714" y="3135"/>
                      <a:pt x="6103" y="3524"/>
                    </a:cubicBezTo>
                    <a:cubicBezTo>
                      <a:pt x="6894" y="4313"/>
                      <a:pt x="6894" y="5604"/>
                      <a:pt x="6103" y="6394"/>
                    </a:cubicBezTo>
                    <a:cubicBezTo>
                      <a:pt x="5708" y="6789"/>
                      <a:pt x="5188" y="6987"/>
                      <a:pt x="4667" y="6987"/>
                    </a:cubicBezTo>
                    <a:cubicBezTo>
                      <a:pt x="4147" y="6987"/>
                      <a:pt x="3627" y="6789"/>
                      <a:pt x="3232" y="6394"/>
                    </a:cubicBezTo>
                    <a:cubicBezTo>
                      <a:pt x="2441" y="5604"/>
                      <a:pt x="2441" y="4313"/>
                      <a:pt x="3232" y="3524"/>
                    </a:cubicBezTo>
                    <a:cubicBezTo>
                      <a:pt x="3627" y="3135"/>
                      <a:pt x="4151" y="2941"/>
                      <a:pt x="4672" y="2941"/>
                    </a:cubicBezTo>
                    <a:close/>
                    <a:moveTo>
                      <a:pt x="2726" y="6554"/>
                    </a:moveTo>
                    <a:cubicBezTo>
                      <a:pt x="2820" y="6554"/>
                      <a:pt x="2913" y="6588"/>
                      <a:pt x="2983" y="6658"/>
                    </a:cubicBezTo>
                    <a:cubicBezTo>
                      <a:pt x="3121" y="6796"/>
                      <a:pt x="3121" y="7018"/>
                      <a:pt x="2983" y="7157"/>
                    </a:cubicBezTo>
                    <a:lnTo>
                      <a:pt x="1720" y="8418"/>
                    </a:lnTo>
                    <a:lnTo>
                      <a:pt x="1208" y="7919"/>
                    </a:lnTo>
                    <a:lnTo>
                      <a:pt x="2469" y="6658"/>
                    </a:lnTo>
                    <a:cubicBezTo>
                      <a:pt x="2538" y="6588"/>
                      <a:pt x="2632" y="6554"/>
                      <a:pt x="2726" y="6554"/>
                    </a:cubicBezTo>
                    <a:close/>
                    <a:moveTo>
                      <a:pt x="944" y="8183"/>
                    </a:moveTo>
                    <a:lnTo>
                      <a:pt x="1457" y="8682"/>
                    </a:lnTo>
                    <a:lnTo>
                      <a:pt x="1304" y="8834"/>
                    </a:lnTo>
                    <a:cubicBezTo>
                      <a:pt x="1235" y="8904"/>
                      <a:pt x="1145" y="8938"/>
                      <a:pt x="1055" y="8938"/>
                    </a:cubicBezTo>
                    <a:cubicBezTo>
                      <a:pt x="964" y="8938"/>
                      <a:pt x="874" y="8904"/>
                      <a:pt x="805" y="8834"/>
                    </a:cubicBezTo>
                    <a:cubicBezTo>
                      <a:pt x="666" y="8696"/>
                      <a:pt x="666" y="8474"/>
                      <a:pt x="805" y="8335"/>
                    </a:cubicBezTo>
                    <a:lnTo>
                      <a:pt x="944" y="8183"/>
                    </a:lnTo>
                    <a:close/>
                    <a:moveTo>
                      <a:pt x="4718" y="1"/>
                    </a:moveTo>
                    <a:cubicBezTo>
                      <a:pt x="4642" y="1"/>
                      <a:pt x="4571" y="51"/>
                      <a:pt x="4549" y="125"/>
                    </a:cubicBezTo>
                    <a:cubicBezTo>
                      <a:pt x="4508" y="223"/>
                      <a:pt x="4564" y="320"/>
                      <a:pt x="4660" y="362"/>
                    </a:cubicBezTo>
                    <a:cubicBezTo>
                      <a:pt x="5146" y="541"/>
                      <a:pt x="5548" y="889"/>
                      <a:pt x="5797" y="1346"/>
                    </a:cubicBezTo>
                    <a:cubicBezTo>
                      <a:pt x="5834" y="1394"/>
                      <a:pt x="5890" y="1432"/>
                      <a:pt x="5950" y="1432"/>
                    </a:cubicBezTo>
                    <a:cubicBezTo>
                      <a:pt x="5959" y="1432"/>
                      <a:pt x="5969" y="1431"/>
                      <a:pt x="5978" y="1429"/>
                    </a:cubicBezTo>
                    <a:lnTo>
                      <a:pt x="6130" y="1429"/>
                    </a:lnTo>
                    <a:cubicBezTo>
                      <a:pt x="6824" y="1429"/>
                      <a:pt x="7462" y="1873"/>
                      <a:pt x="7711" y="2511"/>
                    </a:cubicBezTo>
                    <a:cubicBezTo>
                      <a:pt x="7739" y="2594"/>
                      <a:pt x="7822" y="2636"/>
                      <a:pt x="7905" y="2636"/>
                    </a:cubicBezTo>
                    <a:cubicBezTo>
                      <a:pt x="7947" y="2636"/>
                      <a:pt x="7975" y="2622"/>
                      <a:pt x="8016" y="2622"/>
                    </a:cubicBezTo>
                    <a:cubicBezTo>
                      <a:pt x="8613" y="2622"/>
                      <a:pt x="9098" y="3121"/>
                      <a:pt x="9098" y="3718"/>
                    </a:cubicBezTo>
                    <a:cubicBezTo>
                      <a:pt x="9098" y="4328"/>
                      <a:pt x="8613" y="4813"/>
                      <a:pt x="8016" y="4813"/>
                    </a:cubicBezTo>
                    <a:lnTo>
                      <a:pt x="7073" y="4813"/>
                    </a:lnTo>
                    <a:cubicBezTo>
                      <a:pt x="7004" y="3870"/>
                      <a:pt x="6380" y="3024"/>
                      <a:pt x="5492" y="2705"/>
                    </a:cubicBezTo>
                    <a:cubicBezTo>
                      <a:pt x="5230" y="2611"/>
                      <a:pt x="4957" y="2565"/>
                      <a:pt x="4687" y="2565"/>
                    </a:cubicBezTo>
                    <a:cubicBezTo>
                      <a:pt x="4001" y="2565"/>
                      <a:pt x="3329" y="2857"/>
                      <a:pt x="2872" y="3385"/>
                    </a:cubicBezTo>
                    <a:cubicBezTo>
                      <a:pt x="2705" y="3579"/>
                      <a:pt x="2567" y="3787"/>
                      <a:pt x="2456" y="4023"/>
                    </a:cubicBezTo>
                    <a:cubicBezTo>
                      <a:pt x="2358" y="4272"/>
                      <a:pt x="2289" y="4550"/>
                      <a:pt x="2275" y="4813"/>
                    </a:cubicBezTo>
                    <a:lnTo>
                      <a:pt x="1762" y="4813"/>
                    </a:lnTo>
                    <a:cubicBezTo>
                      <a:pt x="999" y="4813"/>
                      <a:pt x="376" y="4189"/>
                      <a:pt x="376" y="3426"/>
                    </a:cubicBezTo>
                    <a:cubicBezTo>
                      <a:pt x="376" y="2719"/>
                      <a:pt x="944" y="2109"/>
                      <a:pt x="1651" y="2054"/>
                    </a:cubicBezTo>
                    <a:cubicBezTo>
                      <a:pt x="1735" y="2039"/>
                      <a:pt x="1803" y="1984"/>
                      <a:pt x="1818" y="1900"/>
                    </a:cubicBezTo>
                    <a:cubicBezTo>
                      <a:pt x="1984" y="1194"/>
                      <a:pt x="2484" y="611"/>
                      <a:pt x="3177" y="362"/>
                    </a:cubicBezTo>
                    <a:cubicBezTo>
                      <a:pt x="3273" y="334"/>
                      <a:pt x="3316" y="223"/>
                      <a:pt x="3273" y="125"/>
                    </a:cubicBezTo>
                    <a:cubicBezTo>
                      <a:pt x="3251" y="48"/>
                      <a:pt x="3176" y="6"/>
                      <a:pt x="3098" y="6"/>
                    </a:cubicBezTo>
                    <a:cubicBezTo>
                      <a:pt x="3078" y="6"/>
                      <a:pt x="3058" y="9"/>
                      <a:pt x="3038" y="14"/>
                    </a:cubicBezTo>
                    <a:cubicBezTo>
                      <a:pt x="2650" y="153"/>
                      <a:pt x="2303" y="403"/>
                      <a:pt x="2025" y="722"/>
                    </a:cubicBezTo>
                    <a:cubicBezTo>
                      <a:pt x="1776" y="1000"/>
                      <a:pt x="1596" y="1332"/>
                      <a:pt x="1498" y="1693"/>
                    </a:cubicBezTo>
                    <a:cubicBezTo>
                      <a:pt x="653" y="1832"/>
                      <a:pt x="1" y="2581"/>
                      <a:pt x="1" y="3426"/>
                    </a:cubicBezTo>
                    <a:cubicBezTo>
                      <a:pt x="1" y="4397"/>
                      <a:pt x="792" y="5188"/>
                      <a:pt x="1762" y="5188"/>
                    </a:cubicBezTo>
                    <a:lnTo>
                      <a:pt x="2289" y="5188"/>
                    </a:lnTo>
                    <a:cubicBezTo>
                      <a:pt x="2317" y="5534"/>
                      <a:pt x="2428" y="5881"/>
                      <a:pt x="2608" y="6186"/>
                    </a:cubicBezTo>
                    <a:cubicBezTo>
                      <a:pt x="2469" y="6214"/>
                      <a:pt x="2330" y="6283"/>
                      <a:pt x="2206" y="6394"/>
                    </a:cubicBezTo>
                    <a:lnTo>
                      <a:pt x="542" y="8072"/>
                    </a:lnTo>
                    <a:cubicBezTo>
                      <a:pt x="250" y="8350"/>
                      <a:pt x="250" y="8807"/>
                      <a:pt x="542" y="9099"/>
                    </a:cubicBezTo>
                    <a:cubicBezTo>
                      <a:pt x="681" y="9237"/>
                      <a:pt x="868" y="9307"/>
                      <a:pt x="1055" y="9307"/>
                    </a:cubicBezTo>
                    <a:cubicBezTo>
                      <a:pt x="1242" y="9307"/>
                      <a:pt x="1430" y="9237"/>
                      <a:pt x="1568" y="9099"/>
                    </a:cubicBezTo>
                    <a:lnTo>
                      <a:pt x="3232" y="7420"/>
                    </a:lnTo>
                    <a:cubicBezTo>
                      <a:pt x="3343" y="7309"/>
                      <a:pt x="3412" y="7170"/>
                      <a:pt x="3440" y="7018"/>
                    </a:cubicBezTo>
                    <a:cubicBezTo>
                      <a:pt x="3815" y="7240"/>
                      <a:pt x="4244" y="7364"/>
                      <a:pt x="4675" y="7364"/>
                    </a:cubicBezTo>
                    <a:cubicBezTo>
                      <a:pt x="5285" y="7364"/>
                      <a:pt x="5895" y="7129"/>
                      <a:pt x="6367" y="6658"/>
                    </a:cubicBezTo>
                    <a:cubicBezTo>
                      <a:pt x="6783" y="6242"/>
                      <a:pt x="7004" y="5728"/>
                      <a:pt x="7060" y="5188"/>
                    </a:cubicBezTo>
                    <a:lnTo>
                      <a:pt x="8016" y="5188"/>
                    </a:lnTo>
                    <a:cubicBezTo>
                      <a:pt x="8821" y="5188"/>
                      <a:pt x="9473" y="4522"/>
                      <a:pt x="9473" y="3718"/>
                    </a:cubicBezTo>
                    <a:cubicBezTo>
                      <a:pt x="9473" y="2913"/>
                      <a:pt x="8821" y="2261"/>
                      <a:pt x="8016" y="2261"/>
                    </a:cubicBezTo>
                    <a:lnTo>
                      <a:pt x="8003" y="2261"/>
                    </a:lnTo>
                    <a:cubicBezTo>
                      <a:pt x="7670" y="1540"/>
                      <a:pt x="6935" y="1055"/>
                      <a:pt x="6130" y="1055"/>
                    </a:cubicBezTo>
                    <a:lnTo>
                      <a:pt x="6061" y="1055"/>
                    </a:lnTo>
                    <a:cubicBezTo>
                      <a:pt x="5770" y="569"/>
                      <a:pt x="5313" y="209"/>
                      <a:pt x="4786" y="14"/>
                    </a:cubicBezTo>
                    <a:cubicBezTo>
                      <a:pt x="4763" y="5"/>
                      <a:pt x="4740" y="1"/>
                      <a:pt x="47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1" name="Google Shape;661;p37"/>
              <p:cNvSpPr/>
              <p:nvPr/>
            </p:nvSpPr>
            <p:spPr>
              <a:xfrm>
                <a:off x="6361570" y="1220827"/>
                <a:ext cx="19025" cy="17690"/>
              </a:xfrm>
              <a:custGeom>
                <a:rect b="b" l="l" r="r" t="t"/>
                <a:pathLst>
                  <a:path extrusionOk="0" h="371" w="399">
                    <a:moveTo>
                      <a:pt x="187" y="1"/>
                    </a:moveTo>
                    <a:cubicBezTo>
                      <a:pt x="174" y="1"/>
                      <a:pt x="161" y="2"/>
                      <a:pt x="149" y="4"/>
                    </a:cubicBezTo>
                    <a:cubicBezTo>
                      <a:pt x="79" y="32"/>
                      <a:pt x="24" y="101"/>
                      <a:pt x="11" y="171"/>
                    </a:cubicBezTo>
                    <a:cubicBezTo>
                      <a:pt x="1" y="288"/>
                      <a:pt x="101" y="370"/>
                      <a:pt x="200" y="370"/>
                    </a:cubicBezTo>
                    <a:cubicBezTo>
                      <a:pt x="241" y="370"/>
                      <a:pt x="283" y="356"/>
                      <a:pt x="316" y="323"/>
                    </a:cubicBezTo>
                    <a:cubicBezTo>
                      <a:pt x="385" y="267"/>
                      <a:pt x="399" y="156"/>
                      <a:pt x="357" y="88"/>
                    </a:cubicBezTo>
                    <a:cubicBezTo>
                      <a:pt x="323" y="30"/>
                      <a:pt x="250" y="1"/>
                      <a:pt x="18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662" name="Google Shape;662;p37"/>
            <p:cNvGrpSpPr/>
            <p:nvPr/>
          </p:nvGrpSpPr>
          <p:grpSpPr>
            <a:xfrm>
              <a:off x="723837" y="1482615"/>
              <a:ext cx="267223" cy="233165"/>
              <a:chOff x="6908262" y="1240186"/>
              <a:chExt cx="472209" cy="412024"/>
            </a:xfrm>
          </p:grpSpPr>
          <p:sp>
            <p:nvSpPr>
              <p:cNvPr id="663" name="Google Shape;663;p37"/>
              <p:cNvSpPr/>
              <p:nvPr/>
            </p:nvSpPr>
            <p:spPr>
              <a:xfrm>
                <a:off x="7105958" y="1594618"/>
                <a:ext cx="76769" cy="17929"/>
              </a:xfrm>
              <a:custGeom>
                <a:rect b="b" l="l" r="r" t="t"/>
                <a:pathLst>
                  <a:path extrusionOk="0" h="376" w="1610">
                    <a:moveTo>
                      <a:pt x="181" y="0"/>
                    </a:moveTo>
                    <a:cubicBezTo>
                      <a:pt x="84" y="0"/>
                      <a:pt x="1" y="84"/>
                      <a:pt x="1" y="181"/>
                    </a:cubicBezTo>
                    <a:cubicBezTo>
                      <a:pt x="1" y="292"/>
                      <a:pt x="84" y="375"/>
                      <a:pt x="181" y="375"/>
                    </a:cubicBezTo>
                    <a:lnTo>
                      <a:pt x="1429" y="375"/>
                    </a:lnTo>
                    <a:cubicBezTo>
                      <a:pt x="1540" y="375"/>
                      <a:pt x="1609" y="292"/>
                      <a:pt x="1609" y="181"/>
                    </a:cubicBezTo>
                    <a:cubicBezTo>
                      <a:pt x="1609" y="84"/>
                      <a:pt x="1540" y="0"/>
                      <a:pt x="142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4" name="Google Shape;664;p37"/>
              <p:cNvSpPr/>
              <p:nvPr/>
            </p:nvSpPr>
            <p:spPr>
              <a:xfrm>
                <a:off x="7080209" y="1365642"/>
                <a:ext cx="136229" cy="159593"/>
              </a:xfrm>
              <a:custGeom>
                <a:rect b="b" l="l" r="r" t="t"/>
                <a:pathLst>
                  <a:path extrusionOk="0" h="3347" w="2857">
                    <a:moveTo>
                      <a:pt x="1054" y="2237"/>
                    </a:moveTo>
                    <a:cubicBezTo>
                      <a:pt x="1262" y="2237"/>
                      <a:pt x="1415" y="2404"/>
                      <a:pt x="1415" y="2598"/>
                    </a:cubicBezTo>
                    <a:lnTo>
                      <a:pt x="1415" y="2611"/>
                    </a:lnTo>
                    <a:cubicBezTo>
                      <a:pt x="1415" y="2820"/>
                      <a:pt x="1262" y="2972"/>
                      <a:pt x="1054" y="2972"/>
                    </a:cubicBezTo>
                    <a:lnTo>
                      <a:pt x="735" y="2972"/>
                    </a:lnTo>
                    <a:cubicBezTo>
                      <a:pt x="541" y="2972"/>
                      <a:pt x="374" y="2820"/>
                      <a:pt x="374" y="2611"/>
                    </a:cubicBezTo>
                    <a:lnTo>
                      <a:pt x="374" y="2598"/>
                    </a:lnTo>
                    <a:cubicBezTo>
                      <a:pt x="374" y="2404"/>
                      <a:pt x="541" y="2237"/>
                      <a:pt x="735" y="2237"/>
                    </a:cubicBezTo>
                    <a:close/>
                    <a:moveTo>
                      <a:pt x="1594" y="1"/>
                    </a:moveTo>
                    <a:cubicBezTo>
                      <a:pt x="1580" y="1"/>
                      <a:pt x="1567" y="2"/>
                      <a:pt x="1553" y="4"/>
                    </a:cubicBezTo>
                    <a:cubicBezTo>
                      <a:pt x="1470" y="32"/>
                      <a:pt x="1415" y="102"/>
                      <a:pt x="1415" y="185"/>
                    </a:cubicBezTo>
                    <a:lnTo>
                      <a:pt x="1415" y="1960"/>
                    </a:lnTo>
                    <a:cubicBezTo>
                      <a:pt x="1317" y="1904"/>
                      <a:pt x="1193" y="1862"/>
                      <a:pt x="1054" y="1862"/>
                    </a:cubicBezTo>
                    <a:lnTo>
                      <a:pt x="735" y="1862"/>
                    </a:lnTo>
                    <a:cubicBezTo>
                      <a:pt x="333" y="1862"/>
                      <a:pt x="0" y="2195"/>
                      <a:pt x="0" y="2598"/>
                    </a:cubicBezTo>
                    <a:lnTo>
                      <a:pt x="0" y="2611"/>
                    </a:lnTo>
                    <a:cubicBezTo>
                      <a:pt x="0" y="3014"/>
                      <a:pt x="333" y="3347"/>
                      <a:pt x="735" y="3347"/>
                    </a:cubicBezTo>
                    <a:lnTo>
                      <a:pt x="1054" y="3347"/>
                    </a:lnTo>
                    <a:cubicBezTo>
                      <a:pt x="1456" y="3347"/>
                      <a:pt x="1789" y="3014"/>
                      <a:pt x="1789" y="2611"/>
                    </a:cubicBezTo>
                    <a:lnTo>
                      <a:pt x="1789" y="2598"/>
                    </a:lnTo>
                    <a:lnTo>
                      <a:pt x="1789" y="614"/>
                    </a:lnTo>
                    <a:cubicBezTo>
                      <a:pt x="1872" y="670"/>
                      <a:pt x="1983" y="725"/>
                      <a:pt x="2108" y="767"/>
                    </a:cubicBezTo>
                    <a:cubicBezTo>
                      <a:pt x="2399" y="850"/>
                      <a:pt x="2469" y="1058"/>
                      <a:pt x="2469" y="1058"/>
                    </a:cubicBezTo>
                    <a:lnTo>
                      <a:pt x="2482" y="1086"/>
                    </a:lnTo>
                    <a:cubicBezTo>
                      <a:pt x="2505" y="1154"/>
                      <a:pt x="2575" y="1204"/>
                      <a:pt x="2645" y="1204"/>
                    </a:cubicBezTo>
                    <a:cubicBezTo>
                      <a:pt x="2661" y="1204"/>
                      <a:pt x="2676" y="1202"/>
                      <a:pt x="2691" y="1197"/>
                    </a:cubicBezTo>
                    <a:cubicBezTo>
                      <a:pt x="2802" y="1183"/>
                      <a:pt x="2857" y="1072"/>
                      <a:pt x="2829" y="975"/>
                    </a:cubicBezTo>
                    <a:lnTo>
                      <a:pt x="2829" y="961"/>
                    </a:lnTo>
                    <a:cubicBezTo>
                      <a:pt x="2787" y="808"/>
                      <a:pt x="2607" y="531"/>
                      <a:pt x="2219" y="407"/>
                    </a:cubicBezTo>
                    <a:cubicBezTo>
                      <a:pt x="1914" y="309"/>
                      <a:pt x="1775" y="115"/>
                      <a:pt x="1761" y="87"/>
                    </a:cubicBezTo>
                    <a:cubicBezTo>
                      <a:pt x="1726" y="30"/>
                      <a:pt x="1663" y="1"/>
                      <a:pt x="159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5" name="Google Shape;665;p37"/>
              <p:cNvSpPr/>
              <p:nvPr/>
            </p:nvSpPr>
            <p:spPr>
              <a:xfrm>
                <a:off x="7019365" y="1240186"/>
                <a:ext cx="249999" cy="412024"/>
              </a:xfrm>
              <a:custGeom>
                <a:rect b="b" l="l" r="r" t="t"/>
                <a:pathLst>
                  <a:path extrusionOk="0" h="8641" w="5243">
                    <a:moveTo>
                      <a:pt x="3578" y="361"/>
                    </a:moveTo>
                    <a:lnTo>
                      <a:pt x="3578" y="403"/>
                    </a:lnTo>
                    <a:lnTo>
                      <a:pt x="3578" y="666"/>
                    </a:lnTo>
                    <a:cubicBezTo>
                      <a:pt x="3578" y="736"/>
                      <a:pt x="3523" y="791"/>
                      <a:pt x="3453" y="791"/>
                    </a:cubicBezTo>
                    <a:lnTo>
                      <a:pt x="1803" y="791"/>
                    </a:lnTo>
                    <a:cubicBezTo>
                      <a:pt x="1720" y="791"/>
                      <a:pt x="1665" y="736"/>
                      <a:pt x="1665" y="666"/>
                    </a:cubicBezTo>
                    <a:lnTo>
                      <a:pt x="1665" y="403"/>
                    </a:lnTo>
                    <a:lnTo>
                      <a:pt x="1665" y="361"/>
                    </a:lnTo>
                    <a:close/>
                    <a:moveTo>
                      <a:pt x="832" y="0"/>
                    </a:moveTo>
                    <a:cubicBezTo>
                      <a:pt x="374" y="0"/>
                      <a:pt x="0" y="375"/>
                      <a:pt x="0" y="832"/>
                    </a:cubicBezTo>
                    <a:lnTo>
                      <a:pt x="0" y="1636"/>
                    </a:lnTo>
                    <a:cubicBezTo>
                      <a:pt x="0" y="1747"/>
                      <a:pt x="84" y="1831"/>
                      <a:pt x="180" y="1831"/>
                    </a:cubicBezTo>
                    <a:cubicBezTo>
                      <a:pt x="291" y="1831"/>
                      <a:pt x="374" y="1747"/>
                      <a:pt x="374" y="1636"/>
                    </a:cubicBezTo>
                    <a:lnTo>
                      <a:pt x="374" y="832"/>
                    </a:lnTo>
                    <a:cubicBezTo>
                      <a:pt x="374" y="569"/>
                      <a:pt x="568" y="361"/>
                      <a:pt x="832" y="361"/>
                    </a:cubicBezTo>
                    <a:lnTo>
                      <a:pt x="1262" y="361"/>
                    </a:lnTo>
                    <a:cubicBezTo>
                      <a:pt x="1276" y="361"/>
                      <a:pt x="1290" y="388"/>
                      <a:pt x="1290" y="403"/>
                    </a:cubicBezTo>
                    <a:lnTo>
                      <a:pt x="1290" y="666"/>
                    </a:lnTo>
                    <a:cubicBezTo>
                      <a:pt x="1290" y="943"/>
                      <a:pt x="1526" y="1165"/>
                      <a:pt x="1803" y="1165"/>
                    </a:cubicBezTo>
                    <a:lnTo>
                      <a:pt x="3453" y="1165"/>
                    </a:lnTo>
                    <a:cubicBezTo>
                      <a:pt x="3730" y="1165"/>
                      <a:pt x="3952" y="943"/>
                      <a:pt x="3952" y="666"/>
                    </a:cubicBezTo>
                    <a:lnTo>
                      <a:pt x="3952" y="403"/>
                    </a:lnTo>
                    <a:cubicBezTo>
                      <a:pt x="3952" y="388"/>
                      <a:pt x="3967" y="361"/>
                      <a:pt x="3994" y="361"/>
                    </a:cubicBezTo>
                    <a:lnTo>
                      <a:pt x="4410" y="361"/>
                    </a:lnTo>
                    <a:cubicBezTo>
                      <a:pt x="4673" y="361"/>
                      <a:pt x="4882" y="569"/>
                      <a:pt x="4882" y="832"/>
                    </a:cubicBezTo>
                    <a:lnTo>
                      <a:pt x="4882" y="7808"/>
                    </a:lnTo>
                    <a:cubicBezTo>
                      <a:pt x="4882" y="8058"/>
                      <a:pt x="4673" y="8265"/>
                      <a:pt x="4410" y="8265"/>
                    </a:cubicBezTo>
                    <a:lnTo>
                      <a:pt x="832" y="8265"/>
                    </a:lnTo>
                    <a:cubicBezTo>
                      <a:pt x="583" y="8265"/>
                      <a:pt x="374" y="8058"/>
                      <a:pt x="374" y="7808"/>
                    </a:cubicBezTo>
                    <a:lnTo>
                      <a:pt x="374" y="3273"/>
                    </a:lnTo>
                    <a:cubicBezTo>
                      <a:pt x="374" y="3162"/>
                      <a:pt x="291" y="3079"/>
                      <a:pt x="180" y="3079"/>
                    </a:cubicBezTo>
                    <a:cubicBezTo>
                      <a:pt x="84" y="3079"/>
                      <a:pt x="0" y="3162"/>
                      <a:pt x="0" y="3273"/>
                    </a:cubicBezTo>
                    <a:lnTo>
                      <a:pt x="0" y="7808"/>
                    </a:lnTo>
                    <a:cubicBezTo>
                      <a:pt x="0" y="8265"/>
                      <a:pt x="374" y="8640"/>
                      <a:pt x="832" y="8640"/>
                    </a:cubicBezTo>
                    <a:lnTo>
                      <a:pt x="4410" y="8640"/>
                    </a:lnTo>
                    <a:cubicBezTo>
                      <a:pt x="4882" y="8640"/>
                      <a:pt x="5242" y="8265"/>
                      <a:pt x="5242" y="7808"/>
                    </a:cubicBezTo>
                    <a:lnTo>
                      <a:pt x="5242" y="832"/>
                    </a:lnTo>
                    <a:cubicBezTo>
                      <a:pt x="5242" y="375"/>
                      <a:pt x="4882" y="0"/>
                      <a:pt x="441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6" name="Google Shape;666;p37"/>
              <p:cNvSpPr/>
              <p:nvPr/>
            </p:nvSpPr>
            <p:spPr>
              <a:xfrm>
                <a:off x="6955183" y="1401691"/>
                <a:ext cx="41722" cy="97606"/>
              </a:xfrm>
              <a:custGeom>
                <a:rect b="b" l="l" r="r" t="t"/>
                <a:pathLst>
                  <a:path extrusionOk="0" h="2047" w="875">
                    <a:moveTo>
                      <a:pt x="668" y="1"/>
                    </a:moveTo>
                    <a:cubicBezTo>
                      <a:pt x="621" y="1"/>
                      <a:pt x="576" y="18"/>
                      <a:pt x="542" y="52"/>
                    </a:cubicBezTo>
                    <a:cubicBezTo>
                      <a:pt x="1" y="594"/>
                      <a:pt x="1" y="1454"/>
                      <a:pt x="542" y="1994"/>
                    </a:cubicBezTo>
                    <a:cubicBezTo>
                      <a:pt x="576" y="2029"/>
                      <a:pt x="625" y="2046"/>
                      <a:pt x="673" y="2046"/>
                    </a:cubicBezTo>
                    <a:cubicBezTo>
                      <a:pt x="722" y="2046"/>
                      <a:pt x="771" y="2029"/>
                      <a:pt x="805" y="1994"/>
                    </a:cubicBezTo>
                    <a:cubicBezTo>
                      <a:pt x="875" y="1911"/>
                      <a:pt x="875" y="1800"/>
                      <a:pt x="805" y="1731"/>
                    </a:cubicBezTo>
                    <a:cubicBezTo>
                      <a:pt x="417" y="1343"/>
                      <a:pt x="417" y="705"/>
                      <a:pt x="805" y="316"/>
                    </a:cubicBezTo>
                    <a:cubicBezTo>
                      <a:pt x="875" y="246"/>
                      <a:pt x="875" y="122"/>
                      <a:pt x="805" y="52"/>
                    </a:cubicBezTo>
                    <a:cubicBezTo>
                      <a:pt x="763" y="18"/>
                      <a:pt x="715" y="1"/>
                      <a:pt x="66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7" name="Google Shape;667;p37"/>
              <p:cNvSpPr/>
              <p:nvPr/>
            </p:nvSpPr>
            <p:spPr>
              <a:xfrm>
                <a:off x="6908262" y="1371269"/>
                <a:ext cx="58220" cy="158592"/>
              </a:xfrm>
              <a:custGeom>
                <a:rect b="b" l="l" r="r" t="t"/>
                <a:pathLst>
                  <a:path extrusionOk="0" h="3326" w="1221">
                    <a:moveTo>
                      <a:pt x="1014" y="1"/>
                    </a:moveTo>
                    <a:cubicBezTo>
                      <a:pt x="967" y="1"/>
                      <a:pt x="922" y="18"/>
                      <a:pt x="888" y="52"/>
                    </a:cubicBezTo>
                    <a:cubicBezTo>
                      <a:pt x="1" y="940"/>
                      <a:pt x="1" y="2382"/>
                      <a:pt x="888" y="3270"/>
                    </a:cubicBezTo>
                    <a:cubicBezTo>
                      <a:pt x="916" y="3297"/>
                      <a:pt x="971" y="3325"/>
                      <a:pt x="1012" y="3325"/>
                    </a:cubicBezTo>
                    <a:cubicBezTo>
                      <a:pt x="1068" y="3325"/>
                      <a:pt x="1110" y="3297"/>
                      <a:pt x="1151" y="3270"/>
                    </a:cubicBezTo>
                    <a:cubicBezTo>
                      <a:pt x="1221" y="3201"/>
                      <a:pt x="1221" y="3076"/>
                      <a:pt x="1151" y="3007"/>
                    </a:cubicBezTo>
                    <a:cubicBezTo>
                      <a:pt x="402" y="2258"/>
                      <a:pt x="402" y="1051"/>
                      <a:pt x="1151" y="316"/>
                    </a:cubicBezTo>
                    <a:cubicBezTo>
                      <a:pt x="1221" y="247"/>
                      <a:pt x="1221" y="122"/>
                      <a:pt x="1151" y="52"/>
                    </a:cubicBezTo>
                    <a:cubicBezTo>
                      <a:pt x="1109" y="18"/>
                      <a:pt x="1061" y="1"/>
                      <a:pt x="101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8" name="Google Shape;668;p37"/>
              <p:cNvSpPr/>
              <p:nvPr/>
            </p:nvSpPr>
            <p:spPr>
              <a:xfrm>
                <a:off x="7291781" y="1401691"/>
                <a:ext cx="41722" cy="97606"/>
              </a:xfrm>
              <a:custGeom>
                <a:rect b="b" l="l" r="r" t="t"/>
                <a:pathLst>
                  <a:path extrusionOk="0" h="2047" w="875">
                    <a:moveTo>
                      <a:pt x="210" y="1"/>
                    </a:moveTo>
                    <a:cubicBezTo>
                      <a:pt x="163" y="1"/>
                      <a:pt x="119" y="18"/>
                      <a:pt x="84" y="52"/>
                    </a:cubicBezTo>
                    <a:cubicBezTo>
                      <a:pt x="1" y="122"/>
                      <a:pt x="1" y="246"/>
                      <a:pt x="84" y="316"/>
                    </a:cubicBezTo>
                    <a:cubicBezTo>
                      <a:pt x="472" y="705"/>
                      <a:pt x="472" y="1343"/>
                      <a:pt x="84" y="1731"/>
                    </a:cubicBezTo>
                    <a:cubicBezTo>
                      <a:pt x="1" y="1800"/>
                      <a:pt x="1" y="1911"/>
                      <a:pt x="84" y="1994"/>
                    </a:cubicBezTo>
                    <a:cubicBezTo>
                      <a:pt x="119" y="2029"/>
                      <a:pt x="163" y="2046"/>
                      <a:pt x="210" y="2046"/>
                    </a:cubicBezTo>
                    <a:cubicBezTo>
                      <a:pt x="257" y="2046"/>
                      <a:pt x="305" y="2029"/>
                      <a:pt x="347" y="1994"/>
                    </a:cubicBezTo>
                    <a:cubicBezTo>
                      <a:pt x="874" y="1454"/>
                      <a:pt x="874" y="594"/>
                      <a:pt x="347" y="52"/>
                    </a:cubicBezTo>
                    <a:cubicBezTo>
                      <a:pt x="305" y="18"/>
                      <a:pt x="257" y="1"/>
                      <a:pt x="2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9" name="Google Shape;669;p37"/>
              <p:cNvSpPr/>
              <p:nvPr/>
            </p:nvSpPr>
            <p:spPr>
              <a:xfrm>
                <a:off x="7322871" y="1371269"/>
                <a:ext cx="57600" cy="158449"/>
              </a:xfrm>
              <a:custGeom>
                <a:rect b="b" l="l" r="r" t="t"/>
                <a:pathLst>
                  <a:path extrusionOk="0" h="3323" w="1208">
                    <a:moveTo>
                      <a:pt x="196" y="1"/>
                    </a:moveTo>
                    <a:cubicBezTo>
                      <a:pt x="149" y="1"/>
                      <a:pt x="104" y="18"/>
                      <a:pt x="70" y="52"/>
                    </a:cubicBezTo>
                    <a:cubicBezTo>
                      <a:pt x="0" y="122"/>
                      <a:pt x="0" y="247"/>
                      <a:pt x="70" y="316"/>
                    </a:cubicBezTo>
                    <a:cubicBezTo>
                      <a:pt x="805" y="1051"/>
                      <a:pt x="805" y="2258"/>
                      <a:pt x="70" y="3007"/>
                    </a:cubicBezTo>
                    <a:cubicBezTo>
                      <a:pt x="0" y="3076"/>
                      <a:pt x="0" y="3201"/>
                      <a:pt x="70" y="3270"/>
                    </a:cubicBezTo>
                    <a:cubicBezTo>
                      <a:pt x="104" y="3305"/>
                      <a:pt x="149" y="3322"/>
                      <a:pt x="196" y="3322"/>
                    </a:cubicBezTo>
                    <a:cubicBezTo>
                      <a:pt x="243" y="3322"/>
                      <a:pt x="291" y="3305"/>
                      <a:pt x="333" y="3270"/>
                    </a:cubicBezTo>
                    <a:cubicBezTo>
                      <a:pt x="1207" y="2382"/>
                      <a:pt x="1207" y="940"/>
                      <a:pt x="333" y="52"/>
                    </a:cubicBezTo>
                    <a:cubicBezTo>
                      <a:pt x="291" y="18"/>
                      <a:pt x="243" y="1"/>
                      <a:pt x="19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70" name="Google Shape;670;p37"/>
              <p:cNvSpPr/>
              <p:nvPr/>
            </p:nvSpPr>
            <p:spPr>
              <a:xfrm>
                <a:off x="7018030" y="1348476"/>
                <a:ext cx="19502" cy="17786"/>
              </a:xfrm>
              <a:custGeom>
                <a:rect b="b" l="l" r="r" t="t"/>
                <a:pathLst>
                  <a:path extrusionOk="0" h="373" w="409">
                    <a:moveTo>
                      <a:pt x="207" y="1"/>
                    </a:moveTo>
                    <a:cubicBezTo>
                      <a:pt x="168" y="1"/>
                      <a:pt x="128" y="14"/>
                      <a:pt x="97" y="46"/>
                    </a:cubicBezTo>
                    <a:cubicBezTo>
                      <a:pt x="14" y="101"/>
                      <a:pt x="1" y="212"/>
                      <a:pt x="56" y="295"/>
                    </a:cubicBezTo>
                    <a:cubicBezTo>
                      <a:pt x="93" y="348"/>
                      <a:pt x="148" y="373"/>
                      <a:pt x="204" y="373"/>
                    </a:cubicBezTo>
                    <a:cubicBezTo>
                      <a:pt x="292" y="373"/>
                      <a:pt x="380" y="309"/>
                      <a:pt x="389" y="198"/>
                    </a:cubicBezTo>
                    <a:cubicBezTo>
                      <a:pt x="409" y="88"/>
                      <a:pt x="307" y="1"/>
                      <a:pt x="20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cxnSp>
          <p:nvCxnSpPr>
            <p:cNvPr id="671" name="Google Shape;671;p37"/>
            <p:cNvCxnSpPr/>
            <p:nvPr/>
          </p:nvCxnSpPr>
          <p:spPr>
            <a:xfrm>
              <a:off x="729625" y="1355100"/>
              <a:ext cx="2556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672" name="Google Shape;672;p37"/>
            <p:cNvCxnSpPr/>
            <p:nvPr/>
          </p:nvCxnSpPr>
          <p:spPr>
            <a:xfrm>
              <a:off x="729625" y="1845525"/>
              <a:ext cx="2556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6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p38"/>
          <p:cNvSpPr txBox="1"/>
          <p:nvPr>
            <p:ph type="title"/>
          </p:nvPr>
        </p:nvSpPr>
        <p:spPr>
          <a:xfrm>
            <a:off x="1998275" y="650925"/>
            <a:ext cx="6425700" cy="2319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Appelés à aimer</a:t>
            </a:r>
            <a:endParaRPr sz="1100"/>
          </a:p>
        </p:txBody>
      </p:sp>
      <p:sp>
        <p:nvSpPr>
          <p:cNvPr id="678" name="Google Shape;678;p38"/>
          <p:cNvSpPr txBox="1"/>
          <p:nvPr/>
        </p:nvSpPr>
        <p:spPr>
          <a:xfrm>
            <a:off x="1379975" y="1151375"/>
            <a:ext cx="7044000" cy="231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700">
                <a:solidFill>
                  <a:schemeClr val="lt2"/>
                </a:solidFill>
                <a:latin typeface="Lexend Deca"/>
                <a:ea typeface="Lexend Deca"/>
                <a:cs typeface="Lexend Deca"/>
                <a:sym typeface="Lexend Deca"/>
              </a:rPr>
              <a:t>Jésus, </a:t>
            </a:r>
            <a:endParaRPr sz="6700">
              <a:solidFill>
                <a:schemeClr val="lt2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700">
                <a:solidFill>
                  <a:schemeClr val="lt2"/>
                </a:solidFill>
                <a:latin typeface="Lexend Deca"/>
                <a:ea typeface="Lexend Deca"/>
                <a:cs typeface="Lexend Deca"/>
                <a:sym typeface="Lexend Deca"/>
              </a:rPr>
              <a:t>tu m'appelles…</a:t>
            </a:r>
            <a:r>
              <a:rPr lang="en" sz="6700">
                <a:solidFill>
                  <a:schemeClr val="dk2"/>
                </a:solidFill>
                <a:latin typeface="Lexend Deca"/>
                <a:ea typeface="Lexend Deca"/>
                <a:cs typeface="Lexend Deca"/>
                <a:sym typeface="Lexend Deca"/>
              </a:rPr>
              <a:t> </a:t>
            </a:r>
            <a:endParaRPr sz="6700">
              <a:solidFill>
                <a:schemeClr val="dk2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700">
                <a:solidFill>
                  <a:schemeClr val="lt2"/>
                </a:solidFill>
                <a:latin typeface="Lexend Deca"/>
                <a:ea typeface="Lexend Deca"/>
                <a:cs typeface="Lexend Deca"/>
                <a:sym typeface="Lexend Deca"/>
              </a:rPr>
              <a:t>Jésus!</a:t>
            </a:r>
            <a:endParaRPr sz="6700">
              <a:solidFill>
                <a:schemeClr val="lt2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chemeClr val="dk1"/>
              </a:solidFill>
              <a:latin typeface="Metrophobic"/>
              <a:ea typeface="Metrophobic"/>
              <a:cs typeface="Metrophobic"/>
              <a:sym typeface="Metrophobic"/>
            </a:endParaRPr>
          </a:p>
        </p:txBody>
      </p:sp>
      <p:grpSp>
        <p:nvGrpSpPr>
          <p:cNvPr id="679" name="Google Shape;679;p38"/>
          <p:cNvGrpSpPr/>
          <p:nvPr/>
        </p:nvGrpSpPr>
        <p:grpSpPr>
          <a:xfrm>
            <a:off x="723837" y="552000"/>
            <a:ext cx="1218671" cy="1640915"/>
            <a:chOff x="723837" y="552000"/>
            <a:chExt cx="1218671" cy="1640915"/>
          </a:xfrm>
        </p:grpSpPr>
        <p:sp>
          <p:nvSpPr>
            <p:cNvPr id="680" name="Google Shape;680;p38"/>
            <p:cNvSpPr/>
            <p:nvPr/>
          </p:nvSpPr>
          <p:spPr>
            <a:xfrm>
              <a:off x="729625" y="552000"/>
              <a:ext cx="98100" cy="981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1" name="Google Shape;681;p38"/>
            <p:cNvSpPr/>
            <p:nvPr/>
          </p:nvSpPr>
          <p:spPr>
            <a:xfrm>
              <a:off x="882900" y="552000"/>
              <a:ext cx="98100" cy="981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2" name="Google Shape;682;p38"/>
            <p:cNvSpPr/>
            <p:nvPr/>
          </p:nvSpPr>
          <p:spPr>
            <a:xfrm>
              <a:off x="1036175" y="552000"/>
              <a:ext cx="98100" cy="981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3" name="Google Shape;683;p38"/>
            <p:cNvSpPr/>
            <p:nvPr/>
          </p:nvSpPr>
          <p:spPr>
            <a:xfrm>
              <a:off x="1379968" y="618464"/>
              <a:ext cx="255633" cy="250348"/>
            </a:xfrm>
            <a:custGeom>
              <a:rect b="b" l="l" r="r" t="t"/>
              <a:pathLst>
                <a:path extrusionOk="0" h="10799" w="11027">
                  <a:moveTo>
                    <a:pt x="5504" y="1"/>
                  </a:moveTo>
                  <a:cubicBezTo>
                    <a:pt x="5436" y="1"/>
                    <a:pt x="5367" y="2"/>
                    <a:pt x="5298" y="4"/>
                  </a:cubicBezTo>
                  <a:cubicBezTo>
                    <a:pt x="2331" y="130"/>
                    <a:pt x="1" y="2639"/>
                    <a:pt x="126" y="5621"/>
                  </a:cubicBezTo>
                  <a:cubicBezTo>
                    <a:pt x="234" y="8525"/>
                    <a:pt x="2618" y="10799"/>
                    <a:pt x="5498" y="10799"/>
                  </a:cubicBezTo>
                  <a:cubicBezTo>
                    <a:pt x="5575" y="10799"/>
                    <a:pt x="5652" y="10797"/>
                    <a:pt x="5729" y="10794"/>
                  </a:cubicBezTo>
                  <a:cubicBezTo>
                    <a:pt x="8710" y="10683"/>
                    <a:pt x="11027" y="8173"/>
                    <a:pt x="10916" y="5191"/>
                  </a:cubicBezTo>
                  <a:cubicBezTo>
                    <a:pt x="10793" y="2279"/>
                    <a:pt x="8395" y="1"/>
                    <a:pt x="550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4" name="Google Shape;684;p38"/>
            <p:cNvSpPr/>
            <p:nvPr/>
          </p:nvSpPr>
          <p:spPr>
            <a:xfrm>
              <a:off x="1483960" y="686786"/>
              <a:ext cx="47650" cy="117350"/>
            </a:xfrm>
            <a:custGeom>
              <a:rect b="b" l="l" r="r" t="t"/>
              <a:pathLst>
                <a:path extrusionOk="0" h="4694" w="1906">
                  <a:moveTo>
                    <a:pt x="1906" y="0"/>
                  </a:moveTo>
                  <a:lnTo>
                    <a:pt x="0" y="2347"/>
                  </a:lnTo>
                  <a:lnTo>
                    <a:pt x="1857" y="4694"/>
                  </a:lnTo>
                </a:path>
              </a:pathLst>
            </a:cu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685" name="Google Shape;685;p38"/>
            <p:cNvSpPr/>
            <p:nvPr/>
          </p:nvSpPr>
          <p:spPr>
            <a:xfrm flipH="1">
              <a:off x="1686874" y="618464"/>
              <a:ext cx="255633" cy="250348"/>
            </a:xfrm>
            <a:custGeom>
              <a:rect b="b" l="l" r="r" t="t"/>
              <a:pathLst>
                <a:path extrusionOk="0" h="10799" w="11027">
                  <a:moveTo>
                    <a:pt x="5504" y="1"/>
                  </a:moveTo>
                  <a:cubicBezTo>
                    <a:pt x="5436" y="1"/>
                    <a:pt x="5367" y="2"/>
                    <a:pt x="5298" y="4"/>
                  </a:cubicBezTo>
                  <a:cubicBezTo>
                    <a:pt x="2331" y="130"/>
                    <a:pt x="1" y="2639"/>
                    <a:pt x="126" y="5621"/>
                  </a:cubicBezTo>
                  <a:cubicBezTo>
                    <a:pt x="234" y="8525"/>
                    <a:pt x="2618" y="10799"/>
                    <a:pt x="5498" y="10799"/>
                  </a:cubicBezTo>
                  <a:cubicBezTo>
                    <a:pt x="5575" y="10799"/>
                    <a:pt x="5652" y="10797"/>
                    <a:pt x="5729" y="10794"/>
                  </a:cubicBezTo>
                  <a:cubicBezTo>
                    <a:pt x="8710" y="10683"/>
                    <a:pt x="11027" y="8173"/>
                    <a:pt x="10916" y="5191"/>
                  </a:cubicBezTo>
                  <a:cubicBezTo>
                    <a:pt x="10793" y="2279"/>
                    <a:pt x="8395" y="1"/>
                    <a:pt x="550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6" name="Google Shape;686;p38"/>
            <p:cNvSpPr/>
            <p:nvPr/>
          </p:nvSpPr>
          <p:spPr>
            <a:xfrm flipH="1">
              <a:off x="1790866" y="686786"/>
              <a:ext cx="47650" cy="117350"/>
            </a:xfrm>
            <a:custGeom>
              <a:rect b="b" l="l" r="r" t="t"/>
              <a:pathLst>
                <a:path extrusionOk="0" h="4694" w="1906">
                  <a:moveTo>
                    <a:pt x="1906" y="0"/>
                  </a:moveTo>
                  <a:lnTo>
                    <a:pt x="0" y="2347"/>
                  </a:lnTo>
                  <a:lnTo>
                    <a:pt x="1857" y="4694"/>
                  </a:lnTo>
                </a:path>
              </a:pathLst>
            </a:cu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sp>
        <p:grpSp>
          <p:nvGrpSpPr>
            <p:cNvPr id="687" name="Google Shape;687;p38"/>
            <p:cNvGrpSpPr/>
            <p:nvPr/>
          </p:nvGrpSpPr>
          <p:grpSpPr>
            <a:xfrm>
              <a:off x="729630" y="1968358"/>
              <a:ext cx="255615" cy="224557"/>
              <a:chOff x="6184139" y="1980808"/>
              <a:chExt cx="451696" cy="396814"/>
            </a:xfrm>
          </p:grpSpPr>
          <p:sp>
            <p:nvSpPr>
              <p:cNvPr id="688" name="Google Shape;688;p38"/>
              <p:cNvSpPr/>
              <p:nvPr/>
            </p:nvSpPr>
            <p:spPr>
              <a:xfrm>
                <a:off x="6184139" y="1980808"/>
                <a:ext cx="451696" cy="396814"/>
              </a:xfrm>
              <a:custGeom>
                <a:rect b="b" l="l" r="r" t="t"/>
                <a:pathLst>
                  <a:path extrusionOk="0" h="8322" w="9473">
                    <a:moveTo>
                      <a:pt x="4272" y="361"/>
                    </a:moveTo>
                    <a:cubicBezTo>
                      <a:pt x="4675" y="361"/>
                      <a:pt x="5063" y="583"/>
                      <a:pt x="5257" y="943"/>
                    </a:cubicBezTo>
                    <a:cubicBezTo>
                      <a:pt x="5285" y="1013"/>
                      <a:pt x="5354" y="1041"/>
                      <a:pt x="5437" y="1041"/>
                    </a:cubicBezTo>
                    <a:cubicBezTo>
                      <a:pt x="5466" y="1038"/>
                      <a:pt x="5495" y="1036"/>
                      <a:pt x="5524" y="1036"/>
                    </a:cubicBezTo>
                    <a:cubicBezTo>
                      <a:pt x="5868" y="1036"/>
                      <a:pt x="6196" y="1263"/>
                      <a:pt x="6324" y="1596"/>
                    </a:cubicBezTo>
                    <a:cubicBezTo>
                      <a:pt x="6349" y="1657"/>
                      <a:pt x="6408" y="1709"/>
                      <a:pt x="6480" y="1709"/>
                    </a:cubicBezTo>
                    <a:cubicBezTo>
                      <a:pt x="6489" y="1709"/>
                      <a:pt x="6497" y="1708"/>
                      <a:pt x="6505" y="1707"/>
                    </a:cubicBezTo>
                    <a:cubicBezTo>
                      <a:pt x="6521" y="1705"/>
                      <a:pt x="6536" y="1704"/>
                      <a:pt x="6552" y="1704"/>
                    </a:cubicBezTo>
                    <a:cubicBezTo>
                      <a:pt x="6838" y="1704"/>
                      <a:pt x="7088" y="1944"/>
                      <a:pt x="7088" y="2234"/>
                    </a:cubicBezTo>
                    <a:cubicBezTo>
                      <a:pt x="7088" y="2524"/>
                      <a:pt x="6851" y="2760"/>
                      <a:pt x="6561" y="2760"/>
                    </a:cubicBezTo>
                    <a:lnTo>
                      <a:pt x="6311" y="2760"/>
                    </a:lnTo>
                    <a:lnTo>
                      <a:pt x="6311" y="2178"/>
                    </a:lnTo>
                    <a:cubicBezTo>
                      <a:pt x="6311" y="2073"/>
                      <a:pt x="6222" y="1988"/>
                      <a:pt x="6120" y="1988"/>
                    </a:cubicBezTo>
                    <a:cubicBezTo>
                      <a:pt x="6101" y="1988"/>
                      <a:pt x="6081" y="1991"/>
                      <a:pt x="6061" y="1997"/>
                    </a:cubicBezTo>
                    <a:lnTo>
                      <a:pt x="4064" y="2566"/>
                    </a:lnTo>
                    <a:cubicBezTo>
                      <a:pt x="3981" y="2594"/>
                      <a:pt x="3926" y="2677"/>
                      <a:pt x="3939" y="2760"/>
                    </a:cubicBezTo>
                    <a:lnTo>
                      <a:pt x="3066" y="2760"/>
                    </a:lnTo>
                    <a:cubicBezTo>
                      <a:pt x="2678" y="2760"/>
                      <a:pt x="2345" y="2413"/>
                      <a:pt x="2373" y="2025"/>
                    </a:cubicBezTo>
                    <a:cubicBezTo>
                      <a:pt x="2373" y="1886"/>
                      <a:pt x="2441" y="1720"/>
                      <a:pt x="2552" y="1609"/>
                    </a:cubicBezTo>
                    <a:cubicBezTo>
                      <a:pt x="2678" y="1470"/>
                      <a:pt x="2830" y="1401"/>
                      <a:pt x="3011" y="1387"/>
                    </a:cubicBezTo>
                    <a:cubicBezTo>
                      <a:pt x="3094" y="1374"/>
                      <a:pt x="3163" y="1318"/>
                      <a:pt x="3177" y="1235"/>
                    </a:cubicBezTo>
                    <a:cubicBezTo>
                      <a:pt x="3232" y="999"/>
                      <a:pt x="3371" y="777"/>
                      <a:pt x="3565" y="610"/>
                    </a:cubicBezTo>
                    <a:cubicBezTo>
                      <a:pt x="3773" y="444"/>
                      <a:pt x="4009" y="361"/>
                      <a:pt x="4272" y="361"/>
                    </a:cubicBezTo>
                    <a:close/>
                    <a:moveTo>
                      <a:pt x="5936" y="2413"/>
                    </a:moveTo>
                    <a:lnTo>
                      <a:pt x="5936" y="2816"/>
                    </a:lnTo>
                    <a:lnTo>
                      <a:pt x="4300" y="3301"/>
                    </a:lnTo>
                    <a:lnTo>
                      <a:pt x="4300" y="2885"/>
                    </a:lnTo>
                    <a:lnTo>
                      <a:pt x="5936" y="2413"/>
                    </a:lnTo>
                    <a:close/>
                    <a:moveTo>
                      <a:pt x="5618" y="4493"/>
                    </a:moveTo>
                    <a:cubicBezTo>
                      <a:pt x="5797" y="4493"/>
                      <a:pt x="5936" y="4632"/>
                      <a:pt x="5936" y="4813"/>
                    </a:cubicBezTo>
                    <a:lnTo>
                      <a:pt x="5936" y="4826"/>
                    </a:lnTo>
                    <a:lnTo>
                      <a:pt x="5936" y="4841"/>
                    </a:lnTo>
                    <a:cubicBezTo>
                      <a:pt x="5936" y="5007"/>
                      <a:pt x="5797" y="5146"/>
                      <a:pt x="5618" y="5146"/>
                    </a:cubicBezTo>
                    <a:lnTo>
                      <a:pt x="5326" y="5146"/>
                    </a:lnTo>
                    <a:cubicBezTo>
                      <a:pt x="5146" y="5146"/>
                      <a:pt x="5007" y="5007"/>
                      <a:pt x="5007" y="4841"/>
                    </a:cubicBezTo>
                    <a:lnTo>
                      <a:pt x="5007" y="4813"/>
                    </a:lnTo>
                    <a:cubicBezTo>
                      <a:pt x="5007" y="4632"/>
                      <a:pt x="5146" y="4493"/>
                      <a:pt x="5326" y="4493"/>
                    </a:cubicBezTo>
                    <a:close/>
                    <a:moveTo>
                      <a:pt x="3621" y="4909"/>
                    </a:moveTo>
                    <a:cubicBezTo>
                      <a:pt x="3800" y="4909"/>
                      <a:pt x="3939" y="5048"/>
                      <a:pt x="3939" y="5215"/>
                    </a:cubicBezTo>
                    <a:lnTo>
                      <a:pt x="3939" y="5229"/>
                    </a:lnTo>
                    <a:lnTo>
                      <a:pt x="3939" y="5242"/>
                    </a:lnTo>
                    <a:cubicBezTo>
                      <a:pt x="3939" y="5409"/>
                      <a:pt x="3800" y="5547"/>
                      <a:pt x="3621" y="5547"/>
                    </a:cubicBezTo>
                    <a:lnTo>
                      <a:pt x="3316" y="5547"/>
                    </a:lnTo>
                    <a:cubicBezTo>
                      <a:pt x="3149" y="5547"/>
                      <a:pt x="3011" y="5409"/>
                      <a:pt x="3011" y="5242"/>
                    </a:cubicBezTo>
                    <a:lnTo>
                      <a:pt x="3011" y="5215"/>
                    </a:lnTo>
                    <a:cubicBezTo>
                      <a:pt x="3011" y="5048"/>
                      <a:pt x="3149" y="4909"/>
                      <a:pt x="3316" y="4909"/>
                    </a:cubicBezTo>
                    <a:close/>
                    <a:moveTo>
                      <a:pt x="7615" y="2483"/>
                    </a:moveTo>
                    <a:lnTo>
                      <a:pt x="7615" y="6200"/>
                    </a:lnTo>
                    <a:lnTo>
                      <a:pt x="1873" y="6200"/>
                    </a:lnTo>
                    <a:lnTo>
                      <a:pt x="1873" y="2483"/>
                    </a:lnTo>
                    <a:lnTo>
                      <a:pt x="2081" y="2483"/>
                    </a:lnTo>
                    <a:cubicBezTo>
                      <a:pt x="2247" y="2871"/>
                      <a:pt x="2636" y="3134"/>
                      <a:pt x="3066" y="3134"/>
                    </a:cubicBezTo>
                    <a:lnTo>
                      <a:pt x="3939" y="3134"/>
                    </a:lnTo>
                    <a:lnTo>
                      <a:pt x="3939" y="4619"/>
                    </a:lnTo>
                    <a:cubicBezTo>
                      <a:pt x="3843" y="4563"/>
                      <a:pt x="3732" y="4536"/>
                      <a:pt x="3621" y="4536"/>
                    </a:cubicBezTo>
                    <a:lnTo>
                      <a:pt x="3316" y="4536"/>
                    </a:lnTo>
                    <a:cubicBezTo>
                      <a:pt x="2941" y="4536"/>
                      <a:pt x="2636" y="4841"/>
                      <a:pt x="2636" y="5215"/>
                    </a:cubicBezTo>
                    <a:lnTo>
                      <a:pt x="2636" y="5242"/>
                    </a:lnTo>
                    <a:cubicBezTo>
                      <a:pt x="2636" y="5617"/>
                      <a:pt x="2941" y="5922"/>
                      <a:pt x="3316" y="5922"/>
                    </a:cubicBezTo>
                    <a:lnTo>
                      <a:pt x="3621" y="5922"/>
                    </a:lnTo>
                    <a:cubicBezTo>
                      <a:pt x="4009" y="5922"/>
                      <a:pt x="4300" y="5590"/>
                      <a:pt x="4300" y="5215"/>
                    </a:cubicBezTo>
                    <a:lnTo>
                      <a:pt x="4300" y="3676"/>
                    </a:lnTo>
                    <a:lnTo>
                      <a:pt x="5936" y="3204"/>
                    </a:lnTo>
                    <a:lnTo>
                      <a:pt x="5936" y="4203"/>
                    </a:lnTo>
                    <a:cubicBezTo>
                      <a:pt x="5840" y="4161"/>
                      <a:pt x="5742" y="4133"/>
                      <a:pt x="5618" y="4133"/>
                    </a:cubicBezTo>
                    <a:lnTo>
                      <a:pt x="5326" y="4133"/>
                    </a:lnTo>
                    <a:cubicBezTo>
                      <a:pt x="4952" y="4133"/>
                      <a:pt x="4647" y="4438"/>
                      <a:pt x="4647" y="4813"/>
                    </a:cubicBezTo>
                    <a:lnTo>
                      <a:pt x="4647" y="4841"/>
                    </a:lnTo>
                    <a:cubicBezTo>
                      <a:pt x="4647" y="5215"/>
                      <a:pt x="4952" y="5520"/>
                      <a:pt x="5326" y="5520"/>
                    </a:cubicBezTo>
                    <a:lnTo>
                      <a:pt x="5618" y="5520"/>
                    </a:lnTo>
                    <a:cubicBezTo>
                      <a:pt x="6006" y="5520"/>
                      <a:pt x="6311" y="5187"/>
                      <a:pt x="6311" y="4813"/>
                    </a:cubicBezTo>
                    <a:lnTo>
                      <a:pt x="6311" y="3134"/>
                    </a:lnTo>
                    <a:lnTo>
                      <a:pt x="6561" y="3134"/>
                    </a:lnTo>
                    <a:cubicBezTo>
                      <a:pt x="6962" y="3134"/>
                      <a:pt x="7323" y="2857"/>
                      <a:pt x="7434" y="2483"/>
                    </a:cubicBezTo>
                    <a:close/>
                    <a:moveTo>
                      <a:pt x="8044" y="1664"/>
                    </a:moveTo>
                    <a:cubicBezTo>
                      <a:pt x="8253" y="1664"/>
                      <a:pt x="8432" y="1831"/>
                      <a:pt x="8432" y="2053"/>
                    </a:cubicBezTo>
                    <a:lnTo>
                      <a:pt x="8432" y="6629"/>
                    </a:lnTo>
                    <a:cubicBezTo>
                      <a:pt x="8432" y="6838"/>
                      <a:pt x="8253" y="7017"/>
                      <a:pt x="8044" y="7017"/>
                    </a:cubicBezTo>
                    <a:lnTo>
                      <a:pt x="1443" y="7017"/>
                    </a:lnTo>
                    <a:cubicBezTo>
                      <a:pt x="1221" y="7017"/>
                      <a:pt x="1055" y="6838"/>
                      <a:pt x="1055" y="6629"/>
                    </a:cubicBezTo>
                    <a:lnTo>
                      <a:pt x="1055" y="2053"/>
                    </a:lnTo>
                    <a:cubicBezTo>
                      <a:pt x="1055" y="1831"/>
                      <a:pt x="1221" y="1664"/>
                      <a:pt x="1443" y="1664"/>
                    </a:cubicBezTo>
                    <a:lnTo>
                      <a:pt x="2081" y="1664"/>
                    </a:lnTo>
                    <a:cubicBezTo>
                      <a:pt x="2025" y="1803"/>
                      <a:pt x="1998" y="1956"/>
                      <a:pt x="1998" y="2108"/>
                    </a:cubicBezTo>
                    <a:lnTo>
                      <a:pt x="1679" y="2108"/>
                    </a:lnTo>
                    <a:cubicBezTo>
                      <a:pt x="1582" y="2108"/>
                      <a:pt x="1498" y="2191"/>
                      <a:pt x="1498" y="2289"/>
                    </a:cubicBezTo>
                    <a:lnTo>
                      <a:pt x="1498" y="6394"/>
                    </a:lnTo>
                    <a:cubicBezTo>
                      <a:pt x="1498" y="6490"/>
                      <a:pt x="1582" y="6574"/>
                      <a:pt x="1679" y="6574"/>
                    </a:cubicBezTo>
                    <a:lnTo>
                      <a:pt x="7794" y="6574"/>
                    </a:lnTo>
                    <a:cubicBezTo>
                      <a:pt x="7905" y="6574"/>
                      <a:pt x="7989" y="6490"/>
                      <a:pt x="7989" y="6394"/>
                    </a:cubicBezTo>
                    <a:lnTo>
                      <a:pt x="7989" y="2289"/>
                    </a:lnTo>
                    <a:cubicBezTo>
                      <a:pt x="7989" y="2191"/>
                      <a:pt x="7905" y="2108"/>
                      <a:pt x="7794" y="2108"/>
                    </a:cubicBezTo>
                    <a:lnTo>
                      <a:pt x="7448" y="2108"/>
                    </a:lnTo>
                    <a:cubicBezTo>
                      <a:pt x="7434" y="1942"/>
                      <a:pt x="7365" y="1790"/>
                      <a:pt x="7254" y="1664"/>
                    </a:cubicBezTo>
                    <a:close/>
                    <a:moveTo>
                      <a:pt x="4272" y="0"/>
                    </a:moveTo>
                    <a:cubicBezTo>
                      <a:pt x="3926" y="0"/>
                      <a:pt x="3593" y="111"/>
                      <a:pt x="3329" y="320"/>
                    </a:cubicBezTo>
                    <a:cubicBezTo>
                      <a:pt x="3107" y="514"/>
                      <a:pt x="2941" y="749"/>
                      <a:pt x="2844" y="1026"/>
                    </a:cubicBezTo>
                    <a:cubicBezTo>
                      <a:pt x="2663" y="1069"/>
                      <a:pt x="2484" y="1165"/>
                      <a:pt x="2345" y="1290"/>
                    </a:cubicBezTo>
                    <a:lnTo>
                      <a:pt x="1443" y="1290"/>
                    </a:lnTo>
                    <a:cubicBezTo>
                      <a:pt x="1027" y="1290"/>
                      <a:pt x="681" y="1637"/>
                      <a:pt x="681" y="2053"/>
                    </a:cubicBezTo>
                    <a:lnTo>
                      <a:pt x="681" y="6629"/>
                    </a:lnTo>
                    <a:cubicBezTo>
                      <a:pt x="681" y="6768"/>
                      <a:pt x="722" y="6906"/>
                      <a:pt x="792" y="7017"/>
                    </a:cubicBezTo>
                    <a:lnTo>
                      <a:pt x="195" y="7017"/>
                    </a:lnTo>
                    <a:cubicBezTo>
                      <a:pt x="84" y="7017"/>
                      <a:pt x="1" y="7101"/>
                      <a:pt x="1" y="7198"/>
                    </a:cubicBezTo>
                    <a:lnTo>
                      <a:pt x="1" y="7642"/>
                    </a:lnTo>
                    <a:cubicBezTo>
                      <a:pt x="1" y="8016"/>
                      <a:pt x="320" y="8321"/>
                      <a:pt x="694" y="8321"/>
                    </a:cubicBezTo>
                    <a:lnTo>
                      <a:pt x="3926" y="8321"/>
                    </a:lnTo>
                    <a:cubicBezTo>
                      <a:pt x="4037" y="8321"/>
                      <a:pt x="4120" y="8238"/>
                      <a:pt x="4120" y="8141"/>
                    </a:cubicBezTo>
                    <a:cubicBezTo>
                      <a:pt x="4120" y="8030"/>
                      <a:pt x="4037" y="7947"/>
                      <a:pt x="3926" y="7947"/>
                    </a:cubicBezTo>
                    <a:lnTo>
                      <a:pt x="694" y="7947"/>
                    </a:lnTo>
                    <a:cubicBezTo>
                      <a:pt x="514" y="7947"/>
                      <a:pt x="376" y="7808"/>
                      <a:pt x="376" y="7642"/>
                    </a:cubicBezTo>
                    <a:lnTo>
                      <a:pt x="376" y="7392"/>
                    </a:lnTo>
                    <a:lnTo>
                      <a:pt x="9098" y="7392"/>
                    </a:lnTo>
                    <a:lnTo>
                      <a:pt x="9098" y="7642"/>
                    </a:lnTo>
                    <a:cubicBezTo>
                      <a:pt x="9098" y="7808"/>
                      <a:pt x="8959" y="7947"/>
                      <a:pt x="8793" y="7947"/>
                    </a:cubicBezTo>
                    <a:lnTo>
                      <a:pt x="5562" y="7947"/>
                    </a:lnTo>
                    <a:cubicBezTo>
                      <a:pt x="5451" y="7947"/>
                      <a:pt x="5368" y="8030"/>
                      <a:pt x="5368" y="8141"/>
                    </a:cubicBezTo>
                    <a:cubicBezTo>
                      <a:pt x="5368" y="8238"/>
                      <a:pt x="5451" y="8321"/>
                      <a:pt x="5562" y="8321"/>
                    </a:cubicBezTo>
                    <a:lnTo>
                      <a:pt x="8793" y="8321"/>
                    </a:lnTo>
                    <a:cubicBezTo>
                      <a:pt x="9168" y="8321"/>
                      <a:pt x="9473" y="8016"/>
                      <a:pt x="9473" y="7642"/>
                    </a:cubicBezTo>
                    <a:lnTo>
                      <a:pt x="9473" y="7198"/>
                    </a:lnTo>
                    <a:cubicBezTo>
                      <a:pt x="9473" y="7101"/>
                      <a:pt x="9390" y="7017"/>
                      <a:pt x="9292" y="7017"/>
                    </a:cubicBezTo>
                    <a:lnTo>
                      <a:pt x="8696" y="7017"/>
                    </a:lnTo>
                    <a:cubicBezTo>
                      <a:pt x="8765" y="6906"/>
                      <a:pt x="8793" y="6768"/>
                      <a:pt x="8793" y="6629"/>
                    </a:cubicBezTo>
                    <a:lnTo>
                      <a:pt x="8793" y="2053"/>
                    </a:lnTo>
                    <a:cubicBezTo>
                      <a:pt x="8793" y="1637"/>
                      <a:pt x="8460" y="1290"/>
                      <a:pt x="8044" y="1290"/>
                    </a:cubicBezTo>
                    <a:lnTo>
                      <a:pt x="6588" y="1290"/>
                    </a:lnTo>
                    <a:cubicBezTo>
                      <a:pt x="6367" y="915"/>
                      <a:pt x="5964" y="666"/>
                      <a:pt x="5520" y="666"/>
                    </a:cubicBezTo>
                    <a:cubicBezTo>
                      <a:pt x="5243" y="250"/>
                      <a:pt x="4771" y="0"/>
                      <a:pt x="427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89" name="Google Shape;689;p38"/>
              <p:cNvSpPr/>
              <p:nvPr/>
            </p:nvSpPr>
            <p:spPr>
              <a:xfrm>
                <a:off x="6400384" y="2359892"/>
                <a:ext cx="19216" cy="17499"/>
              </a:xfrm>
              <a:custGeom>
                <a:rect b="b" l="l" r="r" t="t"/>
                <a:pathLst>
                  <a:path extrusionOk="0" h="367" w="403">
                    <a:moveTo>
                      <a:pt x="192" y="0"/>
                    </a:moveTo>
                    <a:cubicBezTo>
                      <a:pt x="147" y="0"/>
                      <a:pt x="103" y="19"/>
                      <a:pt x="70" y="53"/>
                    </a:cubicBezTo>
                    <a:cubicBezTo>
                      <a:pt x="14" y="121"/>
                      <a:pt x="1" y="219"/>
                      <a:pt x="56" y="288"/>
                    </a:cubicBezTo>
                    <a:cubicBezTo>
                      <a:pt x="89" y="342"/>
                      <a:pt x="142" y="366"/>
                      <a:pt x="197" y="366"/>
                    </a:cubicBezTo>
                    <a:cubicBezTo>
                      <a:pt x="283" y="366"/>
                      <a:pt x="372" y="306"/>
                      <a:pt x="389" y="205"/>
                    </a:cubicBezTo>
                    <a:cubicBezTo>
                      <a:pt x="403" y="136"/>
                      <a:pt x="362" y="53"/>
                      <a:pt x="278" y="25"/>
                    </a:cubicBezTo>
                    <a:cubicBezTo>
                      <a:pt x="251" y="8"/>
                      <a:pt x="221" y="0"/>
                      <a:pt x="19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690" name="Google Shape;690;p38"/>
            <p:cNvGrpSpPr/>
            <p:nvPr/>
          </p:nvGrpSpPr>
          <p:grpSpPr>
            <a:xfrm>
              <a:off x="729630" y="975085"/>
              <a:ext cx="255615" cy="254967"/>
              <a:chOff x="6184139" y="1220827"/>
              <a:chExt cx="451696" cy="450552"/>
            </a:xfrm>
          </p:grpSpPr>
          <p:sp>
            <p:nvSpPr>
              <p:cNvPr id="691" name="Google Shape;691;p38"/>
              <p:cNvSpPr/>
              <p:nvPr/>
            </p:nvSpPr>
            <p:spPr>
              <a:xfrm>
                <a:off x="6353416" y="1390104"/>
                <a:ext cx="117776" cy="137087"/>
              </a:xfrm>
              <a:custGeom>
                <a:rect b="b" l="l" r="r" t="t"/>
                <a:pathLst>
                  <a:path extrusionOk="0" h="2875" w="2470">
                    <a:moveTo>
                      <a:pt x="916" y="1946"/>
                    </a:moveTo>
                    <a:cubicBezTo>
                      <a:pt x="1069" y="1946"/>
                      <a:pt x="1193" y="2070"/>
                      <a:pt x="1193" y="2224"/>
                    </a:cubicBezTo>
                    <a:cubicBezTo>
                      <a:pt x="1193" y="2376"/>
                      <a:pt x="1069" y="2501"/>
                      <a:pt x="916" y="2501"/>
                    </a:cubicBezTo>
                    <a:lnTo>
                      <a:pt x="666" y="2501"/>
                    </a:lnTo>
                    <a:cubicBezTo>
                      <a:pt x="500" y="2501"/>
                      <a:pt x="376" y="2376"/>
                      <a:pt x="376" y="2224"/>
                    </a:cubicBezTo>
                    <a:cubicBezTo>
                      <a:pt x="376" y="2070"/>
                      <a:pt x="500" y="1946"/>
                      <a:pt x="666" y="1946"/>
                    </a:cubicBezTo>
                    <a:close/>
                    <a:moveTo>
                      <a:pt x="1383" y="1"/>
                    </a:moveTo>
                    <a:cubicBezTo>
                      <a:pt x="1371" y="1"/>
                      <a:pt x="1358" y="2"/>
                      <a:pt x="1347" y="5"/>
                    </a:cubicBezTo>
                    <a:cubicBezTo>
                      <a:pt x="1263" y="18"/>
                      <a:pt x="1193" y="101"/>
                      <a:pt x="1193" y="184"/>
                    </a:cubicBezTo>
                    <a:lnTo>
                      <a:pt x="1193" y="1627"/>
                    </a:lnTo>
                    <a:cubicBezTo>
                      <a:pt x="1110" y="1599"/>
                      <a:pt x="1014" y="1571"/>
                      <a:pt x="916" y="1571"/>
                    </a:cubicBezTo>
                    <a:lnTo>
                      <a:pt x="666" y="1571"/>
                    </a:lnTo>
                    <a:cubicBezTo>
                      <a:pt x="320" y="1571"/>
                      <a:pt x="15" y="1849"/>
                      <a:pt x="15" y="2209"/>
                    </a:cubicBezTo>
                    <a:cubicBezTo>
                      <a:pt x="1" y="2570"/>
                      <a:pt x="293" y="2875"/>
                      <a:pt x="666" y="2875"/>
                    </a:cubicBezTo>
                    <a:lnTo>
                      <a:pt x="916" y="2875"/>
                    </a:lnTo>
                    <a:cubicBezTo>
                      <a:pt x="1277" y="2875"/>
                      <a:pt x="1568" y="2584"/>
                      <a:pt x="1568" y="2224"/>
                    </a:cubicBezTo>
                    <a:lnTo>
                      <a:pt x="1568" y="600"/>
                    </a:lnTo>
                    <a:cubicBezTo>
                      <a:pt x="1637" y="628"/>
                      <a:pt x="1707" y="670"/>
                      <a:pt x="1804" y="698"/>
                    </a:cubicBezTo>
                    <a:cubicBezTo>
                      <a:pt x="2026" y="767"/>
                      <a:pt x="2081" y="920"/>
                      <a:pt x="2081" y="933"/>
                    </a:cubicBezTo>
                    <a:lnTo>
                      <a:pt x="2095" y="948"/>
                    </a:lnTo>
                    <a:cubicBezTo>
                      <a:pt x="2118" y="1025"/>
                      <a:pt x="2183" y="1067"/>
                      <a:pt x="2259" y="1067"/>
                    </a:cubicBezTo>
                    <a:cubicBezTo>
                      <a:pt x="2278" y="1067"/>
                      <a:pt x="2297" y="1064"/>
                      <a:pt x="2317" y="1059"/>
                    </a:cubicBezTo>
                    <a:cubicBezTo>
                      <a:pt x="2414" y="1031"/>
                      <a:pt x="2469" y="933"/>
                      <a:pt x="2442" y="822"/>
                    </a:cubicBezTo>
                    <a:cubicBezTo>
                      <a:pt x="2401" y="698"/>
                      <a:pt x="2247" y="448"/>
                      <a:pt x="1915" y="337"/>
                    </a:cubicBezTo>
                    <a:cubicBezTo>
                      <a:pt x="1665" y="268"/>
                      <a:pt x="1554" y="101"/>
                      <a:pt x="1541" y="88"/>
                    </a:cubicBezTo>
                    <a:cubicBezTo>
                      <a:pt x="1506" y="30"/>
                      <a:pt x="1443" y="1"/>
                      <a:pt x="138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2" name="Google Shape;692;p38"/>
              <p:cNvSpPr/>
              <p:nvPr/>
            </p:nvSpPr>
            <p:spPr>
              <a:xfrm>
                <a:off x="6184139" y="1227598"/>
                <a:ext cx="451696" cy="443781"/>
              </a:xfrm>
              <a:custGeom>
                <a:rect b="b" l="l" r="r" t="t"/>
                <a:pathLst>
                  <a:path extrusionOk="0" h="9307" w="9473">
                    <a:moveTo>
                      <a:pt x="4672" y="2941"/>
                    </a:moveTo>
                    <a:cubicBezTo>
                      <a:pt x="5194" y="2941"/>
                      <a:pt x="5714" y="3135"/>
                      <a:pt x="6103" y="3524"/>
                    </a:cubicBezTo>
                    <a:cubicBezTo>
                      <a:pt x="6894" y="4313"/>
                      <a:pt x="6894" y="5604"/>
                      <a:pt x="6103" y="6394"/>
                    </a:cubicBezTo>
                    <a:cubicBezTo>
                      <a:pt x="5708" y="6789"/>
                      <a:pt x="5188" y="6987"/>
                      <a:pt x="4667" y="6987"/>
                    </a:cubicBezTo>
                    <a:cubicBezTo>
                      <a:pt x="4147" y="6987"/>
                      <a:pt x="3627" y="6789"/>
                      <a:pt x="3232" y="6394"/>
                    </a:cubicBezTo>
                    <a:cubicBezTo>
                      <a:pt x="2441" y="5604"/>
                      <a:pt x="2441" y="4313"/>
                      <a:pt x="3232" y="3524"/>
                    </a:cubicBezTo>
                    <a:cubicBezTo>
                      <a:pt x="3627" y="3135"/>
                      <a:pt x="4151" y="2941"/>
                      <a:pt x="4672" y="2941"/>
                    </a:cubicBezTo>
                    <a:close/>
                    <a:moveTo>
                      <a:pt x="2726" y="6554"/>
                    </a:moveTo>
                    <a:cubicBezTo>
                      <a:pt x="2820" y="6554"/>
                      <a:pt x="2913" y="6588"/>
                      <a:pt x="2983" y="6658"/>
                    </a:cubicBezTo>
                    <a:cubicBezTo>
                      <a:pt x="3121" y="6796"/>
                      <a:pt x="3121" y="7018"/>
                      <a:pt x="2983" y="7157"/>
                    </a:cubicBezTo>
                    <a:lnTo>
                      <a:pt x="1720" y="8418"/>
                    </a:lnTo>
                    <a:lnTo>
                      <a:pt x="1208" y="7919"/>
                    </a:lnTo>
                    <a:lnTo>
                      <a:pt x="2469" y="6658"/>
                    </a:lnTo>
                    <a:cubicBezTo>
                      <a:pt x="2538" y="6588"/>
                      <a:pt x="2632" y="6554"/>
                      <a:pt x="2726" y="6554"/>
                    </a:cubicBezTo>
                    <a:close/>
                    <a:moveTo>
                      <a:pt x="944" y="8183"/>
                    </a:moveTo>
                    <a:lnTo>
                      <a:pt x="1457" y="8682"/>
                    </a:lnTo>
                    <a:lnTo>
                      <a:pt x="1304" y="8834"/>
                    </a:lnTo>
                    <a:cubicBezTo>
                      <a:pt x="1235" y="8904"/>
                      <a:pt x="1145" y="8938"/>
                      <a:pt x="1055" y="8938"/>
                    </a:cubicBezTo>
                    <a:cubicBezTo>
                      <a:pt x="964" y="8938"/>
                      <a:pt x="874" y="8904"/>
                      <a:pt x="805" y="8834"/>
                    </a:cubicBezTo>
                    <a:cubicBezTo>
                      <a:pt x="666" y="8696"/>
                      <a:pt x="666" y="8474"/>
                      <a:pt x="805" y="8335"/>
                    </a:cubicBezTo>
                    <a:lnTo>
                      <a:pt x="944" y="8183"/>
                    </a:lnTo>
                    <a:close/>
                    <a:moveTo>
                      <a:pt x="4718" y="1"/>
                    </a:moveTo>
                    <a:cubicBezTo>
                      <a:pt x="4642" y="1"/>
                      <a:pt x="4571" y="51"/>
                      <a:pt x="4549" y="125"/>
                    </a:cubicBezTo>
                    <a:cubicBezTo>
                      <a:pt x="4508" y="223"/>
                      <a:pt x="4564" y="320"/>
                      <a:pt x="4660" y="362"/>
                    </a:cubicBezTo>
                    <a:cubicBezTo>
                      <a:pt x="5146" y="541"/>
                      <a:pt x="5548" y="889"/>
                      <a:pt x="5797" y="1346"/>
                    </a:cubicBezTo>
                    <a:cubicBezTo>
                      <a:pt x="5834" y="1394"/>
                      <a:pt x="5890" y="1432"/>
                      <a:pt x="5950" y="1432"/>
                    </a:cubicBezTo>
                    <a:cubicBezTo>
                      <a:pt x="5959" y="1432"/>
                      <a:pt x="5969" y="1431"/>
                      <a:pt x="5978" y="1429"/>
                    </a:cubicBezTo>
                    <a:lnTo>
                      <a:pt x="6130" y="1429"/>
                    </a:lnTo>
                    <a:cubicBezTo>
                      <a:pt x="6824" y="1429"/>
                      <a:pt x="7462" y="1873"/>
                      <a:pt x="7711" y="2511"/>
                    </a:cubicBezTo>
                    <a:cubicBezTo>
                      <a:pt x="7739" y="2594"/>
                      <a:pt x="7822" y="2636"/>
                      <a:pt x="7905" y="2636"/>
                    </a:cubicBezTo>
                    <a:cubicBezTo>
                      <a:pt x="7947" y="2636"/>
                      <a:pt x="7975" y="2622"/>
                      <a:pt x="8016" y="2622"/>
                    </a:cubicBezTo>
                    <a:cubicBezTo>
                      <a:pt x="8613" y="2622"/>
                      <a:pt x="9098" y="3121"/>
                      <a:pt x="9098" y="3718"/>
                    </a:cubicBezTo>
                    <a:cubicBezTo>
                      <a:pt x="9098" y="4328"/>
                      <a:pt x="8613" y="4813"/>
                      <a:pt x="8016" y="4813"/>
                    </a:cubicBezTo>
                    <a:lnTo>
                      <a:pt x="7073" y="4813"/>
                    </a:lnTo>
                    <a:cubicBezTo>
                      <a:pt x="7004" y="3870"/>
                      <a:pt x="6380" y="3024"/>
                      <a:pt x="5492" y="2705"/>
                    </a:cubicBezTo>
                    <a:cubicBezTo>
                      <a:pt x="5230" y="2611"/>
                      <a:pt x="4957" y="2565"/>
                      <a:pt x="4687" y="2565"/>
                    </a:cubicBezTo>
                    <a:cubicBezTo>
                      <a:pt x="4001" y="2565"/>
                      <a:pt x="3329" y="2857"/>
                      <a:pt x="2872" y="3385"/>
                    </a:cubicBezTo>
                    <a:cubicBezTo>
                      <a:pt x="2705" y="3579"/>
                      <a:pt x="2567" y="3787"/>
                      <a:pt x="2456" y="4023"/>
                    </a:cubicBezTo>
                    <a:cubicBezTo>
                      <a:pt x="2358" y="4272"/>
                      <a:pt x="2289" y="4550"/>
                      <a:pt x="2275" y="4813"/>
                    </a:cubicBezTo>
                    <a:lnTo>
                      <a:pt x="1762" y="4813"/>
                    </a:lnTo>
                    <a:cubicBezTo>
                      <a:pt x="999" y="4813"/>
                      <a:pt x="376" y="4189"/>
                      <a:pt x="376" y="3426"/>
                    </a:cubicBezTo>
                    <a:cubicBezTo>
                      <a:pt x="376" y="2719"/>
                      <a:pt x="944" y="2109"/>
                      <a:pt x="1651" y="2054"/>
                    </a:cubicBezTo>
                    <a:cubicBezTo>
                      <a:pt x="1735" y="2039"/>
                      <a:pt x="1803" y="1984"/>
                      <a:pt x="1818" y="1900"/>
                    </a:cubicBezTo>
                    <a:cubicBezTo>
                      <a:pt x="1984" y="1194"/>
                      <a:pt x="2484" y="611"/>
                      <a:pt x="3177" y="362"/>
                    </a:cubicBezTo>
                    <a:cubicBezTo>
                      <a:pt x="3273" y="334"/>
                      <a:pt x="3316" y="223"/>
                      <a:pt x="3273" y="125"/>
                    </a:cubicBezTo>
                    <a:cubicBezTo>
                      <a:pt x="3251" y="48"/>
                      <a:pt x="3176" y="6"/>
                      <a:pt x="3098" y="6"/>
                    </a:cubicBezTo>
                    <a:cubicBezTo>
                      <a:pt x="3078" y="6"/>
                      <a:pt x="3058" y="9"/>
                      <a:pt x="3038" y="14"/>
                    </a:cubicBezTo>
                    <a:cubicBezTo>
                      <a:pt x="2650" y="153"/>
                      <a:pt x="2303" y="403"/>
                      <a:pt x="2025" y="722"/>
                    </a:cubicBezTo>
                    <a:cubicBezTo>
                      <a:pt x="1776" y="1000"/>
                      <a:pt x="1596" y="1332"/>
                      <a:pt x="1498" y="1693"/>
                    </a:cubicBezTo>
                    <a:cubicBezTo>
                      <a:pt x="653" y="1832"/>
                      <a:pt x="1" y="2581"/>
                      <a:pt x="1" y="3426"/>
                    </a:cubicBezTo>
                    <a:cubicBezTo>
                      <a:pt x="1" y="4397"/>
                      <a:pt x="792" y="5188"/>
                      <a:pt x="1762" y="5188"/>
                    </a:cubicBezTo>
                    <a:lnTo>
                      <a:pt x="2289" y="5188"/>
                    </a:lnTo>
                    <a:cubicBezTo>
                      <a:pt x="2317" y="5534"/>
                      <a:pt x="2428" y="5881"/>
                      <a:pt x="2608" y="6186"/>
                    </a:cubicBezTo>
                    <a:cubicBezTo>
                      <a:pt x="2469" y="6214"/>
                      <a:pt x="2330" y="6283"/>
                      <a:pt x="2206" y="6394"/>
                    </a:cubicBezTo>
                    <a:lnTo>
                      <a:pt x="542" y="8072"/>
                    </a:lnTo>
                    <a:cubicBezTo>
                      <a:pt x="250" y="8350"/>
                      <a:pt x="250" y="8807"/>
                      <a:pt x="542" y="9099"/>
                    </a:cubicBezTo>
                    <a:cubicBezTo>
                      <a:pt x="681" y="9237"/>
                      <a:pt x="868" y="9307"/>
                      <a:pt x="1055" y="9307"/>
                    </a:cubicBezTo>
                    <a:cubicBezTo>
                      <a:pt x="1242" y="9307"/>
                      <a:pt x="1430" y="9237"/>
                      <a:pt x="1568" y="9099"/>
                    </a:cubicBezTo>
                    <a:lnTo>
                      <a:pt x="3232" y="7420"/>
                    </a:lnTo>
                    <a:cubicBezTo>
                      <a:pt x="3343" y="7309"/>
                      <a:pt x="3412" y="7170"/>
                      <a:pt x="3440" y="7018"/>
                    </a:cubicBezTo>
                    <a:cubicBezTo>
                      <a:pt x="3815" y="7240"/>
                      <a:pt x="4244" y="7364"/>
                      <a:pt x="4675" y="7364"/>
                    </a:cubicBezTo>
                    <a:cubicBezTo>
                      <a:pt x="5285" y="7364"/>
                      <a:pt x="5895" y="7129"/>
                      <a:pt x="6367" y="6658"/>
                    </a:cubicBezTo>
                    <a:cubicBezTo>
                      <a:pt x="6783" y="6242"/>
                      <a:pt x="7004" y="5728"/>
                      <a:pt x="7060" y="5188"/>
                    </a:cubicBezTo>
                    <a:lnTo>
                      <a:pt x="8016" y="5188"/>
                    </a:lnTo>
                    <a:cubicBezTo>
                      <a:pt x="8821" y="5188"/>
                      <a:pt x="9473" y="4522"/>
                      <a:pt x="9473" y="3718"/>
                    </a:cubicBezTo>
                    <a:cubicBezTo>
                      <a:pt x="9473" y="2913"/>
                      <a:pt x="8821" y="2261"/>
                      <a:pt x="8016" y="2261"/>
                    </a:cubicBezTo>
                    <a:lnTo>
                      <a:pt x="8003" y="2261"/>
                    </a:lnTo>
                    <a:cubicBezTo>
                      <a:pt x="7670" y="1540"/>
                      <a:pt x="6935" y="1055"/>
                      <a:pt x="6130" y="1055"/>
                    </a:cubicBezTo>
                    <a:lnTo>
                      <a:pt x="6061" y="1055"/>
                    </a:lnTo>
                    <a:cubicBezTo>
                      <a:pt x="5770" y="569"/>
                      <a:pt x="5313" y="209"/>
                      <a:pt x="4786" y="14"/>
                    </a:cubicBezTo>
                    <a:cubicBezTo>
                      <a:pt x="4763" y="5"/>
                      <a:pt x="4740" y="1"/>
                      <a:pt x="47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3" name="Google Shape;693;p38"/>
              <p:cNvSpPr/>
              <p:nvPr/>
            </p:nvSpPr>
            <p:spPr>
              <a:xfrm>
                <a:off x="6361570" y="1220827"/>
                <a:ext cx="19025" cy="17690"/>
              </a:xfrm>
              <a:custGeom>
                <a:rect b="b" l="l" r="r" t="t"/>
                <a:pathLst>
                  <a:path extrusionOk="0" h="371" w="399">
                    <a:moveTo>
                      <a:pt x="187" y="1"/>
                    </a:moveTo>
                    <a:cubicBezTo>
                      <a:pt x="174" y="1"/>
                      <a:pt x="161" y="2"/>
                      <a:pt x="149" y="4"/>
                    </a:cubicBezTo>
                    <a:cubicBezTo>
                      <a:pt x="79" y="32"/>
                      <a:pt x="24" y="101"/>
                      <a:pt x="11" y="171"/>
                    </a:cubicBezTo>
                    <a:cubicBezTo>
                      <a:pt x="1" y="288"/>
                      <a:pt x="101" y="370"/>
                      <a:pt x="200" y="370"/>
                    </a:cubicBezTo>
                    <a:cubicBezTo>
                      <a:pt x="241" y="370"/>
                      <a:pt x="283" y="356"/>
                      <a:pt x="316" y="323"/>
                    </a:cubicBezTo>
                    <a:cubicBezTo>
                      <a:pt x="385" y="267"/>
                      <a:pt x="399" y="156"/>
                      <a:pt x="357" y="88"/>
                    </a:cubicBezTo>
                    <a:cubicBezTo>
                      <a:pt x="323" y="30"/>
                      <a:pt x="250" y="1"/>
                      <a:pt x="18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694" name="Google Shape;694;p38"/>
            <p:cNvGrpSpPr/>
            <p:nvPr/>
          </p:nvGrpSpPr>
          <p:grpSpPr>
            <a:xfrm>
              <a:off x="723837" y="1482615"/>
              <a:ext cx="267223" cy="233165"/>
              <a:chOff x="6908262" y="1240186"/>
              <a:chExt cx="472209" cy="412024"/>
            </a:xfrm>
          </p:grpSpPr>
          <p:sp>
            <p:nvSpPr>
              <p:cNvPr id="695" name="Google Shape;695;p38"/>
              <p:cNvSpPr/>
              <p:nvPr/>
            </p:nvSpPr>
            <p:spPr>
              <a:xfrm>
                <a:off x="7105958" y="1594618"/>
                <a:ext cx="76769" cy="17929"/>
              </a:xfrm>
              <a:custGeom>
                <a:rect b="b" l="l" r="r" t="t"/>
                <a:pathLst>
                  <a:path extrusionOk="0" h="376" w="1610">
                    <a:moveTo>
                      <a:pt x="181" y="0"/>
                    </a:moveTo>
                    <a:cubicBezTo>
                      <a:pt x="84" y="0"/>
                      <a:pt x="1" y="84"/>
                      <a:pt x="1" y="181"/>
                    </a:cubicBezTo>
                    <a:cubicBezTo>
                      <a:pt x="1" y="292"/>
                      <a:pt x="84" y="375"/>
                      <a:pt x="181" y="375"/>
                    </a:cubicBezTo>
                    <a:lnTo>
                      <a:pt x="1429" y="375"/>
                    </a:lnTo>
                    <a:cubicBezTo>
                      <a:pt x="1540" y="375"/>
                      <a:pt x="1609" y="292"/>
                      <a:pt x="1609" y="181"/>
                    </a:cubicBezTo>
                    <a:cubicBezTo>
                      <a:pt x="1609" y="84"/>
                      <a:pt x="1540" y="0"/>
                      <a:pt x="142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6" name="Google Shape;696;p38"/>
              <p:cNvSpPr/>
              <p:nvPr/>
            </p:nvSpPr>
            <p:spPr>
              <a:xfrm>
                <a:off x="7080209" y="1365642"/>
                <a:ext cx="136229" cy="159593"/>
              </a:xfrm>
              <a:custGeom>
                <a:rect b="b" l="l" r="r" t="t"/>
                <a:pathLst>
                  <a:path extrusionOk="0" h="3347" w="2857">
                    <a:moveTo>
                      <a:pt x="1054" y="2237"/>
                    </a:moveTo>
                    <a:cubicBezTo>
                      <a:pt x="1262" y="2237"/>
                      <a:pt x="1415" y="2404"/>
                      <a:pt x="1415" y="2598"/>
                    </a:cubicBezTo>
                    <a:lnTo>
                      <a:pt x="1415" y="2611"/>
                    </a:lnTo>
                    <a:cubicBezTo>
                      <a:pt x="1415" y="2820"/>
                      <a:pt x="1262" y="2972"/>
                      <a:pt x="1054" y="2972"/>
                    </a:cubicBezTo>
                    <a:lnTo>
                      <a:pt x="735" y="2972"/>
                    </a:lnTo>
                    <a:cubicBezTo>
                      <a:pt x="541" y="2972"/>
                      <a:pt x="374" y="2820"/>
                      <a:pt x="374" y="2611"/>
                    </a:cubicBezTo>
                    <a:lnTo>
                      <a:pt x="374" y="2598"/>
                    </a:lnTo>
                    <a:cubicBezTo>
                      <a:pt x="374" y="2404"/>
                      <a:pt x="541" y="2237"/>
                      <a:pt x="735" y="2237"/>
                    </a:cubicBezTo>
                    <a:close/>
                    <a:moveTo>
                      <a:pt x="1594" y="1"/>
                    </a:moveTo>
                    <a:cubicBezTo>
                      <a:pt x="1580" y="1"/>
                      <a:pt x="1567" y="2"/>
                      <a:pt x="1553" y="4"/>
                    </a:cubicBezTo>
                    <a:cubicBezTo>
                      <a:pt x="1470" y="32"/>
                      <a:pt x="1415" y="102"/>
                      <a:pt x="1415" y="185"/>
                    </a:cubicBezTo>
                    <a:lnTo>
                      <a:pt x="1415" y="1960"/>
                    </a:lnTo>
                    <a:cubicBezTo>
                      <a:pt x="1317" y="1904"/>
                      <a:pt x="1193" y="1862"/>
                      <a:pt x="1054" y="1862"/>
                    </a:cubicBezTo>
                    <a:lnTo>
                      <a:pt x="735" y="1862"/>
                    </a:lnTo>
                    <a:cubicBezTo>
                      <a:pt x="333" y="1862"/>
                      <a:pt x="0" y="2195"/>
                      <a:pt x="0" y="2598"/>
                    </a:cubicBezTo>
                    <a:lnTo>
                      <a:pt x="0" y="2611"/>
                    </a:lnTo>
                    <a:cubicBezTo>
                      <a:pt x="0" y="3014"/>
                      <a:pt x="333" y="3347"/>
                      <a:pt x="735" y="3347"/>
                    </a:cubicBezTo>
                    <a:lnTo>
                      <a:pt x="1054" y="3347"/>
                    </a:lnTo>
                    <a:cubicBezTo>
                      <a:pt x="1456" y="3347"/>
                      <a:pt x="1789" y="3014"/>
                      <a:pt x="1789" y="2611"/>
                    </a:cubicBezTo>
                    <a:lnTo>
                      <a:pt x="1789" y="2598"/>
                    </a:lnTo>
                    <a:lnTo>
                      <a:pt x="1789" y="614"/>
                    </a:lnTo>
                    <a:cubicBezTo>
                      <a:pt x="1872" y="670"/>
                      <a:pt x="1983" y="725"/>
                      <a:pt x="2108" y="767"/>
                    </a:cubicBezTo>
                    <a:cubicBezTo>
                      <a:pt x="2399" y="850"/>
                      <a:pt x="2469" y="1058"/>
                      <a:pt x="2469" y="1058"/>
                    </a:cubicBezTo>
                    <a:lnTo>
                      <a:pt x="2482" y="1086"/>
                    </a:lnTo>
                    <a:cubicBezTo>
                      <a:pt x="2505" y="1154"/>
                      <a:pt x="2575" y="1204"/>
                      <a:pt x="2645" y="1204"/>
                    </a:cubicBezTo>
                    <a:cubicBezTo>
                      <a:pt x="2661" y="1204"/>
                      <a:pt x="2676" y="1202"/>
                      <a:pt x="2691" y="1197"/>
                    </a:cubicBezTo>
                    <a:cubicBezTo>
                      <a:pt x="2802" y="1183"/>
                      <a:pt x="2857" y="1072"/>
                      <a:pt x="2829" y="975"/>
                    </a:cubicBezTo>
                    <a:lnTo>
                      <a:pt x="2829" y="961"/>
                    </a:lnTo>
                    <a:cubicBezTo>
                      <a:pt x="2787" y="808"/>
                      <a:pt x="2607" y="531"/>
                      <a:pt x="2219" y="407"/>
                    </a:cubicBezTo>
                    <a:cubicBezTo>
                      <a:pt x="1914" y="309"/>
                      <a:pt x="1775" y="115"/>
                      <a:pt x="1761" y="87"/>
                    </a:cubicBezTo>
                    <a:cubicBezTo>
                      <a:pt x="1726" y="30"/>
                      <a:pt x="1663" y="1"/>
                      <a:pt x="159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7" name="Google Shape;697;p38"/>
              <p:cNvSpPr/>
              <p:nvPr/>
            </p:nvSpPr>
            <p:spPr>
              <a:xfrm>
                <a:off x="7019365" y="1240186"/>
                <a:ext cx="249999" cy="412024"/>
              </a:xfrm>
              <a:custGeom>
                <a:rect b="b" l="l" r="r" t="t"/>
                <a:pathLst>
                  <a:path extrusionOk="0" h="8641" w="5243">
                    <a:moveTo>
                      <a:pt x="3578" y="361"/>
                    </a:moveTo>
                    <a:lnTo>
                      <a:pt x="3578" y="403"/>
                    </a:lnTo>
                    <a:lnTo>
                      <a:pt x="3578" y="666"/>
                    </a:lnTo>
                    <a:cubicBezTo>
                      <a:pt x="3578" y="736"/>
                      <a:pt x="3523" y="791"/>
                      <a:pt x="3453" y="791"/>
                    </a:cubicBezTo>
                    <a:lnTo>
                      <a:pt x="1803" y="791"/>
                    </a:lnTo>
                    <a:cubicBezTo>
                      <a:pt x="1720" y="791"/>
                      <a:pt x="1665" y="736"/>
                      <a:pt x="1665" y="666"/>
                    </a:cubicBezTo>
                    <a:lnTo>
                      <a:pt x="1665" y="403"/>
                    </a:lnTo>
                    <a:lnTo>
                      <a:pt x="1665" y="361"/>
                    </a:lnTo>
                    <a:close/>
                    <a:moveTo>
                      <a:pt x="832" y="0"/>
                    </a:moveTo>
                    <a:cubicBezTo>
                      <a:pt x="374" y="0"/>
                      <a:pt x="0" y="375"/>
                      <a:pt x="0" y="832"/>
                    </a:cubicBezTo>
                    <a:lnTo>
                      <a:pt x="0" y="1636"/>
                    </a:lnTo>
                    <a:cubicBezTo>
                      <a:pt x="0" y="1747"/>
                      <a:pt x="84" y="1831"/>
                      <a:pt x="180" y="1831"/>
                    </a:cubicBezTo>
                    <a:cubicBezTo>
                      <a:pt x="291" y="1831"/>
                      <a:pt x="374" y="1747"/>
                      <a:pt x="374" y="1636"/>
                    </a:cubicBezTo>
                    <a:lnTo>
                      <a:pt x="374" y="832"/>
                    </a:lnTo>
                    <a:cubicBezTo>
                      <a:pt x="374" y="569"/>
                      <a:pt x="568" y="361"/>
                      <a:pt x="832" y="361"/>
                    </a:cubicBezTo>
                    <a:lnTo>
                      <a:pt x="1262" y="361"/>
                    </a:lnTo>
                    <a:cubicBezTo>
                      <a:pt x="1276" y="361"/>
                      <a:pt x="1290" y="388"/>
                      <a:pt x="1290" y="403"/>
                    </a:cubicBezTo>
                    <a:lnTo>
                      <a:pt x="1290" y="666"/>
                    </a:lnTo>
                    <a:cubicBezTo>
                      <a:pt x="1290" y="943"/>
                      <a:pt x="1526" y="1165"/>
                      <a:pt x="1803" y="1165"/>
                    </a:cubicBezTo>
                    <a:lnTo>
                      <a:pt x="3453" y="1165"/>
                    </a:lnTo>
                    <a:cubicBezTo>
                      <a:pt x="3730" y="1165"/>
                      <a:pt x="3952" y="943"/>
                      <a:pt x="3952" y="666"/>
                    </a:cubicBezTo>
                    <a:lnTo>
                      <a:pt x="3952" y="403"/>
                    </a:lnTo>
                    <a:cubicBezTo>
                      <a:pt x="3952" y="388"/>
                      <a:pt x="3967" y="361"/>
                      <a:pt x="3994" y="361"/>
                    </a:cubicBezTo>
                    <a:lnTo>
                      <a:pt x="4410" y="361"/>
                    </a:lnTo>
                    <a:cubicBezTo>
                      <a:pt x="4673" y="361"/>
                      <a:pt x="4882" y="569"/>
                      <a:pt x="4882" y="832"/>
                    </a:cubicBezTo>
                    <a:lnTo>
                      <a:pt x="4882" y="7808"/>
                    </a:lnTo>
                    <a:cubicBezTo>
                      <a:pt x="4882" y="8058"/>
                      <a:pt x="4673" y="8265"/>
                      <a:pt x="4410" y="8265"/>
                    </a:cubicBezTo>
                    <a:lnTo>
                      <a:pt x="832" y="8265"/>
                    </a:lnTo>
                    <a:cubicBezTo>
                      <a:pt x="583" y="8265"/>
                      <a:pt x="374" y="8058"/>
                      <a:pt x="374" y="7808"/>
                    </a:cubicBezTo>
                    <a:lnTo>
                      <a:pt x="374" y="3273"/>
                    </a:lnTo>
                    <a:cubicBezTo>
                      <a:pt x="374" y="3162"/>
                      <a:pt x="291" y="3079"/>
                      <a:pt x="180" y="3079"/>
                    </a:cubicBezTo>
                    <a:cubicBezTo>
                      <a:pt x="84" y="3079"/>
                      <a:pt x="0" y="3162"/>
                      <a:pt x="0" y="3273"/>
                    </a:cubicBezTo>
                    <a:lnTo>
                      <a:pt x="0" y="7808"/>
                    </a:lnTo>
                    <a:cubicBezTo>
                      <a:pt x="0" y="8265"/>
                      <a:pt x="374" y="8640"/>
                      <a:pt x="832" y="8640"/>
                    </a:cubicBezTo>
                    <a:lnTo>
                      <a:pt x="4410" y="8640"/>
                    </a:lnTo>
                    <a:cubicBezTo>
                      <a:pt x="4882" y="8640"/>
                      <a:pt x="5242" y="8265"/>
                      <a:pt x="5242" y="7808"/>
                    </a:cubicBezTo>
                    <a:lnTo>
                      <a:pt x="5242" y="832"/>
                    </a:lnTo>
                    <a:cubicBezTo>
                      <a:pt x="5242" y="375"/>
                      <a:pt x="4882" y="0"/>
                      <a:pt x="441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8" name="Google Shape;698;p38"/>
              <p:cNvSpPr/>
              <p:nvPr/>
            </p:nvSpPr>
            <p:spPr>
              <a:xfrm>
                <a:off x="6955183" y="1401691"/>
                <a:ext cx="41722" cy="97606"/>
              </a:xfrm>
              <a:custGeom>
                <a:rect b="b" l="l" r="r" t="t"/>
                <a:pathLst>
                  <a:path extrusionOk="0" h="2047" w="875">
                    <a:moveTo>
                      <a:pt x="668" y="1"/>
                    </a:moveTo>
                    <a:cubicBezTo>
                      <a:pt x="621" y="1"/>
                      <a:pt x="576" y="18"/>
                      <a:pt x="542" y="52"/>
                    </a:cubicBezTo>
                    <a:cubicBezTo>
                      <a:pt x="1" y="594"/>
                      <a:pt x="1" y="1454"/>
                      <a:pt x="542" y="1994"/>
                    </a:cubicBezTo>
                    <a:cubicBezTo>
                      <a:pt x="576" y="2029"/>
                      <a:pt x="625" y="2046"/>
                      <a:pt x="673" y="2046"/>
                    </a:cubicBezTo>
                    <a:cubicBezTo>
                      <a:pt x="722" y="2046"/>
                      <a:pt x="771" y="2029"/>
                      <a:pt x="805" y="1994"/>
                    </a:cubicBezTo>
                    <a:cubicBezTo>
                      <a:pt x="875" y="1911"/>
                      <a:pt x="875" y="1800"/>
                      <a:pt x="805" y="1731"/>
                    </a:cubicBezTo>
                    <a:cubicBezTo>
                      <a:pt x="417" y="1343"/>
                      <a:pt x="417" y="705"/>
                      <a:pt x="805" y="316"/>
                    </a:cubicBezTo>
                    <a:cubicBezTo>
                      <a:pt x="875" y="246"/>
                      <a:pt x="875" y="122"/>
                      <a:pt x="805" y="52"/>
                    </a:cubicBezTo>
                    <a:cubicBezTo>
                      <a:pt x="763" y="18"/>
                      <a:pt x="715" y="1"/>
                      <a:pt x="66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99" name="Google Shape;699;p38"/>
              <p:cNvSpPr/>
              <p:nvPr/>
            </p:nvSpPr>
            <p:spPr>
              <a:xfrm>
                <a:off x="6908262" y="1371269"/>
                <a:ext cx="58220" cy="158592"/>
              </a:xfrm>
              <a:custGeom>
                <a:rect b="b" l="l" r="r" t="t"/>
                <a:pathLst>
                  <a:path extrusionOk="0" h="3326" w="1221">
                    <a:moveTo>
                      <a:pt x="1014" y="1"/>
                    </a:moveTo>
                    <a:cubicBezTo>
                      <a:pt x="967" y="1"/>
                      <a:pt x="922" y="18"/>
                      <a:pt x="888" y="52"/>
                    </a:cubicBezTo>
                    <a:cubicBezTo>
                      <a:pt x="1" y="940"/>
                      <a:pt x="1" y="2382"/>
                      <a:pt x="888" y="3270"/>
                    </a:cubicBezTo>
                    <a:cubicBezTo>
                      <a:pt x="916" y="3297"/>
                      <a:pt x="971" y="3325"/>
                      <a:pt x="1012" y="3325"/>
                    </a:cubicBezTo>
                    <a:cubicBezTo>
                      <a:pt x="1068" y="3325"/>
                      <a:pt x="1110" y="3297"/>
                      <a:pt x="1151" y="3270"/>
                    </a:cubicBezTo>
                    <a:cubicBezTo>
                      <a:pt x="1221" y="3201"/>
                      <a:pt x="1221" y="3076"/>
                      <a:pt x="1151" y="3007"/>
                    </a:cubicBezTo>
                    <a:cubicBezTo>
                      <a:pt x="402" y="2258"/>
                      <a:pt x="402" y="1051"/>
                      <a:pt x="1151" y="316"/>
                    </a:cubicBezTo>
                    <a:cubicBezTo>
                      <a:pt x="1221" y="247"/>
                      <a:pt x="1221" y="122"/>
                      <a:pt x="1151" y="52"/>
                    </a:cubicBezTo>
                    <a:cubicBezTo>
                      <a:pt x="1109" y="18"/>
                      <a:pt x="1061" y="1"/>
                      <a:pt x="101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0" name="Google Shape;700;p38"/>
              <p:cNvSpPr/>
              <p:nvPr/>
            </p:nvSpPr>
            <p:spPr>
              <a:xfrm>
                <a:off x="7291781" y="1401691"/>
                <a:ext cx="41722" cy="97606"/>
              </a:xfrm>
              <a:custGeom>
                <a:rect b="b" l="l" r="r" t="t"/>
                <a:pathLst>
                  <a:path extrusionOk="0" h="2047" w="875">
                    <a:moveTo>
                      <a:pt x="210" y="1"/>
                    </a:moveTo>
                    <a:cubicBezTo>
                      <a:pt x="163" y="1"/>
                      <a:pt x="119" y="18"/>
                      <a:pt x="84" y="52"/>
                    </a:cubicBezTo>
                    <a:cubicBezTo>
                      <a:pt x="1" y="122"/>
                      <a:pt x="1" y="246"/>
                      <a:pt x="84" y="316"/>
                    </a:cubicBezTo>
                    <a:cubicBezTo>
                      <a:pt x="472" y="705"/>
                      <a:pt x="472" y="1343"/>
                      <a:pt x="84" y="1731"/>
                    </a:cubicBezTo>
                    <a:cubicBezTo>
                      <a:pt x="1" y="1800"/>
                      <a:pt x="1" y="1911"/>
                      <a:pt x="84" y="1994"/>
                    </a:cubicBezTo>
                    <a:cubicBezTo>
                      <a:pt x="119" y="2029"/>
                      <a:pt x="163" y="2046"/>
                      <a:pt x="210" y="2046"/>
                    </a:cubicBezTo>
                    <a:cubicBezTo>
                      <a:pt x="257" y="2046"/>
                      <a:pt x="305" y="2029"/>
                      <a:pt x="347" y="1994"/>
                    </a:cubicBezTo>
                    <a:cubicBezTo>
                      <a:pt x="874" y="1454"/>
                      <a:pt x="874" y="594"/>
                      <a:pt x="347" y="52"/>
                    </a:cubicBezTo>
                    <a:cubicBezTo>
                      <a:pt x="305" y="18"/>
                      <a:pt x="257" y="1"/>
                      <a:pt x="2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1" name="Google Shape;701;p38"/>
              <p:cNvSpPr/>
              <p:nvPr/>
            </p:nvSpPr>
            <p:spPr>
              <a:xfrm>
                <a:off x="7322871" y="1371269"/>
                <a:ext cx="57600" cy="158449"/>
              </a:xfrm>
              <a:custGeom>
                <a:rect b="b" l="l" r="r" t="t"/>
                <a:pathLst>
                  <a:path extrusionOk="0" h="3323" w="1208">
                    <a:moveTo>
                      <a:pt x="196" y="1"/>
                    </a:moveTo>
                    <a:cubicBezTo>
                      <a:pt x="149" y="1"/>
                      <a:pt x="104" y="18"/>
                      <a:pt x="70" y="52"/>
                    </a:cubicBezTo>
                    <a:cubicBezTo>
                      <a:pt x="0" y="122"/>
                      <a:pt x="0" y="247"/>
                      <a:pt x="70" y="316"/>
                    </a:cubicBezTo>
                    <a:cubicBezTo>
                      <a:pt x="805" y="1051"/>
                      <a:pt x="805" y="2258"/>
                      <a:pt x="70" y="3007"/>
                    </a:cubicBezTo>
                    <a:cubicBezTo>
                      <a:pt x="0" y="3076"/>
                      <a:pt x="0" y="3201"/>
                      <a:pt x="70" y="3270"/>
                    </a:cubicBezTo>
                    <a:cubicBezTo>
                      <a:pt x="104" y="3305"/>
                      <a:pt x="149" y="3322"/>
                      <a:pt x="196" y="3322"/>
                    </a:cubicBezTo>
                    <a:cubicBezTo>
                      <a:pt x="243" y="3322"/>
                      <a:pt x="291" y="3305"/>
                      <a:pt x="333" y="3270"/>
                    </a:cubicBezTo>
                    <a:cubicBezTo>
                      <a:pt x="1207" y="2382"/>
                      <a:pt x="1207" y="940"/>
                      <a:pt x="333" y="52"/>
                    </a:cubicBezTo>
                    <a:cubicBezTo>
                      <a:pt x="291" y="18"/>
                      <a:pt x="243" y="1"/>
                      <a:pt x="19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2" name="Google Shape;702;p38"/>
              <p:cNvSpPr/>
              <p:nvPr/>
            </p:nvSpPr>
            <p:spPr>
              <a:xfrm>
                <a:off x="7018030" y="1348476"/>
                <a:ext cx="19502" cy="17786"/>
              </a:xfrm>
              <a:custGeom>
                <a:rect b="b" l="l" r="r" t="t"/>
                <a:pathLst>
                  <a:path extrusionOk="0" h="373" w="409">
                    <a:moveTo>
                      <a:pt x="207" y="1"/>
                    </a:moveTo>
                    <a:cubicBezTo>
                      <a:pt x="168" y="1"/>
                      <a:pt x="128" y="14"/>
                      <a:pt x="97" y="46"/>
                    </a:cubicBezTo>
                    <a:cubicBezTo>
                      <a:pt x="14" y="101"/>
                      <a:pt x="1" y="212"/>
                      <a:pt x="56" y="295"/>
                    </a:cubicBezTo>
                    <a:cubicBezTo>
                      <a:pt x="93" y="348"/>
                      <a:pt x="148" y="373"/>
                      <a:pt x="204" y="373"/>
                    </a:cubicBezTo>
                    <a:cubicBezTo>
                      <a:pt x="292" y="373"/>
                      <a:pt x="380" y="309"/>
                      <a:pt x="389" y="198"/>
                    </a:cubicBezTo>
                    <a:cubicBezTo>
                      <a:pt x="409" y="88"/>
                      <a:pt x="307" y="1"/>
                      <a:pt x="20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cxnSp>
          <p:nvCxnSpPr>
            <p:cNvPr id="703" name="Google Shape;703;p38"/>
            <p:cNvCxnSpPr/>
            <p:nvPr/>
          </p:nvCxnSpPr>
          <p:spPr>
            <a:xfrm>
              <a:off x="729625" y="1355100"/>
              <a:ext cx="2556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04" name="Google Shape;704;p38"/>
            <p:cNvCxnSpPr/>
            <p:nvPr/>
          </p:nvCxnSpPr>
          <p:spPr>
            <a:xfrm>
              <a:off x="729625" y="1845525"/>
              <a:ext cx="2556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pic>
        <p:nvPicPr>
          <p:cNvPr id="705" name="Google Shape;705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71101" y="1391822"/>
            <a:ext cx="1001801" cy="80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6" name="Google Shape;706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37147" y="2369052"/>
            <a:ext cx="1001801" cy="801082"/>
          </a:xfrm>
          <a:prstGeom prst="rect">
            <a:avLst/>
          </a:prstGeom>
          <a:noFill/>
          <a:ln>
            <a:noFill/>
          </a:ln>
        </p:spPr>
      </p:pic>
      <p:pic>
        <p:nvPicPr>
          <p:cNvPr id="707" name="Google Shape;707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32501" y="3463772"/>
            <a:ext cx="1001801" cy="80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p39"/>
          <p:cNvSpPr/>
          <p:nvPr/>
        </p:nvSpPr>
        <p:spPr>
          <a:xfrm>
            <a:off x="1291275" y="1777700"/>
            <a:ext cx="3718200" cy="2234400"/>
          </a:xfrm>
          <a:prstGeom prst="roundRect">
            <a:avLst>
              <a:gd fmla="val 1095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Tu m’appelles </a:t>
            </a:r>
            <a:endParaRPr sz="400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par mon nom</a:t>
            </a:r>
            <a:endParaRPr sz="1800"/>
          </a:p>
        </p:txBody>
      </p:sp>
      <p:grpSp>
        <p:nvGrpSpPr>
          <p:cNvPr id="713" name="Google Shape;713;p39"/>
          <p:cNvGrpSpPr/>
          <p:nvPr/>
        </p:nvGrpSpPr>
        <p:grpSpPr>
          <a:xfrm>
            <a:off x="723837" y="552000"/>
            <a:ext cx="1218671" cy="1640915"/>
            <a:chOff x="723837" y="552000"/>
            <a:chExt cx="1218671" cy="1640915"/>
          </a:xfrm>
        </p:grpSpPr>
        <p:sp>
          <p:nvSpPr>
            <p:cNvPr id="714" name="Google Shape;714;p39"/>
            <p:cNvSpPr/>
            <p:nvPr/>
          </p:nvSpPr>
          <p:spPr>
            <a:xfrm>
              <a:off x="729625" y="552000"/>
              <a:ext cx="98100" cy="981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5" name="Google Shape;715;p39"/>
            <p:cNvSpPr/>
            <p:nvPr/>
          </p:nvSpPr>
          <p:spPr>
            <a:xfrm>
              <a:off x="882900" y="552000"/>
              <a:ext cx="98100" cy="981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6" name="Google Shape;716;p39"/>
            <p:cNvSpPr/>
            <p:nvPr/>
          </p:nvSpPr>
          <p:spPr>
            <a:xfrm>
              <a:off x="1036175" y="552000"/>
              <a:ext cx="98100" cy="981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7" name="Google Shape;717;p39"/>
            <p:cNvSpPr/>
            <p:nvPr/>
          </p:nvSpPr>
          <p:spPr>
            <a:xfrm>
              <a:off x="1379968" y="618464"/>
              <a:ext cx="255633" cy="250348"/>
            </a:xfrm>
            <a:custGeom>
              <a:rect b="b" l="l" r="r" t="t"/>
              <a:pathLst>
                <a:path extrusionOk="0" h="10799" w="11027">
                  <a:moveTo>
                    <a:pt x="5504" y="1"/>
                  </a:moveTo>
                  <a:cubicBezTo>
                    <a:pt x="5436" y="1"/>
                    <a:pt x="5367" y="2"/>
                    <a:pt x="5298" y="4"/>
                  </a:cubicBezTo>
                  <a:cubicBezTo>
                    <a:pt x="2331" y="130"/>
                    <a:pt x="1" y="2639"/>
                    <a:pt x="126" y="5621"/>
                  </a:cubicBezTo>
                  <a:cubicBezTo>
                    <a:pt x="234" y="8525"/>
                    <a:pt x="2618" y="10799"/>
                    <a:pt x="5498" y="10799"/>
                  </a:cubicBezTo>
                  <a:cubicBezTo>
                    <a:pt x="5575" y="10799"/>
                    <a:pt x="5652" y="10797"/>
                    <a:pt x="5729" y="10794"/>
                  </a:cubicBezTo>
                  <a:cubicBezTo>
                    <a:pt x="8710" y="10683"/>
                    <a:pt x="11027" y="8173"/>
                    <a:pt x="10916" y="5191"/>
                  </a:cubicBezTo>
                  <a:cubicBezTo>
                    <a:pt x="10793" y="2279"/>
                    <a:pt x="8395" y="1"/>
                    <a:pt x="550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8" name="Google Shape;718;p39"/>
            <p:cNvSpPr/>
            <p:nvPr/>
          </p:nvSpPr>
          <p:spPr>
            <a:xfrm>
              <a:off x="1483960" y="686786"/>
              <a:ext cx="47650" cy="117350"/>
            </a:xfrm>
            <a:custGeom>
              <a:rect b="b" l="l" r="r" t="t"/>
              <a:pathLst>
                <a:path extrusionOk="0" h="4694" w="1906">
                  <a:moveTo>
                    <a:pt x="1906" y="0"/>
                  </a:moveTo>
                  <a:lnTo>
                    <a:pt x="0" y="2347"/>
                  </a:lnTo>
                  <a:lnTo>
                    <a:pt x="1857" y="4694"/>
                  </a:lnTo>
                </a:path>
              </a:pathLst>
            </a:cu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719" name="Google Shape;719;p39"/>
            <p:cNvSpPr/>
            <p:nvPr/>
          </p:nvSpPr>
          <p:spPr>
            <a:xfrm flipH="1">
              <a:off x="1686874" y="618464"/>
              <a:ext cx="255633" cy="250348"/>
            </a:xfrm>
            <a:custGeom>
              <a:rect b="b" l="l" r="r" t="t"/>
              <a:pathLst>
                <a:path extrusionOk="0" h="10799" w="11027">
                  <a:moveTo>
                    <a:pt x="5504" y="1"/>
                  </a:moveTo>
                  <a:cubicBezTo>
                    <a:pt x="5436" y="1"/>
                    <a:pt x="5367" y="2"/>
                    <a:pt x="5298" y="4"/>
                  </a:cubicBezTo>
                  <a:cubicBezTo>
                    <a:pt x="2331" y="130"/>
                    <a:pt x="1" y="2639"/>
                    <a:pt x="126" y="5621"/>
                  </a:cubicBezTo>
                  <a:cubicBezTo>
                    <a:pt x="234" y="8525"/>
                    <a:pt x="2618" y="10799"/>
                    <a:pt x="5498" y="10799"/>
                  </a:cubicBezTo>
                  <a:cubicBezTo>
                    <a:pt x="5575" y="10799"/>
                    <a:pt x="5652" y="10797"/>
                    <a:pt x="5729" y="10794"/>
                  </a:cubicBezTo>
                  <a:cubicBezTo>
                    <a:pt x="8710" y="10683"/>
                    <a:pt x="11027" y="8173"/>
                    <a:pt x="10916" y="5191"/>
                  </a:cubicBezTo>
                  <a:cubicBezTo>
                    <a:pt x="10793" y="2279"/>
                    <a:pt x="8395" y="1"/>
                    <a:pt x="550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0" name="Google Shape;720;p39"/>
            <p:cNvSpPr/>
            <p:nvPr/>
          </p:nvSpPr>
          <p:spPr>
            <a:xfrm flipH="1">
              <a:off x="1790866" y="686786"/>
              <a:ext cx="47650" cy="117350"/>
            </a:xfrm>
            <a:custGeom>
              <a:rect b="b" l="l" r="r" t="t"/>
              <a:pathLst>
                <a:path extrusionOk="0" h="4694" w="1906">
                  <a:moveTo>
                    <a:pt x="1906" y="0"/>
                  </a:moveTo>
                  <a:lnTo>
                    <a:pt x="0" y="2347"/>
                  </a:lnTo>
                  <a:lnTo>
                    <a:pt x="1857" y="4694"/>
                  </a:lnTo>
                </a:path>
              </a:pathLst>
            </a:cu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sp>
        <p:grpSp>
          <p:nvGrpSpPr>
            <p:cNvPr id="721" name="Google Shape;721;p39"/>
            <p:cNvGrpSpPr/>
            <p:nvPr/>
          </p:nvGrpSpPr>
          <p:grpSpPr>
            <a:xfrm>
              <a:off x="729630" y="1968358"/>
              <a:ext cx="255615" cy="224557"/>
              <a:chOff x="6184139" y="1980808"/>
              <a:chExt cx="451696" cy="396814"/>
            </a:xfrm>
          </p:grpSpPr>
          <p:sp>
            <p:nvSpPr>
              <p:cNvPr id="722" name="Google Shape;722;p39"/>
              <p:cNvSpPr/>
              <p:nvPr/>
            </p:nvSpPr>
            <p:spPr>
              <a:xfrm>
                <a:off x="6184139" y="1980808"/>
                <a:ext cx="451696" cy="396814"/>
              </a:xfrm>
              <a:custGeom>
                <a:rect b="b" l="l" r="r" t="t"/>
                <a:pathLst>
                  <a:path extrusionOk="0" h="8322" w="9473">
                    <a:moveTo>
                      <a:pt x="4272" y="361"/>
                    </a:moveTo>
                    <a:cubicBezTo>
                      <a:pt x="4675" y="361"/>
                      <a:pt x="5063" y="583"/>
                      <a:pt x="5257" y="943"/>
                    </a:cubicBezTo>
                    <a:cubicBezTo>
                      <a:pt x="5285" y="1013"/>
                      <a:pt x="5354" y="1041"/>
                      <a:pt x="5437" y="1041"/>
                    </a:cubicBezTo>
                    <a:cubicBezTo>
                      <a:pt x="5466" y="1038"/>
                      <a:pt x="5495" y="1036"/>
                      <a:pt x="5524" y="1036"/>
                    </a:cubicBezTo>
                    <a:cubicBezTo>
                      <a:pt x="5868" y="1036"/>
                      <a:pt x="6196" y="1263"/>
                      <a:pt x="6324" y="1596"/>
                    </a:cubicBezTo>
                    <a:cubicBezTo>
                      <a:pt x="6349" y="1657"/>
                      <a:pt x="6408" y="1709"/>
                      <a:pt x="6480" y="1709"/>
                    </a:cubicBezTo>
                    <a:cubicBezTo>
                      <a:pt x="6489" y="1709"/>
                      <a:pt x="6497" y="1708"/>
                      <a:pt x="6505" y="1707"/>
                    </a:cubicBezTo>
                    <a:cubicBezTo>
                      <a:pt x="6521" y="1705"/>
                      <a:pt x="6536" y="1704"/>
                      <a:pt x="6552" y="1704"/>
                    </a:cubicBezTo>
                    <a:cubicBezTo>
                      <a:pt x="6838" y="1704"/>
                      <a:pt x="7088" y="1944"/>
                      <a:pt x="7088" y="2234"/>
                    </a:cubicBezTo>
                    <a:cubicBezTo>
                      <a:pt x="7088" y="2524"/>
                      <a:pt x="6851" y="2760"/>
                      <a:pt x="6561" y="2760"/>
                    </a:cubicBezTo>
                    <a:lnTo>
                      <a:pt x="6311" y="2760"/>
                    </a:lnTo>
                    <a:lnTo>
                      <a:pt x="6311" y="2178"/>
                    </a:lnTo>
                    <a:cubicBezTo>
                      <a:pt x="6311" y="2073"/>
                      <a:pt x="6222" y="1988"/>
                      <a:pt x="6120" y="1988"/>
                    </a:cubicBezTo>
                    <a:cubicBezTo>
                      <a:pt x="6101" y="1988"/>
                      <a:pt x="6081" y="1991"/>
                      <a:pt x="6061" y="1997"/>
                    </a:cubicBezTo>
                    <a:lnTo>
                      <a:pt x="4064" y="2566"/>
                    </a:lnTo>
                    <a:cubicBezTo>
                      <a:pt x="3981" y="2594"/>
                      <a:pt x="3926" y="2677"/>
                      <a:pt x="3939" y="2760"/>
                    </a:cubicBezTo>
                    <a:lnTo>
                      <a:pt x="3066" y="2760"/>
                    </a:lnTo>
                    <a:cubicBezTo>
                      <a:pt x="2678" y="2760"/>
                      <a:pt x="2345" y="2413"/>
                      <a:pt x="2373" y="2025"/>
                    </a:cubicBezTo>
                    <a:cubicBezTo>
                      <a:pt x="2373" y="1886"/>
                      <a:pt x="2441" y="1720"/>
                      <a:pt x="2552" y="1609"/>
                    </a:cubicBezTo>
                    <a:cubicBezTo>
                      <a:pt x="2678" y="1470"/>
                      <a:pt x="2830" y="1401"/>
                      <a:pt x="3011" y="1387"/>
                    </a:cubicBezTo>
                    <a:cubicBezTo>
                      <a:pt x="3094" y="1374"/>
                      <a:pt x="3163" y="1318"/>
                      <a:pt x="3177" y="1235"/>
                    </a:cubicBezTo>
                    <a:cubicBezTo>
                      <a:pt x="3232" y="999"/>
                      <a:pt x="3371" y="777"/>
                      <a:pt x="3565" y="610"/>
                    </a:cubicBezTo>
                    <a:cubicBezTo>
                      <a:pt x="3773" y="444"/>
                      <a:pt x="4009" y="361"/>
                      <a:pt x="4272" y="361"/>
                    </a:cubicBezTo>
                    <a:close/>
                    <a:moveTo>
                      <a:pt x="5936" y="2413"/>
                    </a:moveTo>
                    <a:lnTo>
                      <a:pt x="5936" y="2816"/>
                    </a:lnTo>
                    <a:lnTo>
                      <a:pt x="4300" y="3301"/>
                    </a:lnTo>
                    <a:lnTo>
                      <a:pt x="4300" y="2885"/>
                    </a:lnTo>
                    <a:lnTo>
                      <a:pt x="5936" y="2413"/>
                    </a:lnTo>
                    <a:close/>
                    <a:moveTo>
                      <a:pt x="5618" y="4493"/>
                    </a:moveTo>
                    <a:cubicBezTo>
                      <a:pt x="5797" y="4493"/>
                      <a:pt x="5936" y="4632"/>
                      <a:pt x="5936" y="4813"/>
                    </a:cubicBezTo>
                    <a:lnTo>
                      <a:pt x="5936" y="4826"/>
                    </a:lnTo>
                    <a:lnTo>
                      <a:pt x="5936" y="4841"/>
                    </a:lnTo>
                    <a:cubicBezTo>
                      <a:pt x="5936" y="5007"/>
                      <a:pt x="5797" y="5146"/>
                      <a:pt x="5618" y="5146"/>
                    </a:cubicBezTo>
                    <a:lnTo>
                      <a:pt x="5326" y="5146"/>
                    </a:lnTo>
                    <a:cubicBezTo>
                      <a:pt x="5146" y="5146"/>
                      <a:pt x="5007" y="5007"/>
                      <a:pt x="5007" y="4841"/>
                    </a:cubicBezTo>
                    <a:lnTo>
                      <a:pt x="5007" y="4813"/>
                    </a:lnTo>
                    <a:cubicBezTo>
                      <a:pt x="5007" y="4632"/>
                      <a:pt x="5146" y="4493"/>
                      <a:pt x="5326" y="4493"/>
                    </a:cubicBezTo>
                    <a:close/>
                    <a:moveTo>
                      <a:pt x="3621" y="4909"/>
                    </a:moveTo>
                    <a:cubicBezTo>
                      <a:pt x="3800" y="4909"/>
                      <a:pt x="3939" y="5048"/>
                      <a:pt x="3939" y="5215"/>
                    </a:cubicBezTo>
                    <a:lnTo>
                      <a:pt x="3939" y="5229"/>
                    </a:lnTo>
                    <a:lnTo>
                      <a:pt x="3939" y="5242"/>
                    </a:lnTo>
                    <a:cubicBezTo>
                      <a:pt x="3939" y="5409"/>
                      <a:pt x="3800" y="5547"/>
                      <a:pt x="3621" y="5547"/>
                    </a:cubicBezTo>
                    <a:lnTo>
                      <a:pt x="3316" y="5547"/>
                    </a:lnTo>
                    <a:cubicBezTo>
                      <a:pt x="3149" y="5547"/>
                      <a:pt x="3011" y="5409"/>
                      <a:pt x="3011" y="5242"/>
                    </a:cubicBezTo>
                    <a:lnTo>
                      <a:pt x="3011" y="5215"/>
                    </a:lnTo>
                    <a:cubicBezTo>
                      <a:pt x="3011" y="5048"/>
                      <a:pt x="3149" y="4909"/>
                      <a:pt x="3316" y="4909"/>
                    </a:cubicBezTo>
                    <a:close/>
                    <a:moveTo>
                      <a:pt x="7615" y="2483"/>
                    </a:moveTo>
                    <a:lnTo>
                      <a:pt x="7615" y="6200"/>
                    </a:lnTo>
                    <a:lnTo>
                      <a:pt x="1873" y="6200"/>
                    </a:lnTo>
                    <a:lnTo>
                      <a:pt x="1873" y="2483"/>
                    </a:lnTo>
                    <a:lnTo>
                      <a:pt x="2081" y="2483"/>
                    </a:lnTo>
                    <a:cubicBezTo>
                      <a:pt x="2247" y="2871"/>
                      <a:pt x="2636" y="3134"/>
                      <a:pt x="3066" y="3134"/>
                    </a:cubicBezTo>
                    <a:lnTo>
                      <a:pt x="3939" y="3134"/>
                    </a:lnTo>
                    <a:lnTo>
                      <a:pt x="3939" y="4619"/>
                    </a:lnTo>
                    <a:cubicBezTo>
                      <a:pt x="3843" y="4563"/>
                      <a:pt x="3732" y="4536"/>
                      <a:pt x="3621" y="4536"/>
                    </a:cubicBezTo>
                    <a:lnTo>
                      <a:pt x="3316" y="4536"/>
                    </a:lnTo>
                    <a:cubicBezTo>
                      <a:pt x="2941" y="4536"/>
                      <a:pt x="2636" y="4841"/>
                      <a:pt x="2636" y="5215"/>
                    </a:cubicBezTo>
                    <a:lnTo>
                      <a:pt x="2636" y="5242"/>
                    </a:lnTo>
                    <a:cubicBezTo>
                      <a:pt x="2636" y="5617"/>
                      <a:pt x="2941" y="5922"/>
                      <a:pt x="3316" y="5922"/>
                    </a:cubicBezTo>
                    <a:lnTo>
                      <a:pt x="3621" y="5922"/>
                    </a:lnTo>
                    <a:cubicBezTo>
                      <a:pt x="4009" y="5922"/>
                      <a:pt x="4300" y="5590"/>
                      <a:pt x="4300" y="5215"/>
                    </a:cubicBezTo>
                    <a:lnTo>
                      <a:pt x="4300" y="3676"/>
                    </a:lnTo>
                    <a:lnTo>
                      <a:pt x="5936" y="3204"/>
                    </a:lnTo>
                    <a:lnTo>
                      <a:pt x="5936" y="4203"/>
                    </a:lnTo>
                    <a:cubicBezTo>
                      <a:pt x="5840" y="4161"/>
                      <a:pt x="5742" y="4133"/>
                      <a:pt x="5618" y="4133"/>
                    </a:cubicBezTo>
                    <a:lnTo>
                      <a:pt x="5326" y="4133"/>
                    </a:lnTo>
                    <a:cubicBezTo>
                      <a:pt x="4952" y="4133"/>
                      <a:pt x="4647" y="4438"/>
                      <a:pt x="4647" y="4813"/>
                    </a:cubicBezTo>
                    <a:lnTo>
                      <a:pt x="4647" y="4841"/>
                    </a:lnTo>
                    <a:cubicBezTo>
                      <a:pt x="4647" y="5215"/>
                      <a:pt x="4952" y="5520"/>
                      <a:pt x="5326" y="5520"/>
                    </a:cubicBezTo>
                    <a:lnTo>
                      <a:pt x="5618" y="5520"/>
                    </a:lnTo>
                    <a:cubicBezTo>
                      <a:pt x="6006" y="5520"/>
                      <a:pt x="6311" y="5187"/>
                      <a:pt x="6311" y="4813"/>
                    </a:cubicBezTo>
                    <a:lnTo>
                      <a:pt x="6311" y="3134"/>
                    </a:lnTo>
                    <a:lnTo>
                      <a:pt x="6561" y="3134"/>
                    </a:lnTo>
                    <a:cubicBezTo>
                      <a:pt x="6962" y="3134"/>
                      <a:pt x="7323" y="2857"/>
                      <a:pt x="7434" y="2483"/>
                    </a:cubicBezTo>
                    <a:close/>
                    <a:moveTo>
                      <a:pt x="8044" y="1664"/>
                    </a:moveTo>
                    <a:cubicBezTo>
                      <a:pt x="8253" y="1664"/>
                      <a:pt x="8432" y="1831"/>
                      <a:pt x="8432" y="2053"/>
                    </a:cubicBezTo>
                    <a:lnTo>
                      <a:pt x="8432" y="6629"/>
                    </a:lnTo>
                    <a:cubicBezTo>
                      <a:pt x="8432" y="6838"/>
                      <a:pt x="8253" y="7017"/>
                      <a:pt x="8044" y="7017"/>
                    </a:cubicBezTo>
                    <a:lnTo>
                      <a:pt x="1443" y="7017"/>
                    </a:lnTo>
                    <a:cubicBezTo>
                      <a:pt x="1221" y="7017"/>
                      <a:pt x="1055" y="6838"/>
                      <a:pt x="1055" y="6629"/>
                    </a:cubicBezTo>
                    <a:lnTo>
                      <a:pt x="1055" y="2053"/>
                    </a:lnTo>
                    <a:cubicBezTo>
                      <a:pt x="1055" y="1831"/>
                      <a:pt x="1221" y="1664"/>
                      <a:pt x="1443" y="1664"/>
                    </a:cubicBezTo>
                    <a:lnTo>
                      <a:pt x="2081" y="1664"/>
                    </a:lnTo>
                    <a:cubicBezTo>
                      <a:pt x="2025" y="1803"/>
                      <a:pt x="1998" y="1956"/>
                      <a:pt x="1998" y="2108"/>
                    </a:cubicBezTo>
                    <a:lnTo>
                      <a:pt x="1679" y="2108"/>
                    </a:lnTo>
                    <a:cubicBezTo>
                      <a:pt x="1582" y="2108"/>
                      <a:pt x="1498" y="2191"/>
                      <a:pt x="1498" y="2289"/>
                    </a:cubicBezTo>
                    <a:lnTo>
                      <a:pt x="1498" y="6394"/>
                    </a:lnTo>
                    <a:cubicBezTo>
                      <a:pt x="1498" y="6490"/>
                      <a:pt x="1582" y="6574"/>
                      <a:pt x="1679" y="6574"/>
                    </a:cubicBezTo>
                    <a:lnTo>
                      <a:pt x="7794" y="6574"/>
                    </a:lnTo>
                    <a:cubicBezTo>
                      <a:pt x="7905" y="6574"/>
                      <a:pt x="7989" y="6490"/>
                      <a:pt x="7989" y="6394"/>
                    </a:cubicBezTo>
                    <a:lnTo>
                      <a:pt x="7989" y="2289"/>
                    </a:lnTo>
                    <a:cubicBezTo>
                      <a:pt x="7989" y="2191"/>
                      <a:pt x="7905" y="2108"/>
                      <a:pt x="7794" y="2108"/>
                    </a:cubicBezTo>
                    <a:lnTo>
                      <a:pt x="7448" y="2108"/>
                    </a:lnTo>
                    <a:cubicBezTo>
                      <a:pt x="7434" y="1942"/>
                      <a:pt x="7365" y="1790"/>
                      <a:pt x="7254" y="1664"/>
                    </a:cubicBezTo>
                    <a:close/>
                    <a:moveTo>
                      <a:pt x="4272" y="0"/>
                    </a:moveTo>
                    <a:cubicBezTo>
                      <a:pt x="3926" y="0"/>
                      <a:pt x="3593" y="111"/>
                      <a:pt x="3329" y="320"/>
                    </a:cubicBezTo>
                    <a:cubicBezTo>
                      <a:pt x="3107" y="514"/>
                      <a:pt x="2941" y="749"/>
                      <a:pt x="2844" y="1026"/>
                    </a:cubicBezTo>
                    <a:cubicBezTo>
                      <a:pt x="2663" y="1069"/>
                      <a:pt x="2484" y="1165"/>
                      <a:pt x="2345" y="1290"/>
                    </a:cubicBezTo>
                    <a:lnTo>
                      <a:pt x="1443" y="1290"/>
                    </a:lnTo>
                    <a:cubicBezTo>
                      <a:pt x="1027" y="1290"/>
                      <a:pt x="681" y="1637"/>
                      <a:pt x="681" y="2053"/>
                    </a:cubicBezTo>
                    <a:lnTo>
                      <a:pt x="681" y="6629"/>
                    </a:lnTo>
                    <a:cubicBezTo>
                      <a:pt x="681" y="6768"/>
                      <a:pt x="722" y="6906"/>
                      <a:pt x="792" y="7017"/>
                    </a:cubicBezTo>
                    <a:lnTo>
                      <a:pt x="195" y="7017"/>
                    </a:lnTo>
                    <a:cubicBezTo>
                      <a:pt x="84" y="7017"/>
                      <a:pt x="1" y="7101"/>
                      <a:pt x="1" y="7198"/>
                    </a:cubicBezTo>
                    <a:lnTo>
                      <a:pt x="1" y="7642"/>
                    </a:lnTo>
                    <a:cubicBezTo>
                      <a:pt x="1" y="8016"/>
                      <a:pt x="320" y="8321"/>
                      <a:pt x="694" y="8321"/>
                    </a:cubicBezTo>
                    <a:lnTo>
                      <a:pt x="3926" y="8321"/>
                    </a:lnTo>
                    <a:cubicBezTo>
                      <a:pt x="4037" y="8321"/>
                      <a:pt x="4120" y="8238"/>
                      <a:pt x="4120" y="8141"/>
                    </a:cubicBezTo>
                    <a:cubicBezTo>
                      <a:pt x="4120" y="8030"/>
                      <a:pt x="4037" y="7947"/>
                      <a:pt x="3926" y="7947"/>
                    </a:cubicBezTo>
                    <a:lnTo>
                      <a:pt x="694" y="7947"/>
                    </a:lnTo>
                    <a:cubicBezTo>
                      <a:pt x="514" y="7947"/>
                      <a:pt x="376" y="7808"/>
                      <a:pt x="376" y="7642"/>
                    </a:cubicBezTo>
                    <a:lnTo>
                      <a:pt x="376" y="7392"/>
                    </a:lnTo>
                    <a:lnTo>
                      <a:pt x="9098" y="7392"/>
                    </a:lnTo>
                    <a:lnTo>
                      <a:pt x="9098" y="7642"/>
                    </a:lnTo>
                    <a:cubicBezTo>
                      <a:pt x="9098" y="7808"/>
                      <a:pt x="8959" y="7947"/>
                      <a:pt x="8793" y="7947"/>
                    </a:cubicBezTo>
                    <a:lnTo>
                      <a:pt x="5562" y="7947"/>
                    </a:lnTo>
                    <a:cubicBezTo>
                      <a:pt x="5451" y="7947"/>
                      <a:pt x="5368" y="8030"/>
                      <a:pt x="5368" y="8141"/>
                    </a:cubicBezTo>
                    <a:cubicBezTo>
                      <a:pt x="5368" y="8238"/>
                      <a:pt x="5451" y="8321"/>
                      <a:pt x="5562" y="8321"/>
                    </a:cubicBezTo>
                    <a:lnTo>
                      <a:pt x="8793" y="8321"/>
                    </a:lnTo>
                    <a:cubicBezTo>
                      <a:pt x="9168" y="8321"/>
                      <a:pt x="9473" y="8016"/>
                      <a:pt x="9473" y="7642"/>
                    </a:cubicBezTo>
                    <a:lnTo>
                      <a:pt x="9473" y="7198"/>
                    </a:lnTo>
                    <a:cubicBezTo>
                      <a:pt x="9473" y="7101"/>
                      <a:pt x="9390" y="7017"/>
                      <a:pt x="9292" y="7017"/>
                    </a:cubicBezTo>
                    <a:lnTo>
                      <a:pt x="8696" y="7017"/>
                    </a:lnTo>
                    <a:cubicBezTo>
                      <a:pt x="8765" y="6906"/>
                      <a:pt x="8793" y="6768"/>
                      <a:pt x="8793" y="6629"/>
                    </a:cubicBezTo>
                    <a:lnTo>
                      <a:pt x="8793" y="2053"/>
                    </a:lnTo>
                    <a:cubicBezTo>
                      <a:pt x="8793" y="1637"/>
                      <a:pt x="8460" y="1290"/>
                      <a:pt x="8044" y="1290"/>
                    </a:cubicBezTo>
                    <a:lnTo>
                      <a:pt x="6588" y="1290"/>
                    </a:lnTo>
                    <a:cubicBezTo>
                      <a:pt x="6367" y="915"/>
                      <a:pt x="5964" y="666"/>
                      <a:pt x="5520" y="666"/>
                    </a:cubicBezTo>
                    <a:cubicBezTo>
                      <a:pt x="5243" y="250"/>
                      <a:pt x="4771" y="0"/>
                      <a:pt x="427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3" name="Google Shape;723;p39"/>
              <p:cNvSpPr/>
              <p:nvPr/>
            </p:nvSpPr>
            <p:spPr>
              <a:xfrm>
                <a:off x="6400384" y="2359892"/>
                <a:ext cx="19216" cy="17499"/>
              </a:xfrm>
              <a:custGeom>
                <a:rect b="b" l="l" r="r" t="t"/>
                <a:pathLst>
                  <a:path extrusionOk="0" h="367" w="403">
                    <a:moveTo>
                      <a:pt x="192" y="0"/>
                    </a:moveTo>
                    <a:cubicBezTo>
                      <a:pt x="147" y="0"/>
                      <a:pt x="103" y="19"/>
                      <a:pt x="70" y="53"/>
                    </a:cubicBezTo>
                    <a:cubicBezTo>
                      <a:pt x="14" y="121"/>
                      <a:pt x="1" y="219"/>
                      <a:pt x="56" y="288"/>
                    </a:cubicBezTo>
                    <a:cubicBezTo>
                      <a:pt x="89" y="342"/>
                      <a:pt x="142" y="366"/>
                      <a:pt x="197" y="366"/>
                    </a:cubicBezTo>
                    <a:cubicBezTo>
                      <a:pt x="283" y="366"/>
                      <a:pt x="372" y="306"/>
                      <a:pt x="389" y="205"/>
                    </a:cubicBezTo>
                    <a:cubicBezTo>
                      <a:pt x="403" y="136"/>
                      <a:pt x="362" y="53"/>
                      <a:pt x="278" y="25"/>
                    </a:cubicBezTo>
                    <a:cubicBezTo>
                      <a:pt x="251" y="8"/>
                      <a:pt x="221" y="0"/>
                      <a:pt x="19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24" name="Google Shape;724;p39"/>
            <p:cNvGrpSpPr/>
            <p:nvPr/>
          </p:nvGrpSpPr>
          <p:grpSpPr>
            <a:xfrm>
              <a:off x="729630" y="975085"/>
              <a:ext cx="255615" cy="254967"/>
              <a:chOff x="6184139" y="1220827"/>
              <a:chExt cx="451696" cy="450552"/>
            </a:xfrm>
          </p:grpSpPr>
          <p:sp>
            <p:nvSpPr>
              <p:cNvPr id="725" name="Google Shape;725;p39"/>
              <p:cNvSpPr/>
              <p:nvPr/>
            </p:nvSpPr>
            <p:spPr>
              <a:xfrm>
                <a:off x="6353416" y="1390104"/>
                <a:ext cx="117776" cy="137087"/>
              </a:xfrm>
              <a:custGeom>
                <a:rect b="b" l="l" r="r" t="t"/>
                <a:pathLst>
                  <a:path extrusionOk="0" h="2875" w="2470">
                    <a:moveTo>
                      <a:pt x="916" y="1946"/>
                    </a:moveTo>
                    <a:cubicBezTo>
                      <a:pt x="1069" y="1946"/>
                      <a:pt x="1193" y="2070"/>
                      <a:pt x="1193" y="2224"/>
                    </a:cubicBezTo>
                    <a:cubicBezTo>
                      <a:pt x="1193" y="2376"/>
                      <a:pt x="1069" y="2501"/>
                      <a:pt x="916" y="2501"/>
                    </a:cubicBezTo>
                    <a:lnTo>
                      <a:pt x="666" y="2501"/>
                    </a:lnTo>
                    <a:cubicBezTo>
                      <a:pt x="500" y="2501"/>
                      <a:pt x="376" y="2376"/>
                      <a:pt x="376" y="2224"/>
                    </a:cubicBezTo>
                    <a:cubicBezTo>
                      <a:pt x="376" y="2070"/>
                      <a:pt x="500" y="1946"/>
                      <a:pt x="666" y="1946"/>
                    </a:cubicBezTo>
                    <a:close/>
                    <a:moveTo>
                      <a:pt x="1383" y="1"/>
                    </a:moveTo>
                    <a:cubicBezTo>
                      <a:pt x="1371" y="1"/>
                      <a:pt x="1358" y="2"/>
                      <a:pt x="1347" y="5"/>
                    </a:cubicBezTo>
                    <a:cubicBezTo>
                      <a:pt x="1263" y="18"/>
                      <a:pt x="1193" y="101"/>
                      <a:pt x="1193" y="184"/>
                    </a:cubicBezTo>
                    <a:lnTo>
                      <a:pt x="1193" y="1627"/>
                    </a:lnTo>
                    <a:cubicBezTo>
                      <a:pt x="1110" y="1599"/>
                      <a:pt x="1014" y="1571"/>
                      <a:pt x="916" y="1571"/>
                    </a:cubicBezTo>
                    <a:lnTo>
                      <a:pt x="666" y="1571"/>
                    </a:lnTo>
                    <a:cubicBezTo>
                      <a:pt x="320" y="1571"/>
                      <a:pt x="15" y="1849"/>
                      <a:pt x="15" y="2209"/>
                    </a:cubicBezTo>
                    <a:cubicBezTo>
                      <a:pt x="1" y="2570"/>
                      <a:pt x="293" y="2875"/>
                      <a:pt x="666" y="2875"/>
                    </a:cubicBezTo>
                    <a:lnTo>
                      <a:pt x="916" y="2875"/>
                    </a:lnTo>
                    <a:cubicBezTo>
                      <a:pt x="1277" y="2875"/>
                      <a:pt x="1568" y="2584"/>
                      <a:pt x="1568" y="2224"/>
                    </a:cubicBezTo>
                    <a:lnTo>
                      <a:pt x="1568" y="600"/>
                    </a:lnTo>
                    <a:cubicBezTo>
                      <a:pt x="1637" y="628"/>
                      <a:pt x="1707" y="670"/>
                      <a:pt x="1804" y="698"/>
                    </a:cubicBezTo>
                    <a:cubicBezTo>
                      <a:pt x="2026" y="767"/>
                      <a:pt x="2081" y="920"/>
                      <a:pt x="2081" y="933"/>
                    </a:cubicBezTo>
                    <a:lnTo>
                      <a:pt x="2095" y="948"/>
                    </a:lnTo>
                    <a:cubicBezTo>
                      <a:pt x="2118" y="1025"/>
                      <a:pt x="2183" y="1067"/>
                      <a:pt x="2259" y="1067"/>
                    </a:cubicBezTo>
                    <a:cubicBezTo>
                      <a:pt x="2278" y="1067"/>
                      <a:pt x="2297" y="1064"/>
                      <a:pt x="2317" y="1059"/>
                    </a:cubicBezTo>
                    <a:cubicBezTo>
                      <a:pt x="2414" y="1031"/>
                      <a:pt x="2469" y="933"/>
                      <a:pt x="2442" y="822"/>
                    </a:cubicBezTo>
                    <a:cubicBezTo>
                      <a:pt x="2401" y="698"/>
                      <a:pt x="2247" y="448"/>
                      <a:pt x="1915" y="337"/>
                    </a:cubicBezTo>
                    <a:cubicBezTo>
                      <a:pt x="1665" y="268"/>
                      <a:pt x="1554" y="101"/>
                      <a:pt x="1541" y="88"/>
                    </a:cubicBezTo>
                    <a:cubicBezTo>
                      <a:pt x="1506" y="30"/>
                      <a:pt x="1443" y="1"/>
                      <a:pt x="138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6" name="Google Shape;726;p39"/>
              <p:cNvSpPr/>
              <p:nvPr/>
            </p:nvSpPr>
            <p:spPr>
              <a:xfrm>
                <a:off x="6184139" y="1227598"/>
                <a:ext cx="451696" cy="443781"/>
              </a:xfrm>
              <a:custGeom>
                <a:rect b="b" l="l" r="r" t="t"/>
                <a:pathLst>
                  <a:path extrusionOk="0" h="9307" w="9473">
                    <a:moveTo>
                      <a:pt x="4672" y="2941"/>
                    </a:moveTo>
                    <a:cubicBezTo>
                      <a:pt x="5194" y="2941"/>
                      <a:pt x="5714" y="3135"/>
                      <a:pt x="6103" y="3524"/>
                    </a:cubicBezTo>
                    <a:cubicBezTo>
                      <a:pt x="6894" y="4313"/>
                      <a:pt x="6894" y="5604"/>
                      <a:pt x="6103" y="6394"/>
                    </a:cubicBezTo>
                    <a:cubicBezTo>
                      <a:pt x="5708" y="6789"/>
                      <a:pt x="5188" y="6987"/>
                      <a:pt x="4667" y="6987"/>
                    </a:cubicBezTo>
                    <a:cubicBezTo>
                      <a:pt x="4147" y="6987"/>
                      <a:pt x="3627" y="6789"/>
                      <a:pt x="3232" y="6394"/>
                    </a:cubicBezTo>
                    <a:cubicBezTo>
                      <a:pt x="2441" y="5604"/>
                      <a:pt x="2441" y="4313"/>
                      <a:pt x="3232" y="3524"/>
                    </a:cubicBezTo>
                    <a:cubicBezTo>
                      <a:pt x="3627" y="3135"/>
                      <a:pt x="4151" y="2941"/>
                      <a:pt x="4672" y="2941"/>
                    </a:cubicBezTo>
                    <a:close/>
                    <a:moveTo>
                      <a:pt x="2726" y="6554"/>
                    </a:moveTo>
                    <a:cubicBezTo>
                      <a:pt x="2820" y="6554"/>
                      <a:pt x="2913" y="6588"/>
                      <a:pt x="2983" y="6658"/>
                    </a:cubicBezTo>
                    <a:cubicBezTo>
                      <a:pt x="3121" y="6796"/>
                      <a:pt x="3121" y="7018"/>
                      <a:pt x="2983" y="7157"/>
                    </a:cubicBezTo>
                    <a:lnTo>
                      <a:pt x="1720" y="8418"/>
                    </a:lnTo>
                    <a:lnTo>
                      <a:pt x="1208" y="7919"/>
                    </a:lnTo>
                    <a:lnTo>
                      <a:pt x="2469" y="6658"/>
                    </a:lnTo>
                    <a:cubicBezTo>
                      <a:pt x="2538" y="6588"/>
                      <a:pt x="2632" y="6554"/>
                      <a:pt x="2726" y="6554"/>
                    </a:cubicBezTo>
                    <a:close/>
                    <a:moveTo>
                      <a:pt x="944" y="8183"/>
                    </a:moveTo>
                    <a:lnTo>
                      <a:pt x="1457" y="8682"/>
                    </a:lnTo>
                    <a:lnTo>
                      <a:pt x="1304" y="8834"/>
                    </a:lnTo>
                    <a:cubicBezTo>
                      <a:pt x="1235" y="8904"/>
                      <a:pt x="1145" y="8938"/>
                      <a:pt x="1055" y="8938"/>
                    </a:cubicBezTo>
                    <a:cubicBezTo>
                      <a:pt x="964" y="8938"/>
                      <a:pt x="874" y="8904"/>
                      <a:pt x="805" y="8834"/>
                    </a:cubicBezTo>
                    <a:cubicBezTo>
                      <a:pt x="666" y="8696"/>
                      <a:pt x="666" y="8474"/>
                      <a:pt x="805" y="8335"/>
                    </a:cubicBezTo>
                    <a:lnTo>
                      <a:pt x="944" y="8183"/>
                    </a:lnTo>
                    <a:close/>
                    <a:moveTo>
                      <a:pt x="4718" y="1"/>
                    </a:moveTo>
                    <a:cubicBezTo>
                      <a:pt x="4642" y="1"/>
                      <a:pt x="4571" y="51"/>
                      <a:pt x="4549" y="125"/>
                    </a:cubicBezTo>
                    <a:cubicBezTo>
                      <a:pt x="4508" y="223"/>
                      <a:pt x="4564" y="320"/>
                      <a:pt x="4660" y="362"/>
                    </a:cubicBezTo>
                    <a:cubicBezTo>
                      <a:pt x="5146" y="541"/>
                      <a:pt x="5548" y="889"/>
                      <a:pt x="5797" y="1346"/>
                    </a:cubicBezTo>
                    <a:cubicBezTo>
                      <a:pt x="5834" y="1394"/>
                      <a:pt x="5890" y="1432"/>
                      <a:pt x="5950" y="1432"/>
                    </a:cubicBezTo>
                    <a:cubicBezTo>
                      <a:pt x="5959" y="1432"/>
                      <a:pt x="5969" y="1431"/>
                      <a:pt x="5978" y="1429"/>
                    </a:cubicBezTo>
                    <a:lnTo>
                      <a:pt x="6130" y="1429"/>
                    </a:lnTo>
                    <a:cubicBezTo>
                      <a:pt x="6824" y="1429"/>
                      <a:pt x="7462" y="1873"/>
                      <a:pt x="7711" y="2511"/>
                    </a:cubicBezTo>
                    <a:cubicBezTo>
                      <a:pt x="7739" y="2594"/>
                      <a:pt x="7822" y="2636"/>
                      <a:pt x="7905" y="2636"/>
                    </a:cubicBezTo>
                    <a:cubicBezTo>
                      <a:pt x="7947" y="2636"/>
                      <a:pt x="7975" y="2622"/>
                      <a:pt x="8016" y="2622"/>
                    </a:cubicBezTo>
                    <a:cubicBezTo>
                      <a:pt x="8613" y="2622"/>
                      <a:pt x="9098" y="3121"/>
                      <a:pt x="9098" y="3718"/>
                    </a:cubicBezTo>
                    <a:cubicBezTo>
                      <a:pt x="9098" y="4328"/>
                      <a:pt x="8613" y="4813"/>
                      <a:pt x="8016" y="4813"/>
                    </a:cubicBezTo>
                    <a:lnTo>
                      <a:pt x="7073" y="4813"/>
                    </a:lnTo>
                    <a:cubicBezTo>
                      <a:pt x="7004" y="3870"/>
                      <a:pt x="6380" y="3024"/>
                      <a:pt x="5492" y="2705"/>
                    </a:cubicBezTo>
                    <a:cubicBezTo>
                      <a:pt x="5230" y="2611"/>
                      <a:pt x="4957" y="2565"/>
                      <a:pt x="4687" y="2565"/>
                    </a:cubicBezTo>
                    <a:cubicBezTo>
                      <a:pt x="4001" y="2565"/>
                      <a:pt x="3329" y="2857"/>
                      <a:pt x="2872" y="3385"/>
                    </a:cubicBezTo>
                    <a:cubicBezTo>
                      <a:pt x="2705" y="3579"/>
                      <a:pt x="2567" y="3787"/>
                      <a:pt x="2456" y="4023"/>
                    </a:cubicBezTo>
                    <a:cubicBezTo>
                      <a:pt x="2358" y="4272"/>
                      <a:pt x="2289" y="4550"/>
                      <a:pt x="2275" y="4813"/>
                    </a:cubicBezTo>
                    <a:lnTo>
                      <a:pt x="1762" y="4813"/>
                    </a:lnTo>
                    <a:cubicBezTo>
                      <a:pt x="999" y="4813"/>
                      <a:pt x="376" y="4189"/>
                      <a:pt x="376" y="3426"/>
                    </a:cubicBezTo>
                    <a:cubicBezTo>
                      <a:pt x="376" y="2719"/>
                      <a:pt x="944" y="2109"/>
                      <a:pt x="1651" y="2054"/>
                    </a:cubicBezTo>
                    <a:cubicBezTo>
                      <a:pt x="1735" y="2039"/>
                      <a:pt x="1803" y="1984"/>
                      <a:pt x="1818" y="1900"/>
                    </a:cubicBezTo>
                    <a:cubicBezTo>
                      <a:pt x="1984" y="1194"/>
                      <a:pt x="2484" y="611"/>
                      <a:pt x="3177" y="362"/>
                    </a:cubicBezTo>
                    <a:cubicBezTo>
                      <a:pt x="3273" y="334"/>
                      <a:pt x="3316" y="223"/>
                      <a:pt x="3273" y="125"/>
                    </a:cubicBezTo>
                    <a:cubicBezTo>
                      <a:pt x="3251" y="48"/>
                      <a:pt x="3176" y="6"/>
                      <a:pt x="3098" y="6"/>
                    </a:cubicBezTo>
                    <a:cubicBezTo>
                      <a:pt x="3078" y="6"/>
                      <a:pt x="3058" y="9"/>
                      <a:pt x="3038" y="14"/>
                    </a:cubicBezTo>
                    <a:cubicBezTo>
                      <a:pt x="2650" y="153"/>
                      <a:pt x="2303" y="403"/>
                      <a:pt x="2025" y="722"/>
                    </a:cubicBezTo>
                    <a:cubicBezTo>
                      <a:pt x="1776" y="1000"/>
                      <a:pt x="1596" y="1332"/>
                      <a:pt x="1498" y="1693"/>
                    </a:cubicBezTo>
                    <a:cubicBezTo>
                      <a:pt x="653" y="1832"/>
                      <a:pt x="1" y="2581"/>
                      <a:pt x="1" y="3426"/>
                    </a:cubicBezTo>
                    <a:cubicBezTo>
                      <a:pt x="1" y="4397"/>
                      <a:pt x="792" y="5188"/>
                      <a:pt x="1762" y="5188"/>
                    </a:cubicBezTo>
                    <a:lnTo>
                      <a:pt x="2289" y="5188"/>
                    </a:lnTo>
                    <a:cubicBezTo>
                      <a:pt x="2317" y="5534"/>
                      <a:pt x="2428" y="5881"/>
                      <a:pt x="2608" y="6186"/>
                    </a:cubicBezTo>
                    <a:cubicBezTo>
                      <a:pt x="2469" y="6214"/>
                      <a:pt x="2330" y="6283"/>
                      <a:pt x="2206" y="6394"/>
                    </a:cubicBezTo>
                    <a:lnTo>
                      <a:pt x="542" y="8072"/>
                    </a:lnTo>
                    <a:cubicBezTo>
                      <a:pt x="250" y="8350"/>
                      <a:pt x="250" y="8807"/>
                      <a:pt x="542" y="9099"/>
                    </a:cubicBezTo>
                    <a:cubicBezTo>
                      <a:pt x="681" y="9237"/>
                      <a:pt x="868" y="9307"/>
                      <a:pt x="1055" y="9307"/>
                    </a:cubicBezTo>
                    <a:cubicBezTo>
                      <a:pt x="1242" y="9307"/>
                      <a:pt x="1430" y="9237"/>
                      <a:pt x="1568" y="9099"/>
                    </a:cubicBezTo>
                    <a:lnTo>
                      <a:pt x="3232" y="7420"/>
                    </a:lnTo>
                    <a:cubicBezTo>
                      <a:pt x="3343" y="7309"/>
                      <a:pt x="3412" y="7170"/>
                      <a:pt x="3440" y="7018"/>
                    </a:cubicBezTo>
                    <a:cubicBezTo>
                      <a:pt x="3815" y="7240"/>
                      <a:pt x="4244" y="7364"/>
                      <a:pt x="4675" y="7364"/>
                    </a:cubicBezTo>
                    <a:cubicBezTo>
                      <a:pt x="5285" y="7364"/>
                      <a:pt x="5895" y="7129"/>
                      <a:pt x="6367" y="6658"/>
                    </a:cubicBezTo>
                    <a:cubicBezTo>
                      <a:pt x="6783" y="6242"/>
                      <a:pt x="7004" y="5728"/>
                      <a:pt x="7060" y="5188"/>
                    </a:cubicBezTo>
                    <a:lnTo>
                      <a:pt x="8016" y="5188"/>
                    </a:lnTo>
                    <a:cubicBezTo>
                      <a:pt x="8821" y="5188"/>
                      <a:pt x="9473" y="4522"/>
                      <a:pt x="9473" y="3718"/>
                    </a:cubicBezTo>
                    <a:cubicBezTo>
                      <a:pt x="9473" y="2913"/>
                      <a:pt x="8821" y="2261"/>
                      <a:pt x="8016" y="2261"/>
                    </a:cubicBezTo>
                    <a:lnTo>
                      <a:pt x="8003" y="2261"/>
                    </a:lnTo>
                    <a:cubicBezTo>
                      <a:pt x="7670" y="1540"/>
                      <a:pt x="6935" y="1055"/>
                      <a:pt x="6130" y="1055"/>
                    </a:cubicBezTo>
                    <a:lnTo>
                      <a:pt x="6061" y="1055"/>
                    </a:lnTo>
                    <a:cubicBezTo>
                      <a:pt x="5770" y="569"/>
                      <a:pt x="5313" y="209"/>
                      <a:pt x="4786" y="14"/>
                    </a:cubicBezTo>
                    <a:cubicBezTo>
                      <a:pt x="4763" y="5"/>
                      <a:pt x="4740" y="1"/>
                      <a:pt x="47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7" name="Google Shape;727;p39"/>
              <p:cNvSpPr/>
              <p:nvPr/>
            </p:nvSpPr>
            <p:spPr>
              <a:xfrm>
                <a:off x="6361570" y="1220827"/>
                <a:ext cx="19025" cy="17690"/>
              </a:xfrm>
              <a:custGeom>
                <a:rect b="b" l="l" r="r" t="t"/>
                <a:pathLst>
                  <a:path extrusionOk="0" h="371" w="399">
                    <a:moveTo>
                      <a:pt x="187" y="1"/>
                    </a:moveTo>
                    <a:cubicBezTo>
                      <a:pt x="174" y="1"/>
                      <a:pt x="161" y="2"/>
                      <a:pt x="149" y="4"/>
                    </a:cubicBezTo>
                    <a:cubicBezTo>
                      <a:pt x="79" y="32"/>
                      <a:pt x="24" y="101"/>
                      <a:pt x="11" y="171"/>
                    </a:cubicBezTo>
                    <a:cubicBezTo>
                      <a:pt x="1" y="288"/>
                      <a:pt x="101" y="370"/>
                      <a:pt x="200" y="370"/>
                    </a:cubicBezTo>
                    <a:cubicBezTo>
                      <a:pt x="241" y="370"/>
                      <a:pt x="283" y="356"/>
                      <a:pt x="316" y="323"/>
                    </a:cubicBezTo>
                    <a:cubicBezTo>
                      <a:pt x="385" y="267"/>
                      <a:pt x="399" y="156"/>
                      <a:pt x="357" y="88"/>
                    </a:cubicBezTo>
                    <a:cubicBezTo>
                      <a:pt x="323" y="30"/>
                      <a:pt x="250" y="1"/>
                      <a:pt x="18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28" name="Google Shape;728;p39"/>
            <p:cNvGrpSpPr/>
            <p:nvPr/>
          </p:nvGrpSpPr>
          <p:grpSpPr>
            <a:xfrm>
              <a:off x="723837" y="1482615"/>
              <a:ext cx="267223" cy="233165"/>
              <a:chOff x="6908262" y="1240186"/>
              <a:chExt cx="472209" cy="412024"/>
            </a:xfrm>
          </p:grpSpPr>
          <p:sp>
            <p:nvSpPr>
              <p:cNvPr id="729" name="Google Shape;729;p39"/>
              <p:cNvSpPr/>
              <p:nvPr/>
            </p:nvSpPr>
            <p:spPr>
              <a:xfrm>
                <a:off x="7105958" y="1594618"/>
                <a:ext cx="76769" cy="17929"/>
              </a:xfrm>
              <a:custGeom>
                <a:rect b="b" l="l" r="r" t="t"/>
                <a:pathLst>
                  <a:path extrusionOk="0" h="376" w="1610">
                    <a:moveTo>
                      <a:pt x="181" y="0"/>
                    </a:moveTo>
                    <a:cubicBezTo>
                      <a:pt x="84" y="0"/>
                      <a:pt x="1" y="84"/>
                      <a:pt x="1" y="181"/>
                    </a:cubicBezTo>
                    <a:cubicBezTo>
                      <a:pt x="1" y="292"/>
                      <a:pt x="84" y="375"/>
                      <a:pt x="181" y="375"/>
                    </a:cubicBezTo>
                    <a:lnTo>
                      <a:pt x="1429" y="375"/>
                    </a:lnTo>
                    <a:cubicBezTo>
                      <a:pt x="1540" y="375"/>
                      <a:pt x="1609" y="292"/>
                      <a:pt x="1609" y="181"/>
                    </a:cubicBezTo>
                    <a:cubicBezTo>
                      <a:pt x="1609" y="84"/>
                      <a:pt x="1540" y="0"/>
                      <a:pt x="142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0" name="Google Shape;730;p39"/>
              <p:cNvSpPr/>
              <p:nvPr/>
            </p:nvSpPr>
            <p:spPr>
              <a:xfrm>
                <a:off x="7080209" y="1365642"/>
                <a:ext cx="136229" cy="159593"/>
              </a:xfrm>
              <a:custGeom>
                <a:rect b="b" l="l" r="r" t="t"/>
                <a:pathLst>
                  <a:path extrusionOk="0" h="3347" w="2857">
                    <a:moveTo>
                      <a:pt x="1054" y="2237"/>
                    </a:moveTo>
                    <a:cubicBezTo>
                      <a:pt x="1262" y="2237"/>
                      <a:pt x="1415" y="2404"/>
                      <a:pt x="1415" y="2598"/>
                    </a:cubicBezTo>
                    <a:lnTo>
                      <a:pt x="1415" y="2611"/>
                    </a:lnTo>
                    <a:cubicBezTo>
                      <a:pt x="1415" y="2820"/>
                      <a:pt x="1262" y="2972"/>
                      <a:pt x="1054" y="2972"/>
                    </a:cubicBezTo>
                    <a:lnTo>
                      <a:pt x="735" y="2972"/>
                    </a:lnTo>
                    <a:cubicBezTo>
                      <a:pt x="541" y="2972"/>
                      <a:pt x="374" y="2820"/>
                      <a:pt x="374" y="2611"/>
                    </a:cubicBezTo>
                    <a:lnTo>
                      <a:pt x="374" y="2598"/>
                    </a:lnTo>
                    <a:cubicBezTo>
                      <a:pt x="374" y="2404"/>
                      <a:pt x="541" y="2237"/>
                      <a:pt x="735" y="2237"/>
                    </a:cubicBezTo>
                    <a:close/>
                    <a:moveTo>
                      <a:pt x="1594" y="1"/>
                    </a:moveTo>
                    <a:cubicBezTo>
                      <a:pt x="1580" y="1"/>
                      <a:pt x="1567" y="2"/>
                      <a:pt x="1553" y="4"/>
                    </a:cubicBezTo>
                    <a:cubicBezTo>
                      <a:pt x="1470" y="32"/>
                      <a:pt x="1415" y="102"/>
                      <a:pt x="1415" y="185"/>
                    </a:cubicBezTo>
                    <a:lnTo>
                      <a:pt x="1415" y="1960"/>
                    </a:lnTo>
                    <a:cubicBezTo>
                      <a:pt x="1317" y="1904"/>
                      <a:pt x="1193" y="1862"/>
                      <a:pt x="1054" y="1862"/>
                    </a:cubicBezTo>
                    <a:lnTo>
                      <a:pt x="735" y="1862"/>
                    </a:lnTo>
                    <a:cubicBezTo>
                      <a:pt x="333" y="1862"/>
                      <a:pt x="0" y="2195"/>
                      <a:pt x="0" y="2598"/>
                    </a:cubicBezTo>
                    <a:lnTo>
                      <a:pt x="0" y="2611"/>
                    </a:lnTo>
                    <a:cubicBezTo>
                      <a:pt x="0" y="3014"/>
                      <a:pt x="333" y="3347"/>
                      <a:pt x="735" y="3347"/>
                    </a:cubicBezTo>
                    <a:lnTo>
                      <a:pt x="1054" y="3347"/>
                    </a:lnTo>
                    <a:cubicBezTo>
                      <a:pt x="1456" y="3347"/>
                      <a:pt x="1789" y="3014"/>
                      <a:pt x="1789" y="2611"/>
                    </a:cubicBezTo>
                    <a:lnTo>
                      <a:pt x="1789" y="2598"/>
                    </a:lnTo>
                    <a:lnTo>
                      <a:pt x="1789" y="614"/>
                    </a:lnTo>
                    <a:cubicBezTo>
                      <a:pt x="1872" y="670"/>
                      <a:pt x="1983" y="725"/>
                      <a:pt x="2108" y="767"/>
                    </a:cubicBezTo>
                    <a:cubicBezTo>
                      <a:pt x="2399" y="850"/>
                      <a:pt x="2469" y="1058"/>
                      <a:pt x="2469" y="1058"/>
                    </a:cubicBezTo>
                    <a:lnTo>
                      <a:pt x="2482" y="1086"/>
                    </a:lnTo>
                    <a:cubicBezTo>
                      <a:pt x="2505" y="1154"/>
                      <a:pt x="2575" y="1204"/>
                      <a:pt x="2645" y="1204"/>
                    </a:cubicBezTo>
                    <a:cubicBezTo>
                      <a:pt x="2661" y="1204"/>
                      <a:pt x="2676" y="1202"/>
                      <a:pt x="2691" y="1197"/>
                    </a:cubicBezTo>
                    <a:cubicBezTo>
                      <a:pt x="2802" y="1183"/>
                      <a:pt x="2857" y="1072"/>
                      <a:pt x="2829" y="975"/>
                    </a:cubicBezTo>
                    <a:lnTo>
                      <a:pt x="2829" y="961"/>
                    </a:lnTo>
                    <a:cubicBezTo>
                      <a:pt x="2787" y="808"/>
                      <a:pt x="2607" y="531"/>
                      <a:pt x="2219" y="407"/>
                    </a:cubicBezTo>
                    <a:cubicBezTo>
                      <a:pt x="1914" y="309"/>
                      <a:pt x="1775" y="115"/>
                      <a:pt x="1761" y="87"/>
                    </a:cubicBezTo>
                    <a:cubicBezTo>
                      <a:pt x="1726" y="30"/>
                      <a:pt x="1663" y="1"/>
                      <a:pt x="159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1" name="Google Shape;731;p39"/>
              <p:cNvSpPr/>
              <p:nvPr/>
            </p:nvSpPr>
            <p:spPr>
              <a:xfrm>
                <a:off x="7019365" y="1240186"/>
                <a:ext cx="249999" cy="412024"/>
              </a:xfrm>
              <a:custGeom>
                <a:rect b="b" l="l" r="r" t="t"/>
                <a:pathLst>
                  <a:path extrusionOk="0" h="8641" w="5243">
                    <a:moveTo>
                      <a:pt x="3578" y="361"/>
                    </a:moveTo>
                    <a:lnTo>
                      <a:pt x="3578" y="403"/>
                    </a:lnTo>
                    <a:lnTo>
                      <a:pt x="3578" y="666"/>
                    </a:lnTo>
                    <a:cubicBezTo>
                      <a:pt x="3578" y="736"/>
                      <a:pt x="3523" y="791"/>
                      <a:pt x="3453" y="791"/>
                    </a:cubicBezTo>
                    <a:lnTo>
                      <a:pt x="1803" y="791"/>
                    </a:lnTo>
                    <a:cubicBezTo>
                      <a:pt x="1720" y="791"/>
                      <a:pt x="1665" y="736"/>
                      <a:pt x="1665" y="666"/>
                    </a:cubicBezTo>
                    <a:lnTo>
                      <a:pt x="1665" y="403"/>
                    </a:lnTo>
                    <a:lnTo>
                      <a:pt x="1665" y="361"/>
                    </a:lnTo>
                    <a:close/>
                    <a:moveTo>
                      <a:pt x="832" y="0"/>
                    </a:moveTo>
                    <a:cubicBezTo>
                      <a:pt x="374" y="0"/>
                      <a:pt x="0" y="375"/>
                      <a:pt x="0" y="832"/>
                    </a:cubicBezTo>
                    <a:lnTo>
                      <a:pt x="0" y="1636"/>
                    </a:lnTo>
                    <a:cubicBezTo>
                      <a:pt x="0" y="1747"/>
                      <a:pt x="84" y="1831"/>
                      <a:pt x="180" y="1831"/>
                    </a:cubicBezTo>
                    <a:cubicBezTo>
                      <a:pt x="291" y="1831"/>
                      <a:pt x="374" y="1747"/>
                      <a:pt x="374" y="1636"/>
                    </a:cubicBezTo>
                    <a:lnTo>
                      <a:pt x="374" y="832"/>
                    </a:lnTo>
                    <a:cubicBezTo>
                      <a:pt x="374" y="569"/>
                      <a:pt x="568" y="361"/>
                      <a:pt x="832" y="361"/>
                    </a:cubicBezTo>
                    <a:lnTo>
                      <a:pt x="1262" y="361"/>
                    </a:lnTo>
                    <a:cubicBezTo>
                      <a:pt x="1276" y="361"/>
                      <a:pt x="1290" y="388"/>
                      <a:pt x="1290" y="403"/>
                    </a:cubicBezTo>
                    <a:lnTo>
                      <a:pt x="1290" y="666"/>
                    </a:lnTo>
                    <a:cubicBezTo>
                      <a:pt x="1290" y="943"/>
                      <a:pt x="1526" y="1165"/>
                      <a:pt x="1803" y="1165"/>
                    </a:cubicBezTo>
                    <a:lnTo>
                      <a:pt x="3453" y="1165"/>
                    </a:lnTo>
                    <a:cubicBezTo>
                      <a:pt x="3730" y="1165"/>
                      <a:pt x="3952" y="943"/>
                      <a:pt x="3952" y="666"/>
                    </a:cubicBezTo>
                    <a:lnTo>
                      <a:pt x="3952" y="403"/>
                    </a:lnTo>
                    <a:cubicBezTo>
                      <a:pt x="3952" y="388"/>
                      <a:pt x="3967" y="361"/>
                      <a:pt x="3994" y="361"/>
                    </a:cubicBezTo>
                    <a:lnTo>
                      <a:pt x="4410" y="361"/>
                    </a:lnTo>
                    <a:cubicBezTo>
                      <a:pt x="4673" y="361"/>
                      <a:pt x="4882" y="569"/>
                      <a:pt x="4882" y="832"/>
                    </a:cubicBezTo>
                    <a:lnTo>
                      <a:pt x="4882" y="7808"/>
                    </a:lnTo>
                    <a:cubicBezTo>
                      <a:pt x="4882" y="8058"/>
                      <a:pt x="4673" y="8265"/>
                      <a:pt x="4410" y="8265"/>
                    </a:cubicBezTo>
                    <a:lnTo>
                      <a:pt x="832" y="8265"/>
                    </a:lnTo>
                    <a:cubicBezTo>
                      <a:pt x="583" y="8265"/>
                      <a:pt x="374" y="8058"/>
                      <a:pt x="374" y="7808"/>
                    </a:cubicBezTo>
                    <a:lnTo>
                      <a:pt x="374" y="3273"/>
                    </a:lnTo>
                    <a:cubicBezTo>
                      <a:pt x="374" y="3162"/>
                      <a:pt x="291" y="3079"/>
                      <a:pt x="180" y="3079"/>
                    </a:cubicBezTo>
                    <a:cubicBezTo>
                      <a:pt x="84" y="3079"/>
                      <a:pt x="0" y="3162"/>
                      <a:pt x="0" y="3273"/>
                    </a:cubicBezTo>
                    <a:lnTo>
                      <a:pt x="0" y="7808"/>
                    </a:lnTo>
                    <a:cubicBezTo>
                      <a:pt x="0" y="8265"/>
                      <a:pt x="374" y="8640"/>
                      <a:pt x="832" y="8640"/>
                    </a:cubicBezTo>
                    <a:lnTo>
                      <a:pt x="4410" y="8640"/>
                    </a:lnTo>
                    <a:cubicBezTo>
                      <a:pt x="4882" y="8640"/>
                      <a:pt x="5242" y="8265"/>
                      <a:pt x="5242" y="7808"/>
                    </a:cubicBezTo>
                    <a:lnTo>
                      <a:pt x="5242" y="832"/>
                    </a:lnTo>
                    <a:cubicBezTo>
                      <a:pt x="5242" y="375"/>
                      <a:pt x="4882" y="0"/>
                      <a:pt x="441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2" name="Google Shape;732;p39"/>
              <p:cNvSpPr/>
              <p:nvPr/>
            </p:nvSpPr>
            <p:spPr>
              <a:xfrm>
                <a:off x="6955183" y="1401691"/>
                <a:ext cx="41722" cy="97606"/>
              </a:xfrm>
              <a:custGeom>
                <a:rect b="b" l="l" r="r" t="t"/>
                <a:pathLst>
                  <a:path extrusionOk="0" h="2047" w="875">
                    <a:moveTo>
                      <a:pt x="668" y="1"/>
                    </a:moveTo>
                    <a:cubicBezTo>
                      <a:pt x="621" y="1"/>
                      <a:pt x="576" y="18"/>
                      <a:pt x="542" y="52"/>
                    </a:cubicBezTo>
                    <a:cubicBezTo>
                      <a:pt x="1" y="594"/>
                      <a:pt x="1" y="1454"/>
                      <a:pt x="542" y="1994"/>
                    </a:cubicBezTo>
                    <a:cubicBezTo>
                      <a:pt x="576" y="2029"/>
                      <a:pt x="625" y="2046"/>
                      <a:pt x="673" y="2046"/>
                    </a:cubicBezTo>
                    <a:cubicBezTo>
                      <a:pt x="722" y="2046"/>
                      <a:pt x="771" y="2029"/>
                      <a:pt x="805" y="1994"/>
                    </a:cubicBezTo>
                    <a:cubicBezTo>
                      <a:pt x="875" y="1911"/>
                      <a:pt x="875" y="1800"/>
                      <a:pt x="805" y="1731"/>
                    </a:cubicBezTo>
                    <a:cubicBezTo>
                      <a:pt x="417" y="1343"/>
                      <a:pt x="417" y="705"/>
                      <a:pt x="805" y="316"/>
                    </a:cubicBezTo>
                    <a:cubicBezTo>
                      <a:pt x="875" y="246"/>
                      <a:pt x="875" y="122"/>
                      <a:pt x="805" y="52"/>
                    </a:cubicBezTo>
                    <a:cubicBezTo>
                      <a:pt x="763" y="18"/>
                      <a:pt x="715" y="1"/>
                      <a:pt x="66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3" name="Google Shape;733;p39"/>
              <p:cNvSpPr/>
              <p:nvPr/>
            </p:nvSpPr>
            <p:spPr>
              <a:xfrm>
                <a:off x="6908262" y="1371269"/>
                <a:ext cx="58220" cy="158592"/>
              </a:xfrm>
              <a:custGeom>
                <a:rect b="b" l="l" r="r" t="t"/>
                <a:pathLst>
                  <a:path extrusionOk="0" h="3326" w="1221">
                    <a:moveTo>
                      <a:pt x="1014" y="1"/>
                    </a:moveTo>
                    <a:cubicBezTo>
                      <a:pt x="967" y="1"/>
                      <a:pt x="922" y="18"/>
                      <a:pt x="888" y="52"/>
                    </a:cubicBezTo>
                    <a:cubicBezTo>
                      <a:pt x="1" y="940"/>
                      <a:pt x="1" y="2382"/>
                      <a:pt x="888" y="3270"/>
                    </a:cubicBezTo>
                    <a:cubicBezTo>
                      <a:pt x="916" y="3297"/>
                      <a:pt x="971" y="3325"/>
                      <a:pt x="1012" y="3325"/>
                    </a:cubicBezTo>
                    <a:cubicBezTo>
                      <a:pt x="1068" y="3325"/>
                      <a:pt x="1110" y="3297"/>
                      <a:pt x="1151" y="3270"/>
                    </a:cubicBezTo>
                    <a:cubicBezTo>
                      <a:pt x="1221" y="3201"/>
                      <a:pt x="1221" y="3076"/>
                      <a:pt x="1151" y="3007"/>
                    </a:cubicBezTo>
                    <a:cubicBezTo>
                      <a:pt x="402" y="2258"/>
                      <a:pt x="402" y="1051"/>
                      <a:pt x="1151" y="316"/>
                    </a:cubicBezTo>
                    <a:cubicBezTo>
                      <a:pt x="1221" y="247"/>
                      <a:pt x="1221" y="122"/>
                      <a:pt x="1151" y="52"/>
                    </a:cubicBezTo>
                    <a:cubicBezTo>
                      <a:pt x="1109" y="18"/>
                      <a:pt x="1061" y="1"/>
                      <a:pt x="101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4" name="Google Shape;734;p39"/>
              <p:cNvSpPr/>
              <p:nvPr/>
            </p:nvSpPr>
            <p:spPr>
              <a:xfrm>
                <a:off x="7291781" y="1401691"/>
                <a:ext cx="41722" cy="97606"/>
              </a:xfrm>
              <a:custGeom>
                <a:rect b="b" l="l" r="r" t="t"/>
                <a:pathLst>
                  <a:path extrusionOk="0" h="2047" w="875">
                    <a:moveTo>
                      <a:pt x="210" y="1"/>
                    </a:moveTo>
                    <a:cubicBezTo>
                      <a:pt x="163" y="1"/>
                      <a:pt x="119" y="18"/>
                      <a:pt x="84" y="52"/>
                    </a:cubicBezTo>
                    <a:cubicBezTo>
                      <a:pt x="1" y="122"/>
                      <a:pt x="1" y="246"/>
                      <a:pt x="84" y="316"/>
                    </a:cubicBezTo>
                    <a:cubicBezTo>
                      <a:pt x="472" y="705"/>
                      <a:pt x="472" y="1343"/>
                      <a:pt x="84" y="1731"/>
                    </a:cubicBezTo>
                    <a:cubicBezTo>
                      <a:pt x="1" y="1800"/>
                      <a:pt x="1" y="1911"/>
                      <a:pt x="84" y="1994"/>
                    </a:cubicBezTo>
                    <a:cubicBezTo>
                      <a:pt x="119" y="2029"/>
                      <a:pt x="163" y="2046"/>
                      <a:pt x="210" y="2046"/>
                    </a:cubicBezTo>
                    <a:cubicBezTo>
                      <a:pt x="257" y="2046"/>
                      <a:pt x="305" y="2029"/>
                      <a:pt x="347" y="1994"/>
                    </a:cubicBezTo>
                    <a:cubicBezTo>
                      <a:pt x="874" y="1454"/>
                      <a:pt x="874" y="594"/>
                      <a:pt x="347" y="52"/>
                    </a:cubicBezTo>
                    <a:cubicBezTo>
                      <a:pt x="305" y="18"/>
                      <a:pt x="257" y="1"/>
                      <a:pt x="2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5" name="Google Shape;735;p39"/>
              <p:cNvSpPr/>
              <p:nvPr/>
            </p:nvSpPr>
            <p:spPr>
              <a:xfrm>
                <a:off x="7322871" y="1371269"/>
                <a:ext cx="57600" cy="158449"/>
              </a:xfrm>
              <a:custGeom>
                <a:rect b="b" l="l" r="r" t="t"/>
                <a:pathLst>
                  <a:path extrusionOk="0" h="3323" w="1208">
                    <a:moveTo>
                      <a:pt x="196" y="1"/>
                    </a:moveTo>
                    <a:cubicBezTo>
                      <a:pt x="149" y="1"/>
                      <a:pt x="104" y="18"/>
                      <a:pt x="70" y="52"/>
                    </a:cubicBezTo>
                    <a:cubicBezTo>
                      <a:pt x="0" y="122"/>
                      <a:pt x="0" y="247"/>
                      <a:pt x="70" y="316"/>
                    </a:cubicBezTo>
                    <a:cubicBezTo>
                      <a:pt x="805" y="1051"/>
                      <a:pt x="805" y="2258"/>
                      <a:pt x="70" y="3007"/>
                    </a:cubicBezTo>
                    <a:cubicBezTo>
                      <a:pt x="0" y="3076"/>
                      <a:pt x="0" y="3201"/>
                      <a:pt x="70" y="3270"/>
                    </a:cubicBezTo>
                    <a:cubicBezTo>
                      <a:pt x="104" y="3305"/>
                      <a:pt x="149" y="3322"/>
                      <a:pt x="196" y="3322"/>
                    </a:cubicBezTo>
                    <a:cubicBezTo>
                      <a:pt x="243" y="3322"/>
                      <a:pt x="291" y="3305"/>
                      <a:pt x="333" y="3270"/>
                    </a:cubicBezTo>
                    <a:cubicBezTo>
                      <a:pt x="1207" y="2382"/>
                      <a:pt x="1207" y="940"/>
                      <a:pt x="333" y="52"/>
                    </a:cubicBezTo>
                    <a:cubicBezTo>
                      <a:pt x="291" y="18"/>
                      <a:pt x="243" y="1"/>
                      <a:pt x="19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6" name="Google Shape;736;p39"/>
              <p:cNvSpPr/>
              <p:nvPr/>
            </p:nvSpPr>
            <p:spPr>
              <a:xfrm>
                <a:off x="7018030" y="1348476"/>
                <a:ext cx="19502" cy="17786"/>
              </a:xfrm>
              <a:custGeom>
                <a:rect b="b" l="l" r="r" t="t"/>
                <a:pathLst>
                  <a:path extrusionOk="0" h="373" w="409">
                    <a:moveTo>
                      <a:pt x="207" y="1"/>
                    </a:moveTo>
                    <a:cubicBezTo>
                      <a:pt x="168" y="1"/>
                      <a:pt x="128" y="14"/>
                      <a:pt x="97" y="46"/>
                    </a:cubicBezTo>
                    <a:cubicBezTo>
                      <a:pt x="14" y="101"/>
                      <a:pt x="1" y="212"/>
                      <a:pt x="56" y="295"/>
                    </a:cubicBezTo>
                    <a:cubicBezTo>
                      <a:pt x="93" y="348"/>
                      <a:pt x="148" y="373"/>
                      <a:pt x="204" y="373"/>
                    </a:cubicBezTo>
                    <a:cubicBezTo>
                      <a:pt x="292" y="373"/>
                      <a:pt x="380" y="309"/>
                      <a:pt x="389" y="198"/>
                    </a:cubicBezTo>
                    <a:cubicBezTo>
                      <a:pt x="409" y="88"/>
                      <a:pt x="307" y="1"/>
                      <a:pt x="20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cxnSp>
          <p:nvCxnSpPr>
            <p:cNvPr id="737" name="Google Shape;737;p39"/>
            <p:cNvCxnSpPr/>
            <p:nvPr/>
          </p:nvCxnSpPr>
          <p:spPr>
            <a:xfrm>
              <a:off x="729625" y="1355100"/>
              <a:ext cx="2556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38" name="Google Shape;738;p39"/>
            <p:cNvCxnSpPr/>
            <p:nvPr/>
          </p:nvCxnSpPr>
          <p:spPr>
            <a:xfrm>
              <a:off x="729625" y="1845525"/>
              <a:ext cx="2556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739" name="Google Shape;739;p39"/>
          <p:cNvSpPr/>
          <p:nvPr/>
        </p:nvSpPr>
        <p:spPr>
          <a:xfrm>
            <a:off x="8086036" y="959240"/>
            <a:ext cx="564300" cy="2460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2"/>
                </a:solidFill>
                <a:latin typeface="Metrophobic"/>
                <a:ea typeface="Metrophobic"/>
                <a:cs typeface="Metrophobic"/>
                <a:sym typeface="Metrophobic"/>
              </a:rPr>
              <a:t>Suivre</a:t>
            </a:r>
            <a:endParaRPr sz="1000">
              <a:solidFill>
                <a:schemeClr val="dk2"/>
              </a:solidFill>
              <a:latin typeface="Metrophobic"/>
              <a:ea typeface="Metrophobic"/>
              <a:cs typeface="Metrophobic"/>
              <a:sym typeface="Metrophobic"/>
            </a:endParaRPr>
          </a:p>
        </p:txBody>
      </p:sp>
      <p:sp>
        <p:nvSpPr>
          <p:cNvPr id="740" name="Google Shape;740;p39"/>
          <p:cNvSpPr/>
          <p:nvPr/>
        </p:nvSpPr>
        <p:spPr>
          <a:xfrm>
            <a:off x="8086036" y="2366946"/>
            <a:ext cx="564300" cy="2460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accent1"/>
                </a:solidFill>
                <a:latin typeface="Metrophobic"/>
                <a:ea typeface="Metrophobic"/>
                <a:cs typeface="Metrophobic"/>
                <a:sym typeface="Metrophobic"/>
              </a:rPr>
              <a:t>Suivre</a:t>
            </a:r>
            <a:endParaRPr sz="1000">
              <a:solidFill>
                <a:schemeClr val="accent1"/>
              </a:solidFill>
              <a:latin typeface="Metrophobic"/>
              <a:ea typeface="Metrophobic"/>
              <a:cs typeface="Metrophobic"/>
              <a:sym typeface="Metrophobic"/>
            </a:endParaRPr>
          </a:p>
        </p:txBody>
      </p:sp>
      <p:sp>
        <p:nvSpPr>
          <p:cNvPr id="741" name="Google Shape;741;p39"/>
          <p:cNvSpPr/>
          <p:nvPr/>
        </p:nvSpPr>
        <p:spPr>
          <a:xfrm>
            <a:off x="8153136" y="3838146"/>
            <a:ext cx="564300" cy="246000"/>
          </a:xfrm>
          <a:prstGeom prst="roundRect">
            <a:avLst>
              <a:gd fmla="val 50000" name="adj"/>
            </a:avLst>
          </a:prstGeom>
          <a:noFill/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2"/>
                </a:solidFill>
                <a:latin typeface="Metrophobic"/>
                <a:ea typeface="Metrophobic"/>
                <a:cs typeface="Metrophobic"/>
                <a:sym typeface="Metrophobic"/>
              </a:rPr>
              <a:t>Suivre</a:t>
            </a:r>
            <a:endParaRPr sz="1000">
              <a:solidFill>
                <a:schemeClr val="lt2"/>
              </a:solidFill>
              <a:latin typeface="Metrophobic"/>
              <a:ea typeface="Metrophobic"/>
              <a:cs typeface="Metrophobic"/>
              <a:sym typeface="Metrophobic"/>
            </a:endParaRPr>
          </a:p>
        </p:txBody>
      </p:sp>
      <p:sp>
        <p:nvSpPr>
          <p:cNvPr id="742" name="Google Shape;742;p39"/>
          <p:cNvSpPr txBox="1"/>
          <p:nvPr>
            <p:ph type="title"/>
          </p:nvPr>
        </p:nvSpPr>
        <p:spPr>
          <a:xfrm>
            <a:off x="1998275" y="650925"/>
            <a:ext cx="6425700" cy="2319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Appelés à aimer</a:t>
            </a:r>
            <a:endParaRPr sz="1100"/>
          </a:p>
        </p:txBody>
      </p:sp>
      <p:sp>
        <p:nvSpPr>
          <p:cNvPr id="743" name="Google Shape;743;p39"/>
          <p:cNvSpPr/>
          <p:nvPr/>
        </p:nvSpPr>
        <p:spPr>
          <a:xfrm>
            <a:off x="5584975" y="552000"/>
            <a:ext cx="2427000" cy="1060500"/>
          </a:xfrm>
          <a:prstGeom prst="roundRect">
            <a:avLst>
              <a:gd fmla="val 1095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/>
          </a:p>
        </p:txBody>
      </p:sp>
      <p:cxnSp>
        <p:nvCxnSpPr>
          <p:cNvPr id="744" name="Google Shape;744;p39"/>
          <p:cNvCxnSpPr/>
          <p:nvPr/>
        </p:nvCxnSpPr>
        <p:spPr>
          <a:xfrm flipH="1" rot="10800000">
            <a:off x="5028125" y="2433850"/>
            <a:ext cx="583200" cy="381600"/>
          </a:xfrm>
          <a:prstGeom prst="straightConnector1">
            <a:avLst/>
          </a:prstGeom>
          <a:noFill/>
          <a:ln cap="flat" cmpd="sng" w="9525">
            <a:solidFill>
              <a:schemeClr val="accent1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745" name="Google Shape;745;p39"/>
          <p:cNvCxnSpPr/>
          <p:nvPr/>
        </p:nvCxnSpPr>
        <p:spPr>
          <a:xfrm>
            <a:off x="5028121" y="2865221"/>
            <a:ext cx="572400" cy="970800"/>
          </a:xfrm>
          <a:prstGeom prst="straightConnector1">
            <a:avLst/>
          </a:pr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746" name="Google Shape;746;p39"/>
          <p:cNvSpPr txBox="1"/>
          <p:nvPr>
            <p:ph idx="4294967295" type="subTitle"/>
          </p:nvPr>
        </p:nvSpPr>
        <p:spPr>
          <a:xfrm>
            <a:off x="5604950" y="615500"/>
            <a:ext cx="2324100" cy="8865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3000"/>
              <a:t>Je me sens si aimée</a:t>
            </a:r>
            <a:endParaRPr sz="3000"/>
          </a:p>
        </p:txBody>
      </p:sp>
      <p:sp>
        <p:nvSpPr>
          <p:cNvPr id="747" name="Google Shape;747;p39"/>
          <p:cNvSpPr/>
          <p:nvPr/>
        </p:nvSpPr>
        <p:spPr>
          <a:xfrm>
            <a:off x="5611325" y="1959688"/>
            <a:ext cx="2427000" cy="1060500"/>
          </a:xfrm>
          <a:prstGeom prst="roundRect">
            <a:avLst>
              <a:gd fmla="val 1095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/>
          </a:p>
        </p:txBody>
      </p:sp>
      <p:sp>
        <p:nvSpPr>
          <p:cNvPr id="748" name="Google Shape;748;p39"/>
          <p:cNvSpPr txBox="1"/>
          <p:nvPr>
            <p:ph idx="4294967295" type="subTitle"/>
          </p:nvPr>
        </p:nvSpPr>
        <p:spPr>
          <a:xfrm>
            <a:off x="5631300" y="2023188"/>
            <a:ext cx="2324100" cy="8865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3000"/>
              <a:t>Toujours à mes côtés</a:t>
            </a:r>
            <a:endParaRPr sz="3000"/>
          </a:p>
        </p:txBody>
      </p:sp>
      <p:sp>
        <p:nvSpPr>
          <p:cNvPr id="749" name="Google Shape;749;p39"/>
          <p:cNvSpPr/>
          <p:nvPr/>
        </p:nvSpPr>
        <p:spPr>
          <a:xfrm>
            <a:off x="5631300" y="3430888"/>
            <a:ext cx="2427000" cy="1060500"/>
          </a:xfrm>
          <a:prstGeom prst="roundRect">
            <a:avLst>
              <a:gd fmla="val 1095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/>
          </a:p>
        </p:txBody>
      </p:sp>
      <p:sp>
        <p:nvSpPr>
          <p:cNvPr id="750" name="Google Shape;750;p39"/>
          <p:cNvSpPr txBox="1"/>
          <p:nvPr>
            <p:ph idx="4294967295" type="subTitle"/>
          </p:nvPr>
        </p:nvSpPr>
        <p:spPr>
          <a:xfrm>
            <a:off x="5651275" y="3494388"/>
            <a:ext cx="2324100" cy="8865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2700"/>
              <a:t>Confiant, j’vais avancer</a:t>
            </a:r>
            <a:endParaRPr sz="2700"/>
          </a:p>
        </p:txBody>
      </p:sp>
      <p:pic>
        <p:nvPicPr>
          <p:cNvPr id="751" name="Google Shape;751;p39"/>
          <p:cNvPicPr preferRelativeResize="0"/>
          <p:nvPr/>
        </p:nvPicPr>
        <p:blipFill rotWithShape="1">
          <a:blip r:embed="rId3">
            <a:alphaModFix/>
          </a:blip>
          <a:srcRect b="17777" l="0" r="0" t="16185"/>
          <a:stretch/>
        </p:blipFill>
        <p:spPr>
          <a:xfrm>
            <a:off x="6323925" y="1663655"/>
            <a:ext cx="1001800" cy="529272"/>
          </a:xfrm>
          <a:prstGeom prst="rect">
            <a:avLst/>
          </a:prstGeom>
          <a:noFill/>
          <a:ln>
            <a:noFill/>
          </a:ln>
        </p:spPr>
      </p:pic>
      <p:pic>
        <p:nvPicPr>
          <p:cNvPr id="752" name="Google Shape;752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20248" y="360125"/>
            <a:ext cx="535500" cy="42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3" name="Google Shape;753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87190" y="3068050"/>
            <a:ext cx="715225" cy="57217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54" name="Google Shape;754;p39"/>
          <p:cNvCxnSpPr>
            <a:endCxn id="746" idx="1"/>
          </p:cNvCxnSpPr>
          <p:nvPr/>
        </p:nvCxnSpPr>
        <p:spPr>
          <a:xfrm flipH="1" rot="10800000">
            <a:off x="5011550" y="1058750"/>
            <a:ext cx="593400" cy="1806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755" name="Google Shape;755;p3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485626" y="2572997"/>
            <a:ext cx="1001801" cy="801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9" name="Shape 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" name="Google Shape;760;p40"/>
          <p:cNvSpPr txBox="1"/>
          <p:nvPr>
            <p:ph type="title"/>
          </p:nvPr>
        </p:nvSpPr>
        <p:spPr>
          <a:xfrm>
            <a:off x="1998275" y="650925"/>
            <a:ext cx="6425700" cy="2319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Appelés à aimer</a:t>
            </a:r>
            <a:endParaRPr sz="1100"/>
          </a:p>
        </p:txBody>
      </p:sp>
      <p:sp>
        <p:nvSpPr>
          <p:cNvPr id="761" name="Google Shape;761;p40"/>
          <p:cNvSpPr txBox="1"/>
          <p:nvPr/>
        </p:nvSpPr>
        <p:spPr>
          <a:xfrm>
            <a:off x="1379975" y="1151375"/>
            <a:ext cx="7044000" cy="2312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0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700">
                <a:solidFill>
                  <a:schemeClr val="lt2"/>
                </a:solidFill>
                <a:latin typeface="Lexend Deca"/>
                <a:ea typeface="Lexend Deca"/>
                <a:cs typeface="Lexend Deca"/>
                <a:sym typeface="Lexend Deca"/>
              </a:rPr>
              <a:t>Jésus, </a:t>
            </a:r>
            <a:endParaRPr sz="6700">
              <a:solidFill>
                <a:schemeClr val="lt2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700">
                <a:solidFill>
                  <a:schemeClr val="lt2"/>
                </a:solidFill>
                <a:latin typeface="Lexend Deca"/>
                <a:ea typeface="Lexend Deca"/>
                <a:cs typeface="Lexend Deca"/>
                <a:sym typeface="Lexend Deca"/>
              </a:rPr>
              <a:t>tu m'appelles…</a:t>
            </a:r>
            <a:r>
              <a:rPr lang="en" sz="6700">
                <a:solidFill>
                  <a:schemeClr val="dk2"/>
                </a:solidFill>
                <a:latin typeface="Lexend Deca"/>
                <a:ea typeface="Lexend Deca"/>
                <a:cs typeface="Lexend Deca"/>
                <a:sym typeface="Lexend Deca"/>
              </a:rPr>
              <a:t> </a:t>
            </a:r>
            <a:endParaRPr sz="6700">
              <a:solidFill>
                <a:schemeClr val="dk2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6700">
                <a:solidFill>
                  <a:schemeClr val="dk2"/>
                </a:solidFill>
                <a:latin typeface="Lexend Deca"/>
                <a:ea typeface="Lexend Deca"/>
                <a:cs typeface="Lexend Deca"/>
                <a:sym typeface="Lexend Deca"/>
              </a:rPr>
              <a:t>À aimer</a:t>
            </a:r>
            <a:endParaRPr sz="6700">
              <a:solidFill>
                <a:schemeClr val="lt2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chemeClr val="dk1"/>
              </a:solidFill>
              <a:latin typeface="Metrophobic"/>
              <a:ea typeface="Metrophobic"/>
              <a:cs typeface="Metrophobic"/>
              <a:sym typeface="Metrophobic"/>
            </a:endParaRPr>
          </a:p>
        </p:txBody>
      </p:sp>
      <p:grpSp>
        <p:nvGrpSpPr>
          <p:cNvPr id="762" name="Google Shape;762;p40"/>
          <p:cNvGrpSpPr/>
          <p:nvPr/>
        </p:nvGrpSpPr>
        <p:grpSpPr>
          <a:xfrm>
            <a:off x="723837" y="552000"/>
            <a:ext cx="1218671" cy="1640915"/>
            <a:chOff x="723837" y="552000"/>
            <a:chExt cx="1218671" cy="1640915"/>
          </a:xfrm>
        </p:grpSpPr>
        <p:sp>
          <p:nvSpPr>
            <p:cNvPr id="763" name="Google Shape;763;p40"/>
            <p:cNvSpPr/>
            <p:nvPr/>
          </p:nvSpPr>
          <p:spPr>
            <a:xfrm>
              <a:off x="729625" y="552000"/>
              <a:ext cx="98100" cy="981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4" name="Google Shape;764;p40"/>
            <p:cNvSpPr/>
            <p:nvPr/>
          </p:nvSpPr>
          <p:spPr>
            <a:xfrm>
              <a:off x="882900" y="552000"/>
              <a:ext cx="98100" cy="981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5" name="Google Shape;765;p40"/>
            <p:cNvSpPr/>
            <p:nvPr/>
          </p:nvSpPr>
          <p:spPr>
            <a:xfrm>
              <a:off x="1036175" y="552000"/>
              <a:ext cx="98100" cy="981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6" name="Google Shape;766;p40"/>
            <p:cNvSpPr/>
            <p:nvPr/>
          </p:nvSpPr>
          <p:spPr>
            <a:xfrm>
              <a:off x="1379968" y="618464"/>
              <a:ext cx="255633" cy="250348"/>
            </a:xfrm>
            <a:custGeom>
              <a:rect b="b" l="l" r="r" t="t"/>
              <a:pathLst>
                <a:path extrusionOk="0" h="10799" w="11027">
                  <a:moveTo>
                    <a:pt x="5504" y="1"/>
                  </a:moveTo>
                  <a:cubicBezTo>
                    <a:pt x="5436" y="1"/>
                    <a:pt x="5367" y="2"/>
                    <a:pt x="5298" y="4"/>
                  </a:cubicBezTo>
                  <a:cubicBezTo>
                    <a:pt x="2331" y="130"/>
                    <a:pt x="1" y="2639"/>
                    <a:pt x="126" y="5621"/>
                  </a:cubicBezTo>
                  <a:cubicBezTo>
                    <a:pt x="234" y="8525"/>
                    <a:pt x="2618" y="10799"/>
                    <a:pt x="5498" y="10799"/>
                  </a:cubicBezTo>
                  <a:cubicBezTo>
                    <a:pt x="5575" y="10799"/>
                    <a:pt x="5652" y="10797"/>
                    <a:pt x="5729" y="10794"/>
                  </a:cubicBezTo>
                  <a:cubicBezTo>
                    <a:pt x="8710" y="10683"/>
                    <a:pt x="11027" y="8173"/>
                    <a:pt x="10916" y="5191"/>
                  </a:cubicBezTo>
                  <a:cubicBezTo>
                    <a:pt x="10793" y="2279"/>
                    <a:pt x="8395" y="1"/>
                    <a:pt x="550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7" name="Google Shape;767;p40"/>
            <p:cNvSpPr/>
            <p:nvPr/>
          </p:nvSpPr>
          <p:spPr>
            <a:xfrm>
              <a:off x="1483960" y="686786"/>
              <a:ext cx="47650" cy="117350"/>
            </a:xfrm>
            <a:custGeom>
              <a:rect b="b" l="l" r="r" t="t"/>
              <a:pathLst>
                <a:path extrusionOk="0" h="4694" w="1906">
                  <a:moveTo>
                    <a:pt x="1906" y="0"/>
                  </a:moveTo>
                  <a:lnTo>
                    <a:pt x="0" y="2347"/>
                  </a:lnTo>
                  <a:lnTo>
                    <a:pt x="1857" y="4694"/>
                  </a:lnTo>
                </a:path>
              </a:pathLst>
            </a:cu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768" name="Google Shape;768;p40"/>
            <p:cNvSpPr/>
            <p:nvPr/>
          </p:nvSpPr>
          <p:spPr>
            <a:xfrm flipH="1">
              <a:off x="1686874" y="618464"/>
              <a:ext cx="255633" cy="250348"/>
            </a:xfrm>
            <a:custGeom>
              <a:rect b="b" l="l" r="r" t="t"/>
              <a:pathLst>
                <a:path extrusionOk="0" h="10799" w="11027">
                  <a:moveTo>
                    <a:pt x="5504" y="1"/>
                  </a:moveTo>
                  <a:cubicBezTo>
                    <a:pt x="5436" y="1"/>
                    <a:pt x="5367" y="2"/>
                    <a:pt x="5298" y="4"/>
                  </a:cubicBezTo>
                  <a:cubicBezTo>
                    <a:pt x="2331" y="130"/>
                    <a:pt x="1" y="2639"/>
                    <a:pt x="126" y="5621"/>
                  </a:cubicBezTo>
                  <a:cubicBezTo>
                    <a:pt x="234" y="8525"/>
                    <a:pt x="2618" y="10799"/>
                    <a:pt x="5498" y="10799"/>
                  </a:cubicBezTo>
                  <a:cubicBezTo>
                    <a:pt x="5575" y="10799"/>
                    <a:pt x="5652" y="10797"/>
                    <a:pt x="5729" y="10794"/>
                  </a:cubicBezTo>
                  <a:cubicBezTo>
                    <a:pt x="8710" y="10683"/>
                    <a:pt x="11027" y="8173"/>
                    <a:pt x="10916" y="5191"/>
                  </a:cubicBezTo>
                  <a:cubicBezTo>
                    <a:pt x="10793" y="2279"/>
                    <a:pt x="8395" y="1"/>
                    <a:pt x="550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9" name="Google Shape;769;p40"/>
            <p:cNvSpPr/>
            <p:nvPr/>
          </p:nvSpPr>
          <p:spPr>
            <a:xfrm flipH="1">
              <a:off x="1790866" y="686786"/>
              <a:ext cx="47650" cy="117350"/>
            </a:xfrm>
            <a:custGeom>
              <a:rect b="b" l="l" r="r" t="t"/>
              <a:pathLst>
                <a:path extrusionOk="0" h="4694" w="1906">
                  <a:moveTo>
                    <a:pt x="1906" y="0"/>
                  </a:moveTo>
                  <a:lnTo>
                    <a:pt x="0" y="2347"/>
                  </a:lnTo>
                  <a:lnTo>
                    <a:pt x="1857" y="4694"/>
                  </a:lnTo>
                </a:path>
              </a:pathLst>
            </a:cu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sp>
        <p:grpSp>
          <p:nvGrpSpPr>
            <p:cNvPr id="770" name="Google Shape;770;p40"/>
            <p:cNvGrpSpPr/>
            <p:nvPr/>
          </p:nvGrpSpPr>
          <p:grpSpPr>
            <a:xfrm>
              <a:off x="729630" y="1968358"/>
              <a:ext cx="255615" cy="224557"/>
              <a:chOff x="6184139" y="1980808"/>
              <a:chExt cx="451696" cy="396814"/>
            </a:xfrm>
          </p:grpSpPr>
          <p:sp>
            <p:nvSpPr>
              <p:cNvPr id="771" name="Google Shape;771;p40"/>
              <p:cNvSpPr/>
              <p:nvPr/>
            </p:nvSpPr>
            <p:spPr>
              <a:xfrm>
                <a:off x="6184139" y="1980808"/>
                <a:ext cx="451696" cy="396814"/>
              </a:xfrm>
              <a:custGeom>
                <a:rect b="b" l="l" r="r" t="t"/>
                <a:pathLst>
                  <a:path extrusionOk="0" h="8322" w="9473">
                    <a:moveTo>
                      <a:pt x="4272" y="361"/>
                    </a:moveTo>
                    <a:cubicBezTo>
                      <a:pt x="4675" y="361"/>
                      <a:pt x="5063" y="583"/>
                      <a:pt x="5257" y="943"/>
                    </a:cubicBezTo>
                    <a:cubicBezTo>
                      <a:pt x="5285" y="1013"/>
                      <a:pt x="5354" y="1041"/>
                      <a:pt x="5437" y="1041"/>
                    </a:cubicBezTo>
                    <a:cubicBezTo>
                      <a:pt x="5466" y="1038"/>
                      <a:pt x="5495" y="1036"/>
                      <a:pt x="5524" y="1036"/>
                    </a:cubicBezTo>
                    <a:cubicBezTo>
                      <a:pt x="5868" y="1036"/>
                      <a:pt x="6196" y="1263"/>
                      <a:pt x="6324" y="1596"/>
                    </a:cubicBezTo>
                    <a:cubicBezTo>
                      <a:pt x="6349" y="1657"/>
                      <a:pt x="6408" y="1709"/>
                      <a:pt x="6480" y="1709"/>
                    </a:cubicBezTo>
                    <a:cubicBezTo>
                      <a:pt x="6489" y="1709"/>
                      <a:pt x="6497" y="1708"/>
                      <a:pt x="6505" y="1707"/>
                    </a:cubicBezTo>
                    <a:cubicBezTo>
                      <a:pt x="6521" y="1705"/>
                      <a:pt x="6536" y="1704"/>
                      <a:pt x="6552" y="1704"/>
                    </a:cubicBezTo>
                    <a:cubicBezTo>
                      <a:pt x="6838" y="1704"/>
                      <a:pt x="7088" y="1944"/>
                      <a:pt x="7088" y="2234"/>
                    </a:cubicBezTo>
                    <a:cubicBezTo>
                      <a:pt x="7088" y="2524"/>
                      <a:pt x="6851" y="2760"/>
                      <a:pt x="6561" y="2760"/>
                    </a:cubicBezTo>
                    <a:lnTo>
                      <a:pt x="6311" y="2760"/>
                    </a:lnTo>
                    <a:lnTo>
                      <a:pt x="6311" y="2178"/>
                    </a:lnTo>
                    <a:cubicBezTo>
                      <a:pt x="6311" y="2073"/>
                      <a:pt x="6222" y="1988"/>
                      <a:pt x="6120" y="1988"/>
                    </a:cubicBezTo>
                    <a:cubicBezTo>
                      <a:pt x="6101" y="1988"/>
                      <a:pt x="6081" y="1991"/>
                      <a:pt x="6061" y="1997"/>
                    </a:cubicBezTo>
                    <a:lnTo>
                      <a:pt x="4064" y="2566"/>
                    </a:lnTo>
                    <a:cubicBezTo>
                      <a:pt x="3981" y="2594"/>
                      <a:pt x="3926" y="2677"/>
                      <a:pt x="3939" y="2760"/>
                    </a:cubicBezTo>
                    <a:lnTo>
                      <a:pt x="3066" y="2760"/>
                    </a:lnTo>
                    <a:cubicBezTo>
                      <a:pt x="2678" y="2760"/>
                      <a:pt x="2345" y="2413"/>
                      <a:pt x="2373" y="2025"/>
                    </a:cubicBezTo>
                    <a:cubicBezTo>
                      <a:pt x="2373" y="1886"/>
                      <a:pt x="2441" y="1720"/>
                      <a:pt x="2552" y="1609"/>
                    </a:cubicBezTo>
                    <a:cubicBezTo>
                      <a:pt x="2678" y="1470"/>
                      <a:pt x="2830" y="1401"/>
                      <a:pt x="3011" y="1387"/>
                    </a:cubicBezTo>
                    <a:cubicBezTo>
                      <a:pt x="3094" y="1374"/>
                      <a:pt x="3163" y="1318"/>
                      <a:pt x="3177" y="1235"/>
                    </a:cubicBezTo>
                    <a:cubicBezTo>
                      <a:pt x="3232" y="999"/>
                      <a:pt x="3371" y="777"/>
                      <a:pt x="3565" y="610"/>
                    </a:cubicBezTo>
                    <a:cubicBezTo>
                      <a:pt x="3773" y="444"/>
                      <a:pt x="4009" y="361"/>
                      <a:pt x="4272" y="361"/>
                    </a:cubicBezTo>
                    <a:close/>
                    <a:moveTo>
                      <a:pt x="5936" y="2413"/>
                    </a:moveTo>
                    <a:lnTo>
                      <a:pt x="5936" y="2816"/>
                    </a:lnTo>
                    <a:lnTo>
                      <a:pt x="4300" y="3301"/>
                    </a:lnTo>
                    <a:lnTo>
                      <a:pt x="4300" y="2885"/>
                    </a:lnTo>
                    <a:lnTo>
                      <a:pt x="5936" y="2413"/>
                    </a:lnTo>
                    <a:close/>
                    <a:moveTo>
                      <a:pt x="5618" y="4493"/>
                    </a:moveTo>
                    <a:cubicBezTo>
                      <a:pt x="5797" y="4493"/>
                      <a:pt x="5936" y="4632"/>
                      <a:pt x="5936" y="4813"/>
                    </a:cubicBezTo>
                    <a:lnTo>
                      <a:pt x="5936" y="4826"/>
                    </a:lnTo>
                    <a:lnTo>
                      <a:pt x="5936" y="4841"/>
                    </a:lnTo>
                    <a:cubicBezTo>
                      <a:pt x="5936" y="5007"/>
                      <a:pt x="5797" y="5146"/>
                      <a:pt x="5618" y="5146"/>
                    </a:cubicBezTo>
                    <a:lnTo>
                      <a:pt x="5326" y="5146"/>
                    </a:lnTo>
                    <a:cubicBezTo>
                      <a:pt x="5146" y="5146"/>
                      <a:pt x="5007" y="5007"/>
                      <a:pt x="5007" y="4841"/>
                    </a:cubicBezTo>
                    <a:lnTo>
                      <a:pt x="5007" y="4813"/>
                    </a:lnTo>
                    <a:cubicBezTo>
                      <a:pt x="5007" y="4632"/>
                      <a:pt x="5146" y="4493"/>
                      <a:pt x="5326" y="4493"/>
                    </a:cubicBezTo>
                    <a:close/>
                    <a:moveTo>
                      <a:pt x="3621" y="4909"/>
                    </a:moveTo>
                    <a:cubicBezTo>
                      <a:pt x="3800" y="4909"/>
                      <a:pt x="3939" y="5048"/>
                      <a:pt x="3939" y="5215"/>
                    </a:cubicBezTo>
                    <a:lnTo>
                      <a:pt x="3939" y="5229"/>
                    </a:lnTo>
                    <a:lnTo>
                      <a:pt x="3939" y="5242"/>
                    </a:lnTo>
                    <a:cubicBezTo>
                      <a:pt x="3939" y="5409"/>
                      <a:pt x="3800" y="5547"/>
                      <a:pt x="3621" y="5547"/>
                    </a:cubicBezTo>
                    <a:lnTo>
                      <a:pt x="3316" y="5547"/>
                    </a:lnTo>
                    <a:cubicBezTo>
                      <a:pt x="3149" y="5547"/>
                      <a:pt x="3011" y="5409"/>
                      <a:pt x="3011" y="5242"/>
                    </a:cubicBezTo>
                    <a:lnTo>
                      <a:pt x="3011" y="5215"/>
                    </a:lnTo>
                    <a:cubicBezTo>
                      <a:pt x="3011" y="5048"/>
                      <a:pt x="3149" y="4909"/>
                      <a:pt x="3316" y="4909"/>
                    </a:cubicBezTo>
                    <a:close/>
                    <a:moveTo>
                      <a:pt x="7615" y="2483"/>
                    </a:moveTo>
                    <a:lnTo>
                      <a:pt x="7615" y="6200"/>
                    </a:lnTo>
                    <a:lnTo>
                      <a:pt x="1873" y="6200"/>
                    </a:lnTo>
                    <a:lnTo>
                      <a:pt x="1873" y="2483"/>
                    </a:lnTo>
                    <a:lnTo>
                      <a:pt x="2081" y="2483"/>
                    </a:lnTo>
                    <a:cubicBezTo>
                      <a:pt x="2247" y="2871"/>
                      <a:pt x="2636" y="3134"/>
                      <a:pt x="3066" y="3134"/>
                    </a:cubicBezTo>
                    <a:lnTo>
                      <a:pt x="3939" y="3134"/>
                    </a:lnTo>
                    <a:lnTo>
                      <a:pt x="3939" y="4619"/>
                    </a:lnTo>
                    <a:cubicBezTo>
                      <a:pt x="3843" y="4563"/>
                      <a:pt x="3732" y="4536"/>
                      <a:pt x="3621" y="4536"/>
                    </a:cubicBezTo>
                    <a:lnTo>
                      <a:pt x="3316" y="4536"/>
                    </a:lnTo>
                    <a:cubicBezTo>
                      <a:pt x="2941" y="4536"/>
                      <a:pt x="2636" y="4841"/>
                      <a:pt x="2636" y="5215"/>
                    </a:cubicBezTo>
                    <a:lnTo>
                      <a:pt x="2636" y="5242"/>
                    </a:lnTo>
                    <a:cubicBezTo>
                      <a:pt x="2636" y="5617"/>
                      <a:pt x="2941" y="5922"/>
                      <a:pt x="3316" y="5922"/>
                    </a:cubicBezTo>
                    <a:lnTo>
                      <a:pt x="3621" y="5922"/>
                    </a:lnTo>
                    <a:cubicBezTo>
                      <a:pt x="4009" y="5922"/>
                      <a:pt x="4300" y="5590"/>
                      <a:pt x="4300" y="5215"/>
                    </a:cubicBezTo>
                    <a:lnTo>
                      <a:pt x="4300" y="3676"/>
                    </a:lnTo>
                    <a:lnTo>
                      <a:pt x="5936" y="3204"/>
                    </a:lnTo>
                    <a:lnTo>
                      <a:pt x="5936" y="4203"/>
                    </a:lnTo>
                    <a:cubicBezTo>
                      <a:pt x="5840" y="4161"/>
                      <a:pt x="5742" y="4133"/>
                      <a:pt x="5618" y="4133"/>
                    </a:cubicBezTo>
                    <a:lnTo>
                      <a:pt x="5326" y="4133"/>
                    </a:lnTo>
                    <a:cubicBezTo>
                      <a:pt x="4952" y="4133"/>
                      <a:pt x="4647" y="4438"/>
                      <a:pt x="4647" y="4813"/>
                    </a:cubicBezTo>
                    <a:lnTo>
                      <a:pt x="4647" y="4841"/>
                    </a:lnTo>
                    <a:cubicBezTo>
                      <a:pt x="4647" y="5215"/>
                      <a:pt x="4952" y="5520"/>
                      <a:pt x="5326" y="5520"/>
                    </a:cubicBezTo>
                    <a:lnTo>
                      <a:pt x="5618" y="5520"/>
                    </a:lnTo>
                    <a:cubicBezTo>
                      <a:pt x="6006" y="5520"/>
                      <a:pt x="6311" y="5187"/>
                      <a:pt x="6311" y="4813"/>
                    </a:cubicBezTo>
                    <a:lnTo>
                      <a:pt x="6311" y="3134"/>
                    </a:lnTo>
                    <a:lnTo>
                      <a:pt x="6561" y="3134"/>
                    </a:lnTo>
                    <a:cubicBezTo>
                      <a:pt x="6962" y="3134"/>
                      <a:pt x="7323" y="2857"/>
                      <a:pt x="7434" y="2483"/>
                    </a:cubicBezTo>
                    <a:close/>
                    <a:moveTo>
                      <a:pt x="8044" y="1664"/>
                    </a:moveTo>
                    <a:cubicBezTo>
                      <a:pt x="8253" y="1664"/>
                      <a:pt x="8432" y="1831"/>
                      <a:pt x="8432" y="2053"/>
                    </a:cubicBezTo>
                    <a:lnTo>
                      <a:pt x="8432" y="6629"/>
                    </a:lnTo>
                    <a:cubicBezTo>
                      <a:pt x="8432" y="6838"/>
                      <a:pt x="8253" y="7017"/>
                      <a:pt x="8044" y="7017"/>
                    </a:cubicBezTo>
                    <a:lnTo>
                      <a:pt x="1443" y="7017"/>
                    </a:lnTo>
                    <a:cubicBezTo>
                      <a:pt x="1221" y="7017"/>
                      <a:pt x="1055" y="6838"/>
                      <a:pt x="1055" y="6629"/>
                    </a:cubicBezTo>
                    <a:lnTo>
                      <a:pt x="1055" y="2053"/>
                    </a:lnTo>
                    <a:cubicBezTo>
                      <a:pt x="1055" y="1831"/>
                      <a:pt x="1221" y="1664"/>
                      <a:pt x="1443" y="1664"/>
                    </a:cubicBezTo>
                    <a:lnTo>
                      <a:pt x="2081" y="1664"/>
                    </a:lnTo>
                    <a:cubicBezTo>
                      <a:pt x="2025" y="1803"/>
                      <a:pt x="1998" y="1956"/>
                      <a:pt x="1998" y="2108"/>
                    </a:cubicBezTo>
                    <a:lnTo>
                      <a:pt x="1679" y="2108"/>
                    </a:lnTo>
                    <a:cubicBezTo>
                      <a:pt x="1582" y="2108"/>
                      <a:pt x="1498" y="2191"/>
                      <a:pt x="1498" y="2289"/>
                    </a:cubicBezTo>
                    <a:lnTo>
                      <a:pt x="1498" y="6394"/>
                    </a:lnTo>
                    <a:cubicBezTo>
                      <a:pt x="1498" y="6490"/>
                      <a:pt x="1582" y="6574"/>
                      <a:pt x="1679" y="6574"/>
                    </a:cubicBezTo>
                    <a:lnTo>
                      <a:pt x="7794" y="6574"/>
                    </a:lnTo>
                    <a:cubicBezTo>
                      <a:pt x="7905" y="6574"/>
                      <a:pt x="7989" y="6490"/>
                      <a:pt x="7989" y="6394"/>
                    </a:cubicBezTo>
                    <a:lnTo>
                      <a:pt x="7989" y="2289"/>
                    </a:lnTo>
                    <a:cubicBezTo>
                      <a:pt x="7989" y="2191"/>
                      <a:pt x="7905" y="2108"/>
                      <a:pt x="7794" y="2108"/>
                    </a:cubicBezTo>
                    <a:lnTo>
                      <a:pt x="7448" y="2108"/>
                    </a:lnTo>
                    <a:cubicBezTo>
                      <a:pt x="7434" y="1942"/>
                      <a:pt x="7365" y="1790"/>
                      <a:pt x="7254" y="1664"/>
                    </a:cubicBezTo>
                    <a:close/>
                    <a:moveTo>
                      <a:pt x="4272" y="0"/>
                    </a:moveTo>
                    <a:cubicBezTo>
                      <a:pt x="3926" y="0"/>
                      <a:pt x="3593" y="111"/>
                      <a:pt x="3329" y="320"/>
                    </a:cubicBezTo>
                    <a:cubicBezTo>
                      <a:pt x="3107" y="514"/>
                      <a:pt x="2941" y="749"/>
                      <a:pt x="2844" y="1026"/>
                    </a:cubicBezTo>
                    <a:cubicBezTo>
                      <a:pt x="2663" y="1069"/>
                      <a:pt x="2484" y="1165"/>
                      <a:pt x="2345" y="1290"/>
                    </a:cubicBezTo>
                    <a:lnTo>
                      <a:pt x="1443" y="1290"/>
                    </a:lnTo>
                    <a:cubicBezTo>
                      <a:pt x="1027" y="1290"/>
                      <a:pt x="681" y="1637"/>
                      <a:pt x="681" y="2053"/>
                    </a:cubicBezTo>
                    <a:lnTo>
                      <a:pt x="681" y="6629"/>
                    </a:lnTo>
                    <a:cubicBezTo>
                      <a:pt x="681" y="6768"/>
                      <a:pt x="722" y="6906"/>
                      <a:pt x="792" y="7017"/>
                    </a:cubicBezTo>
                    <a:lnTo>
                      <a:pt x="195" y="7017"/>
                    </a:lnTo>
                    <a:cubicBezTo>
                      <a:pt x="84" y="7017"/>
                      <a:pt x="1" y="7101"/>
                      <a:pt x="1" y="7198"/>
                    </a:cubicBezTo>
                    <a:lnTo>
                      <a:pt x="1" y="7642"/>
                    </a:lnTo>
                    <a:cubicBezTo>
                      <a:pt x="1" y="8016"/>
                      <a:pt x="320" y="8321"/>
                      <a:pt x="694" y="8321"/>
                    </a:cubicBezTo>
                    <a:lnTo>
                      <a:pt x="3926" y="8321"/>
                    </a:lnTo>
                    <a:cubicBezTo>
                      <a:pt x="4037" y="8321"/>
                      <a:pt x="4120" y="8238"/>
                      <a:pt x="4120" y="8141"/>
                    </a:cubicBezTo>
                    <a:cubicBezTo>
                      <a:pt x="4120" y="8030"/>
                      <a:pt x="4037" y="7947"/>
                      <a:pt x="3926" y="7947"/>
                    </a:cubicBezTo>
                    <a:lnTo>
                      <a:pt x="694" y="7947"/>
                    </a:lnTo>
                    <a:cubicBezTo>
                      <a:pt x="514" y="7947"/>
                      <a:pt x="376" y="7808"/>
                      <a:pt x="376" y="7642"/>
                    </a:cubicBezTo>
                    <a:lnTo>
                      <a:pt x="376" y="7392"/>
                    </a:lnTo>
                    <a:lnTo>
                      <a:pt x="9098" y="7392"/>
                    </a:lnTo>
                    <a:lnTo>
                      <a:pt x="9098" y="7642"/>
                    </a:lnTo>
                    <a:cubicBezTo>
                      <a:pt x="9098" y="7808"/>
                      <a:pt x="8959" y="7947"/>
                      <a:pt x="8793" y="7947"/>
                    </a:cubicBezTo>
                    <a:lnTo>
                      <a:pt x="5562" y="7947"/>
                    </a:lnTo>
                    <a:cubicBezTo>
                      <a:pt x="5451" y="7947"/>
                      <a:pt x="5368" y="8030"/>
                      <a:pt x="5368" y="8141"/>
                    </a:cubicBezTo>
                    <a:cubicBezTo>
                      <a:pt x="5368" y="8238"/>
                      <a:pt x="5451" y="8321"/>
                      <a:pt x="5562" y="8321"/>
                    </a:cubicBezTo>
                    <a:lnTo>
                      <a:pt x="8793" y="8321"/>
                    </a:lnTo>
                    <a:cubicBezTo>
                      <a:pt x="9168" y="8321"/>
                      <a:pt x="9473" y="8016"/>
                      <a:pt x="9473" y="7642"/>
                    </a:cubicBezTo>
                    <a:lnTo>
                      <a:pt x="9473" y="7198"/>
                    </a:lnTo>
                    <a:cubicBezTo>
                      <a:pt x="9473" y="7101"/>
                      <a:pt x="9390" y="7017"/>
                      <a:pt x="9292" y="7017"/>
                    </a:cubicBezTo>
                    <a:lnTo>
                      <a:pt x="8696" y="7017"/>
                    </a:lnTo>
                    <a:cubicBezTo>
                      <a:pt x="8765" y="6906"/>
                      <a:pt x="8793" y="6768"/>
                      <a:pt x="8793" y="6629"/>
                    </a:cubicBezTo>
                    <a:lnTo>
                      <a:pt x="8793" y="2053"/>
                    </a:lnTo>
                    <a:cubicBezTo>
                      <a:pt x="8793" y="1637"/>
                      <a:pt x="8460" y="1290"/>
                      <a:pt x="8044" y="1290"/>
                    </a:cubicBezTo>
                    <a:lnTo>
                      <a:pt x="6588" y="1290"/>
                    </a:lnTo>
                    <a:cubicBezTo>
                      <a:pt x="6367" y="915"/>
                      <a:pt x="5964" y="666"/>
                      <a:pt x="5520" y="666"/>
                    </a:cubicBezTo>
                    <a:cubicBezTo>
                      <a:pt x="5243" y="250"/>
                      <a:pt x="4771" y="0"/>
                      <a:pt x="427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2" name="Google Shape;772;p40"/>
              <p:cNvSpPr/>
              <p:nvPr/>
            </p:nvSpPr>
            <p:spPr>
              <a:xfrm>
                <a:off x="6400384" y="2359892"/>
                <a:ext cx="19216" cy="17499"/>
              </a:xfrm>
              <a:custGeom>
                <a:rect b="b" l="l" r="r" t="t"/>
                <a:pathLst>
                  <a:path extrusionOk="0" h="367" w="403">
                    <a:moveTo>
                      <a:pt x="192" y="0"/>
                    </a:moveTo>
                    <a:cubicBezTo>
                      <a:pt x="147" y="0"/>
                      <a:pt x="103" y="19"/>
                      <a:pt x="70" y="53"/>
                    </a:cubicBezTo>
                    <a:cubicBezTo>
                      <a:pt x="14" y="121"/>
                      <a:pt x="1" y="219"/>
                      <a:pt x="56" y="288"/>
                    </a:cubicBezTo>
                    <a:cubicBezTo>
                      <a:pt x="89" y="342"/>
                      <a:pt x="142" y="366"/>
                      <a:pt x="197" y="366"/>
                    </a:cubicBezTo>
                    <a:cubicBezTo>
                      <a:pt x="283" y="366"/>
                      <a:pt x="372" y="306"/>
                      <a:pt x="389" y="205"/>
                    </a:cubicBezTo>
                    <a:cubicBezTo>
                      <a:pt x="403" y="136"/>
                      <a:pt x="362" y="53"/>
                      <a:pt x="278" y="25"/>
                    </a:cubicBezTo>
                    <a:cubicBezTo>
                      <a:pt x="251" y="8"/>
                      <a:pt x="221" y="0"/>
                      <a:pt x="19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73" name="Google Shape;773;p40"/>
            <p:cNvGrpSpPr/>
            <p:nvPr/>
          </p:nvGrpSpPr>
          <p:grpSpPr>
            <a:xfrm>
              <a:off x="729630" y="975085"/>
              <a:ext cx="255615" cy="254967"/>
              <a:chOff x="6184139" y="1220827"/>
              <a:chExt cx="451696" cy="450552"/>
            </a:xfrm>
          </p:grpSpPr>
          <p:sp>
            <p:nvSpPr>
              <p:cNvPr id="774" name="Google Shape;774;p40"/>
              <p:cNvSpPr/>
              <p:nvPr/>
            </p:nvSpPr>
            <p:spPr>
              <a:xfrm>
                <a:off x="6353416" y="1390104"/>
                <a:ext cx="117776" cy="137087"/>
              </a:xfrm>
              <a:custGeom>
                <a:rect b="b" l="l" r="r" t="t"/>
                <a:pathLst>
                  <a:path extrusionOk="0" h="2875" w="2470">
                    <a:moveTo>
                      <a:pt x="916" y="1946"/>
                    </a:moveTo>
                    <a:cubicBezTo>
                      <a:pt x="1069" y="1946"/>
                      <a:pt x="1193" y="2070"/>
                      <a:pt x="1193" y="2224"/>
                    </a:cubicBezTo>
                    <a:cubicBezTo>
                      <a:pt x="1193" y="2376"/>
                      <a:pt x="1069" y="2501"/>
                      <a:pt x="916" y="2501"/>
                    </a:cubicBezTo>
                    <a:lnTo>
                      <a:pt x="666" y="2501"/>
                    </a:lnTo>
                    <a:cubicBezTo>
                      <a:pt x="500" y="2501"/>
                      <a:pt x="376" y="2376"/>
                      <a:pt x="376" y="2224"/>
                    </a:cubicBezTo>
                    <a:cubicBezTo>
                      <a:pt x="376" y="2070"/>
                      <a:pt x="500" y="1946"/>
                      <a:pt x="666" y="1946"/>
                    </a:cubicBezTo>
                    <a:close/>
                    <a:moveTo>
                      <a:pt x="1383" y="1"/>
                    </a:moveTo>
                    <a:cubicBezTo>
                      <a:pt x="1371" y="1"/>
                      <a:pt x="1358" y="2"/>
                      <a:pt x="1347" y="5"/>
                    </a:cubicBezTo>
                    <a:cubicBezTo>
                      <a:pt x="1263" y="18"/>
                      <a:pt x="1193" y="101"/>
                      <a:pt x="1193" y="184"/>
                    </a:cubicBezTo>
                    <a:lnTo>
                      <a:pt x="1193" y="1627"/>
                    </a:lnTo>
                    <a:cubicBezTo>
                      <a:pt x="1110" y="1599"/>
                      <a:pt x="1014" y="1571"/>
                      <a:pt x="916" y="1571"/>
                    </a:cubicBezTo>
                    <a:lnTo>
                      <a:pt x="666" y="1571"/>
                    </a:lnTo>
                    <a:cubicBezTo>
                      <a:pt x="320" y="1571"/>
                      <a:pt x="15" y="1849"/>
                      <a:pt x="15" y="2209"/>
                    </a:cubicBezTo>
                    <a:cubicBezTo>
                      <a:pt x="1" y="2570"/>
                      <a:pt x="293" y="2875"/>
                      <a:pt x="666" y="2875"/>
                    </a:cubicBezTo>
                    <a:lnTo>
                      <a:pt x="916" y="2875"/>
                    </a:lnTo>
                    <a:cubicBezTo>
                      <a:pt x="1277" y="2875"/>
                      <a:pt x="1568" y="2584"/>
                      <a:pt x="1568" y="2224"/>
                    </a:cubicBezTo>
                    <a:lnTo>
                      <a:pt x="1568" y="600"/>
                    </a:lnTo>
                    <a:cubicBezTo>
                      <a:pt x="1637" y="628"/>
                      <a:pt x="1707" y="670"/>
                      <a:pt x="1804" y="698"/>
                    </a:cubicBezTo>
                    <a:cubicBezTo>
                      <a:pt x="2026" y="767"/>
                      <a:pt x="2081" y="920"/>
                      <a:pt x="2081" y="933"/>
                    </a:cubicBezTo>
                    <a:lnTo>
                      <a:pt x="2095" y="948"/>
                    </a:lnTo>
                    <a:cubicBezTo>
                      <a:pt x="2118" y="1025"/>
                      <a:pt x="2183" y="1067"/>
                      <a:pt x="2259" y="1067"/>
                    </a:cubicBezTo>
                    <a:cubicBezTo>
                      <a:pt x="2278" y="1067"/>
                      <a:pt x="2297" y="1064"/>
                      <a:pt x="2317" y="1059"/>
                    </a:cubicBezTo>
                    <a:cubicBezTo>
                      <a:pt x="2414" y="1031"/>
                      <a:pt x="2469" y="933"/>
                      <a:pt x="2442" y="822"/>
                    </a:cubicBezTo>
                    <a:cubicBezTo>
                      <a:pt x="2401" y="698"/>
                      <a:pt x="2247" y="448"/>
                      <a:pt x="1915" y="337"/>
                    </a:cubicBezTo>
                    <a:cubicBezTo>
                      <a:pt x="1665" y="268"/>
                      <a:pt x="1554" y="101"/>
                      <a:pt x="1541" y="88"/>
                    </a:cubicBezTo>
                    <a:cubicBezTo>
                      <a:pt x="1506" y="30"/>
                      <a:pt x="1443" y="1"/>
                      <a:pt x="138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5" name="Google Shape;775;p40"/>
              <p:cNvSpPr/>
              <p:nvPr/>
            </p:nvSpPr>
            <p:spPr>
              <a:xfrm>
                <a:off x="6184139" y="1227598"/>
                <a:ext cx="451696" cy="443781"/>
              </a:xfrm>
              <a:custGeom>
                <a:rect b="b" l="l" r="r" t="t"/>
                <a:pathLst>
                  <a:path extrusionOk="0" h="9307" w="9473">
                    <a:moveTo>
                      <a:pt x="4672" y="2941"/>
                    </a:moveTo>
                    <a:cubicBezTo>
                      <a:pt x="5194" y="2941"/>
                      <a:pt x="5714" y="3135"/>
                      <a:pt x="6103" y="3524"/>
                    </a:cubicBezTo>
                    <a:cubicBezTo>
                      <a:pt x="6894" y="4313"/>
                      <a:pt x="6894" y="5604"/>
                      <a:pt x="6103" y="6394"/>
                    </a:cubicBezTo>
                    <a:cubicBezTo>
                      <a:pt x="5708" y="6789"/>
                      <a:pt x="5188" y="6987"/>
                      <a:pt x="4667" y="6987"/>
                    </a:cubicBezTo>
                    <a:cubicBezTo>
                      <a:pt x="4147" y="6987"/>
                      <a:pt x="3627" y="6789"/>
                      <a:pt x="3232" y="6394"/>
                    </a:cubicBezTo>
                    <a:cubicBezTo>
                      <a:pt x="2441" y="5604"/>
                      <a:pt x="2441" y="4313"/>
                      <a:pt x="3232" y="3524"/>
                    </a:cubicBezTo>
                    <a:cubicBezTo>
                      <a:pt x="3627" y="3135"/>
                      <a:pt x="4151" y="2941"/>
                      <a:pt x="4672" y="2941"/>
                    </a:cubicBezTo>
                    <a:close/>
                    <a:moveTo>
                      <a:pt x="2726" y="6554"/>
                    </a:moveTo>
                    <a:cubicBezTo>
                      <a:pt x="2820" y="6554"/>
                      <a:pt x="2913" y="6588"/>
                      <a:pt x="2983" y="6658"/>
                    </a:cubicBezTo>
                    <a:cubicBezTo>
                      <a:pt x="3121" y="6796"/>
                      <a:pt x="3121" y="7018"/>
                      <a:pt x="2983" y="7157"/>
                    </a:cubicBezTo>
                    <a:lnTo>
                      <a:pt x="1720" y="8418"/>
                    </a:lnTo>
                    <a:lnTo>
                      <a:pt x="1208" y="7919"/>
                    </a:lnTo>
                    <a:lnTo>
                      <a:pt x="2469" y="6658"/>
                    </a:lnTo>
                    <a:cubicBezTo>
                      <a:pt x="2538" y="6588"/>
                      <a:pt x="2632" y="6554"/>
                      <a:pt x="2726" y="6554"/>
                    </a:cubicBezTo>
                    <a:close/>
                    <a:moveTo>
                      <a:pt x="944" y="8183"/>
                    </a:moveTo>
                    <a:lnTo>
                      <a:pt x="1457" y="8682"/>
                    </a:lnTo>
                    <a:lnTo>
                      <a:pt x="1304" y="8834"/>
                    </a:lnTo>
                    <a:cubicBezTo>
                      <a:pt x="1235" y="8904"/>
                      <a:pt x="1145" y="8938"/>
                      <a:pt x="1055" y="8938"/>
                    </a:cubicBezTo>
                    <a:cubicBezTo>
                      <a:pt x="964" y="8938"/>
                      <a:pt x="874" y="8904"/>
                      <a:pt x="805" y="8834"/>
                    </a:cubicBezTo>
                    <a:cubicBezTo>
                      <a:pt x="666" y="8696"/>
                      <a:pt x="666" y="8474"/>
                      <a:pt x="805" y="8335"/>
                    </a:cubicBezTo>
                    <a:lnTo>
                      <a:pt x="944" y="8183"/>
                    </a:lnTo>
                    <a:close/>
                    <a:moveTo>
                      <a:pt x="4718" y="1"/>
                    </a:moveTo>
                    <a:cubicBezTo>
                      <a:pt x="4642" y="1"/>
                      <a:pt x="4571" y="51"/>
                      <a:pt x="4549" y="125"/>
                    </a:cubicBezTo>
                    <a:cubicBezTo>
                      <a:pt x="4508" y="223"/>
                      <a:pt x="4564" y="320"/>
                      <a:pt x="4660" y="362"/>
                    </a:cubicBezTo>
                    <a:cubicBezTo>
                      <a:pt x="5146" y="541"/>
                      <a:pt x="5548" y="889"/>
                      <a:pt x="5797" y="1346"/>
                    </a:cubicBezTo>
                    <a:cubicBezTo>
                      <a:pt x="5834" y="1394"/>
                      <a:pt x="5890" y="1432"/>
                      <a:pt x="5950" y="1432"/>
                    </a:cubicBezTo>
                    <a:cubicBezTo>
                      <a:pt x="5959" y="1432"/>
                      <a:pt x="5969" y="1431"/>
                      <a:pt x="5978" y="1429"/>
                    </a:cubicBezTo>
                    <a:lnTo>
                      <a:pt x="6130" y="1429"/>
                    </a:lnTo>
                    <a:cubicBezTo>
                      <a:pt x="6824" y="1429"/>
                      <a:pt x="7462" y="1873"/>
                      <a:pt x="7711" y="2511"/>
                    </a:cubicBezTo>
                    <a:cubicBezTo>
                      <a:pt x="7739" y="2594"/>
                      <a:pt x="7822" y="2636"/>
                      <a:pt x="7905" y="2636"/>
                    </a:cubicBezTo>
                    <a:cubicBezTo>
                      <a:pt x="7947" y="2636"/>
                      <a:pt x="7975" y="2622"/>
                      <a:pt x="8016" y="2622"/>
                    </a:cubicBezTo>
                    <a:cubicBezTo>
                      <a:pt x="8613" y="2622"/>
                      <a:pt x="9098" y="3121"/>
                      <a:pt x="9098" y="3718"/>
                    </a:cubicBezTo>
                    <a:cubicBezTo>
                      <a:pt x="9098" y="4328"/>
                      <a:pt x="8613" y="4813"/>
                      <a:pt x="8016" y="4813"/>
                    </a:cubicBezTo>
                    <a:lnTo>
                      <a:pt x="7073" y="4813"/>
                    </a:lnTo>
                    <a:cubicBezTo>
                      <a:pt x="7004" y="3870"/>
                      <a:pt x="6380" y="3024"/>
                      <a:pt x="5492" y="2705"/>
                    </a:cubicBezTo>
                    <a:cubicBezTo>
                      <a:pt x="5230" y="2611"/>
                      <a:pt x="4957" y="2565"/>
                      <a:pt x="4687" y="2565"/>
                    </a:cubicBezTo>
                    <a:cubicBezTo>
                      <a:pt x="4001" y="2565"/>
                      <a:pt x="3329" y="2857"/>
                      <a:pt x="2872" y="3385"/>
                    </a:cubicBezTo>
                    <a:cubicBezTo>
                      <a:pt x="2705" y="3579"/>
                      <a:pt x="2567" y="3787"/>
                      <a:pt x="2456" y="4023"/>
                    </a:cubicBezTo>
                    <a:cubicBezTo>
                      <a:pt x="2358" y="4272"/>
                      <a:pt x="2289" y="4550"/>
                      <a:pt x="2275" y="4813"/>
                    </a:cubicBezTo>
                    <a:lnTo>
                      <a:pt x="1762" y="4813"/>
                    </a:lnTo>
                    <a:cubicBezTo>
                      <a:pt x="999" y="4813"/>
                      <a:pt x="376" y="4189"/>
                      <a:pt x="376" y="3426"/>
                    </a:cubicBezTo>
                    <a:cubicBezTo>
                      <a:pt x="376" y="2719"/>
                      <a:pt x="944" y="2109"/>
                      <a:pt x="1651" y="2054"/>
                    </a:cubicBezTo>
                    <a:cubicBezTo>
                      <a:pt x="1735" y="2039"/>
                      <a:pt x="1803" y="1984"/>
                      <a:pt x="1818" y="1900"/>
                    </a:cubicBezTo>
                    <a:cubicBezTo>
                      <a:pt x="1984" y="1194"/>
                      <a:pt x="2484" y="611"/>
                      <a:pt x="3177" y="362"/>
                    </a:cubicBezTo>
                    <a:cubicBezTo>
                      <a:pt x="3273" y="334"/>
                      <a:pt x="3316" y="223"/>
                      <a:pt x="3273" y="125"/>
                    </a:cubicBezTo>
                    <a:cubicBezTo>
                      <a:pt x="3251" y="48"/>
                      <a:pt x="3176" y="6"/>
                      <a:pt x="3098" y="6"/>
                    </a:cubicBezTo>
                    <a:cubicBezTo>
                      <a:pt x="3078" y="6"/>
                      <a:pt x="3058" y="9"/>
                      <a:pt x="3038" y="14"/>
                    </a:cubicBezTo>
                    <a:cubicBezTo>
                      <a:pt x="2650" y="153"/>
                      <a:pt x="2303" y="403"/>
                      <a:pt x="2025" y="722"/>
                    </a:cubicBezTo>
                    <a:cubicBezTo>
                      <a:pt x="1776" y="1000"/>
                      <a:pt x="1596" y="1332"/>
                      <a:pt x="1498" y="1693"/>
                    </a:cubicBezTo>
                    <a:cubicBezTo>
                      <a:pt x="653" y="1832"/>
                      <a:pt x="1" y="2581"/>
                      <a:pt x="1" y="3426"/>
                    </a:cubicBezTo>
                    <a:cubicBezTo>
                      <a:pt x="1" y="4397"/>
                      <a:pt x="792" y="5188"/>
                      <a:pt x="1762" y="5188"/>
                    </a:cubicBezTo>
                    <a:lnTo>
                      <a:pt x="2289" y="5188"/>
                    </a:lnTo>
                    <a:cubicBezTo>
                      <a:pt x="2317" y="5534"/>
                      <a:pt x="2428" y="5881"/>
                      <a:pt x="2608" y="6186"/>
                    </a:cubicBezTo>
                    <a:cubicBezTo>
                      <a:pt x="2469" y="6214"/>
                      <a:pt x="2330" y="6283"/>
                      <a:pt x="2206" y="6394"/>
                    </a:cubicBezTo>
                    <a:lnTo>
                      <a:pt x="542" y="8072"/>
                    </a:lnTo>
                    <a:cubicBezTo>
                      <a:pt x="250" y="8350"/>
                      <a:pt x="250" y="8807"/>
                      <a:pt x="542" y="9099"/>
                    </a:cubicBezTo>
                    <a:cubicBezTo>
                      <a:pt x="681" y="9237"/>
                      <a:pt x="868" y="9307"/>
                      <a:pt x="1055" y="9307"/>
                    </a:cubicBezTo>
                    <a:cubicBezTo>
                      <a:pt x="1242" y="9307"/>
                      <a:pt x="1430" y="9237"/>
                      <a:pt x="1568" y="9099"/>
                    </a:cubicBezTo>
                    <a:lnTo>
                      <a:pt x="3232" y="7420"/>
                    </a:lnTo>
                    <a:cubicBezTo>
                      <a:pt x="3343" y="7309"/>
                      <a:pt x="3412" y="7170"/>
                      <a:pt x="3440" y="7018"/>
                    </a:cubicBezTo>
                    <a:cubicBezTo>
                      <a:pt x="3815" y="7240"/>
                      <a:pt x="4244" y="7364"/>
                      <a:pt x="4675" y="7364"/>
                    </a:cubicBezTo>
                    <a:cubicBezTo>
                      <a:pt x="5285" y="7364"/>
                      <a:pt x="5895" y="7129"/>
                      <a:pt x="6367" y="6658"/>
                    </a:cubicBezTo>
                    <a:cubicBezTo>
                      <a:pt x="6783" y="6242"/>
                      <a:pt x="7004" y="5728"/>
                      <a:pt x="7060" y="5188"/>
                    </a:cubicBezTo>
                    <a:lnTo>
                      <a:pt x="8016" y="5188"/>
                    </a:lnTo>
                    <a:cubicBezTo>
                      <a:pt x="8821" y="5188"/>
                      <a:pt x="9473" y="4522"/>
                      <a:pt x="9473" y="3718"/>
                    </a:cubicBezTo>
                    <a:cubicBezTo>
                      <a:pt x="9473" y="2913"/>
                      <a:pt x="8821" y="2261"/>
                      <a:pt x="8016" y="2261"/>
                    </a:cubicBezTo>
                    <a:lnTo>
                      <a:pt x="8003" y="2261"/>
                    </a:lnTo>
                    <a:cubicBezTo>
                      <a:pt x="7670" y="1540"/>
                      <a:pt x="6935" y="1055"/>
                      <a:pt x="6130" y="1055"/>
                    </a:cubicBezTo>
                    <a:lnTo>
                      <a:pt x="6061" y="1055"/>
                    </a:lnTo>
                    <a:cubicBezTo>
                      <a:pt x="5770" y="569"/>
                      <a:pt x="5313" y="209"/>
                      <a:pt x="4786" y="14"/>
                    </a:cubicBezTo>
                    <a:cubicBezTo>
                      <a:pt x="4763" y="5"/>
                      <a:pt x="4740" y="1"/>
                      <a:pt x="47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6" name="Google Shape;776;p40"/>
              <p:cNvSpPr/>
              <p:nvPr/>
            </p:nvSpPr>
            <p:spPr>
              <a:xfrm>
                <a:off x="6361570" y="1220827"/>
                <a:ext cx="19025" cy="17690"/>
              </a:xfrm>
              <a:custGeom>
                <a:rect b="b" l="l" r="r" t="t"/>
                <a:pathLst>
                  <a:path extrusionOk="0" h="371" w="399">
                    <a:moveTo>
                      <a:pt x="187" y="1"/>
                    </a:moveTo>
                    <a:cubicBezTo>
                      <a:pt x="174" y="1"/>
                      <a:pt x="161" y="2"/>
                      <a:pt x="149" y="4"/>
                    </a:cubicBezTo>
                    <a:cubicBezTo>
                      <a:pt x="79" y="32"/>
                      <a:pt x="24" y="101"/>
                      <a:pt x="11" y="171"/>
                    </a:cubicBezTo>
                    <a:cubicBezTo>
                      <a:pt x="1" y="288"/>
                      <a:pt x="101" y="370"/>
                      <a:pt x="200" y="370"/>
                    </a:cubicBezTo>
                    <a:cubicBezTo>
                      <a:pt x="241" y="370"/>
                      <a:pt x="283" y="356"/>
                      <a:pt x="316" y="323"/>
                    </a:cubicBezTo>
                    <a:cubicBezTo>
                      <a:pt x="385" y="267"/>
                      <a:pt x="399" y="156"/>
                      <a:pt x="357" y="88"/>
                    </a:cubicBezTo>
                    <a:cubicBezTo>
                      <a:pt x="323" y="30"/>
                      <a:pt x="250" y="1"/>
                      <a:pt x="18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77" name="Google Shape;777;p40"/>
            <p:cNvGrpSpPr/>
            <p:nvPr/>
          </p:nvGrpSpPr>
          <p:grpSpPr>
            <a:xfrm>
              <a:off x="723837" y="1482615"/>
              <a:ext cx="267223" cy="233165"/>
              <a:chOff x="6908262" y="1240186"/>
              <a:chExt cx="472209" cy="412024"/>
            </a:xfrm>
          </p:grpSpPr>
          <p:sp>
            <p:nvSpPr>
              <p:cNvPr id="778" name="Google Shape;778;p40"/>
              <p:cNvSpPr/>
              <p:nvPr/>
            </p:nvSpPr>
            <p:spPr>
              <a:xfrm>
                <a:off x="7105958" y="1594618"/>
                <a:ext cx="76769" cy="17929"/>
              </a:xfrm>
              <a:custGeom>
                <a:rect b="b" l="l" r="r" t="t"/>
                <a:pathLst>
                  <a:path extrusionOk="0" h="376" w="1610">
                    <a:moveTo>
                      <a:pt x="181" y="0"/>
                    </a:moveTo>
                    <a:cubicBezTo>
                      <a:pt x="84" y="0"/>
                      <a:pt x="1" y="84"/>
                      <a:pt x="1" y="181"/>
                    </a:cubicBezTo>
                    <a:cubicBezTo>
                      <a:pt x="1" y="292"/>
                      <a:pt x="84" y="375"/>
                      <a:pt x="181" y="375"/>
                    </a:cubicBezTo>
                    <a:lnTo>
                      <a:pt x="1429" y="375"/>
                    </a:lnTo>
                    <a:cubicBezTo>
                      <a:pt x="1540" y="375"/>
                      <a:pt x="1609" y="292"/>
                      <a:pt x="1609" y="181"/>
                    </a:cubicBezTo>
                    <a:cubicBezTo>
                      <a:pt x="1609" y="84"/>
                      <a:pt x="1540" y="0"/>
                      <a:pt x="142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79" name="Google Shape;779;p40"/>
              <p:cNvSpPr/>
              <p:nvPr/>
            </p:nvSpPr>
            <p:spPr>
              <a:xfrm>
                <a:off x="7080209" y="1365642"/>
                <a:ext cx="136229" cy="159593"/>
              </a:xfrm>
              <a:custGeom>
                <a:rect b="b" l="l" r="r" t="t"/>
                <a:pathLst>
                  <a:path extrusionOk="0" h="3347" w="2857">
                    <a:moveTo>
                      <a:pt x="1054" y="2237"/>
                    </a:moveTo>
                    <a:cubicBezTo>
                      <a:pt x="1262" y="2237"/>
                      <a:pt x="1415" y="2404"/>
                      <a:pt x="1415" y="2598"/>
                    </a:cubicBezTo>
                    <a:lnTo>
                      <a:pt x="1415" y="2611"/>
                    </a:lnTo>
                    <a:cubicBezTo>
                      <a:pt x="1415" y="2820"/>
                      <a:pt x="1262" y="2972"/>
                      <a:pt x="1054" y="2972"/>
                    </a:cubicBezTo>
                    <a:lnTo>
                      <a:pt x="735" y="2972"/>
                    </a:lnTo>
                    <a:cubicBezTo>
                      <a:pt x="541" y="2972"/>
                      <a:pt x="374" y="2820"/>
                      <a:pt x="374" y="2611"/>
                    </a:cubicBezTo>
                    <a:lnTo>
                      <a:pt x="374" y="2598"/>
                    </a:lnTo>
                    <a:cubicBezTo>
                      <a:pt x="374" y="2404"/>
                      <a:pt x="541" y="2237"/>
                      <a:pt x="735" y="2237"/>
                    </a:cubicBezTo>
                    <a:close/>
                    <a:moveTo>
                      <a:pt x="1594" y="1"/>
                    </a:moveTo>
                    <a:cubicBezTo>
                      <a:pt x="1580" y="1"/>
                      <a:pt x="1567" y="2"/>
                      <a:pt x="1553" y="4"/>
                    </a:cubicBezTo>
                    <a:cubicBezTo>
                      <a:pt x="1470" y="32"/>
                      <a:pt x="1415" y="102"/>
                      <a:pt x="1415" y="185"/>
                    </a:cubicBezTo>
                    <a:lnTo>
                      <a:pt x="1415" y="1960"/>
                    </a:lnTo>
                    <a:cubicBezTo>
                      <a:pt x="1317" y="1904"/>
                      <a:pt x="1193" y="1862"/>
                      <a:pt x="1054" y="1862"/>
                    </a:cubicBezTo>
                    <a:lnTo>
                      <a:pt x="735" y="1862"/>
                    </a:lnTo>
                    <a:cubicBezTo>
                      <a:pt x="333" y="1862"/>
                      <a:pt x="0" y="2195"/>
                      <a:pt x="0" y="2598"/>
                    </a:cubicBezTo>
                    <a:lnTo>
                      <a:pt x="0" y="2611"/>
                    </a:lnTo>
                    <a:cubicBezTo>
                      <a:pt x="0" y="3014"/>
                      <a:pt x="333" y="3347"/>
                      <a:pt x="735" y="3347"/>
                    </a:cubicBezTo>
                    <a:lnTo>
                      <a:pt x="1054" y="3347"/>
                    </a:lnTo>
                    <a:cubicBezTo>
                      <a:pt x="1456" y="3347"/>
                      <a:pt x="1789" y="3014"/>
                      <a:pt x="1789" y="2611"/>
                    </a:cubicBezTo>
                    <a:lnTo>
                      <a:pt x="1789" y="2598"/>
                    </a:lnTo>
                    <a:lnTo>
                      <a:pt x="1789" y="614"/>
                    </a:lnTo>
                    <a:cubicBezTo>
                      <a:pt x="1872" y="670"/>
                      <a:pt x="1983" y="725"/>
                      <a:pt x="2108" y="767"/>
                    </a:cubicBezTo>
                    <a:cubicBezTo>
                      <a:pt x="2399" y="850"/>
                      <a:pt x="2469" y="1058"/>
                      <a:pt x="2469" y="1058"/>
                    </a:cubicBezTo>
                    <a:lnTo>
                      <a:pt x="2482" y="1086"/>
                    </a:lnTo>
                    <a:cubicBezTo>
                      <a:pt x="2505" y="1154"/>
                      <a:pt x="2575" y="1204"/>
                      <a:pt x="2645" y="1204"/>
                    </a:cubicBezTo>
                    <a:cubicBezTo>
                      <a:pt x="2661" y="1204"/>
                      <a:pt x="2676" y="1202"/>
                      <a:pt x="2691" y="1197"/>
                    </a:cubicBezTo>
                    <a:cubicBezTo>
                      <a:pt x="2802" y="1183"/>
                      <a:pt x="2857" y="1072"/>
                      <a:pt x="2829" y="975"/>
                    </a:cubicBezTo>
                    <a:lnTo>
                      <a:pt x="2829" y="961"/>
                    </a:lnTo>
                    <a:cubicBezTo>
                      <a:pt x="2787" y="808"/>
                      <a:pt x="2607" y="531"/>
                      <a:pt x="2219" y="407"/>
                    </a:cubicBezTo>
                    <a:cubicBezTo>
                      <a:pt x="1914" y="309"/>
                      <a:pt x="1775" y="115"/>
                      <a:pt x="1761" y="87"/>
                    </a:cubicBezTo>
                    <a:cubicBezTo>
                      <a:pt x="1726" y="30"/>
                      <a:pt x="1663" y="1"/>
                      <a:pt x="159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0" name="Google Shape;780;p40"/>
              <p:cNvSpPr/>
              <p:nvPr/>
            </p:nvSpPr>
            <p:spPr>
              <a:xfrm>
                <a:off x="7019365" y="1240186"/>
                <a:ext cx="249999" cy="412024"/>
              </a:xfrm>
              <a:custGeom>
                <a:rect b="b" l="l" r="r" t="t"/>
                <a:pathLst>
                  <a:path extrusionOk="0" h="8641" w="5243">
                    <a:moveTo>
                      <a:pt x="3578" y="361"/>
                    </a:moveTo>
                    <a:lnTo>
                      <a:pt x="3578" y="403"/>
                    </a:lnTo>
                    <a:lnTo>
                      <a:pt x="3578" y="666"/>
                    </a:lnTo>
                    <a:cubicBezTo>
                      <a:pt x="3578" y="736"/>
                      <a:pt x="3523" y="791"/>
                      <a:pt x="3453" y="791"/>
                    </a:cubicBezTo>
                    <a:lnTo>
                      <a:pt x="1803" y="791"/>
                    </a:lnTo>
                    <a:cubicBezTo>
                      <a:pt x="1720" y="791"/>
                      <a:pt x="1665" y="736"/>
                      <a:pt x="1665" y="666"/>
                    </a:cubicBezTo>
                    <a:lnTo>
                      <a:pt x="1665" y="403"/>
                    </a:lnTo>
                    <a:lnTo>
                      <a:pt x="1665" y="361"/>
                    </a:lnTo>
                    <a:close/>
                    <a:moveTo>
                      <a:pt x="832" y="0"/>
                    </a:moveTo>
                    <a:cubicBezTo>
                      <a:pt x="374" y="0"/>
                      <a:pt x="0" y="375"/>
                      <a:pt x="0" y="832"/>
                    </a:cubicBezTo>
                    <a:lnTo>
                      <a:pt x="0" y="1636"/>
                    </a:lnTo>
                    <a:cubicBezTo>
                      <a:pt x="0" y="1747"/>
                      <a:pt x="84" y="1831"/>
                      <a:pt x="180" y="1831"/>
                    </a:cubicBezTo>
                    <a:cubicBezTo>
                      <a:pt x="291" y="1831"/>
                      <a:pt x="374" y="1747"/>
                      <a:pt x="374" y="1636"/>
                    </a:cubicBezTo>
                    <a:lnTo>
                      <a:pt x="374" y="832"/>
                    </a:lnTo>
                    <a:cubicBezTo>
                      <a:pt x="374" y="569"/>
                      <a:pt x="568" y="361"/>
                      <a:pt x="832" y="361"/>
                    </a:cubicBezTo>
                    <a:lnTo>
                      <a:pt x="1262" y="361"/>
                    </a:lnTo>
                    <a:cubicBezTo>
                      <a:pt x="1276" y="361"/>
                      <a:pt x="1290" y="388"/>
                      <a:pt x="1290" y="403"/>
                    </a:cubicBezTo>
                    <a:lnTo>
                      <a:pt x="1290" y="666"/>
                    </a:lnTo>
                    <a:cubicBezTo>
                      <a:pt x="1290" y="943"/>
                      <a:pt x="1526" y="1165"/>
                      <a:pt x="1803" y="1165"/>
                    </a:cubicBezTo>
                    <a:lnTo>
                      <a:pt x="3453" y="1165"/>
                    </a:lnTo>
                    <a:cubicBezTo>
                      <a:pt x="3730" y="1165"/>
                      <a:pt x="3952" y="943"/>
                      <a:pt x="3952" y="666"/>
                    </a:cubicBezTo>
                    <a:lnTo>
                      <a:pt x="3952" y="403"/>
                    </a:lnTo>
                    <a:cubicBezTo>
                      <a:pt x="3952" y="388"/>
                      <a:pt x="3967" y="361"/>
                      <a:pt x="3994" y="361"/>
                    </a:cubicBezTo>
                    <a:lnTo>
                      <a:pt x="4410" y="361"/>
                    </a:lnTo>
                    <a:cubicBezTo>
                      <a:pt x="4673" y="361"/>
                      <a:pt x="4882" y="569"/>
                      <a:pt x="4882" y="832"/>
                    </a:cubicBezTo>
                    <a:lnTo>
                      <a:pt x="4882" y="7808"/>
                    </a:lnTo>
                    <a:cubicBezTo>
                      <a:pt x="4882" y="8058"/>
                      <a:pt x="4673" y="8265"/>
                      <a:pt x="4410" y="8265"/>
                    </a:cubicBezTo>
                    <a:lnTo>
                      <a:pt x="832" y="8265"/>
                    </a:lnTo>
                    <a:cubicBezTo>
                      <a:pt x="583" y="8265"/>
                      <a:pt x="374" y="8058"/>
                      <a:pt x="374" y="7808"/>
                    </a:cubicBezTo>
                    <a:lnTo>
                      <a:pt x="374" y="3273"/>
                    </a:lnTo>
                    <a:cubicBezTo>
                      <a:pt x="374" y="3162"/>
                      <a:pt x="291" y="3079"/>
                      <a:pt x="180" y="3079"/>
                    </a:cubicBezTo>
                    <a:cubicBezTo>
                      <a:pt x="84" y="3079"/>
                      <a:pt x="0" y="3162"/>
                      <a:pt x="0" y="3273"/>
                    </a:cubicBezTo>
                    <a:lnTo>
                      <a:pt x="0" y="7808"/>
                    </a:lnTo>
                    <a:cubicBezTo>
                      <a:pt x="0" y="8265"/>
                      <a:pt x="374" y="8640"/>
                      <a:pt x="832" y="8640"/>
                    </a:cubicBezTo>
                    <a:lnTo>
                      <a:pt x="4410" y="8640"/>
                    </a:lnTo>
                    <a:cubicBezTo>
                      <a:pt x="4882" y="8640"/>
                      <a:pt x="5242" y="8265"/>
                      <a:pt x="5242" y="7808"/>
                    </a:cubicBezTo>
                    <a:lnTo>
                      <a:pt x="5242" y="832"/>
                    </a:lnTo>
                    <a:cubicBezTo>
                      <a:pt x="5242" y="375"/>
                      <a:pt x="4882" y="0"/>
                      <a:pt x="441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1" name="Google Shape;781;p40"/>
              <p:cNvSpPr/>
              <p:nvPr/>
            </p:nvSpPr>
            <p:spPr>
              <a:xfrm>
                <a:off x="6955183" y="1401691"/>
                <a:ext cx="41722" cy="97606"/>
              </a:xfrm>
              <a:custGeom>
                <a:rect b="b" l="l" r="r" t="t"/>
                <a:pathLst>
                  <a:path extrusionOk="0" h="2047" w="875">
                    <a:moveTo>
                      <a:pt x="668" y="1"/>
                    </a:moveTo>
                    <a:cubicBezTo>
                      <a:pt x="621" y="1"/>
                      <a:pt x="576" y="18"/>
                      <a:pt x="542" y="52"/>
                    </a:cubicBezTo>
                    <a:cubicBezTo>
                      <a:pt x="1" y="594"/>
                      <a:pt x="1" y="1454"/>
                      <a:pt x="542" y="1994"/>
                    </a:cubicBezTo>
                    <a:cubicBezTo>
                      <a:pt x="576" y="2029"/>
                      <a:pt x="625" y="2046"/>
                      <a:pt x="673" y="2046"/>
                    </a:cubicBezTo>
                    <a:cubicBezTo>
                      <a:pt x="722" y="2046"/>
                      <a:pt x="771" y="2029"/>
                      <a:pt x="805" y="1994"/>
                    </a:cubicBezTo>
                    <a:cubicBezTo>
                      <a:pt x="875" y="1911"/>
                      <a:pt x="875" y="1800"/>
                      <a:pt x="805" y="1731"/>
                    </a:cubicBezTo>
                    <a:cubicBezTo>
                      <a:pt x="417" y="1343"/>
                      <a:pt x="417" y="705"/>
                      <a:pt x="805" y="316"/>
                    </a:cubicBezTo>
                    <a:cubicBezTo>
                      <a:pt x="875" y="246"/>
                      <a:pt x="875" y="122"/>
                      <a:pt x="805" y="52"/>
                    </a:cubicBezTo>
                    <a:cubicBezTo>
                      <a:pt x="763" y="18"/>
                      <a:pt x="715" y="1"/>
                      <a:pt x="66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2" name="Google Shape;782;p40"/>
              <p:cNvSpPr/>
              <p:nvPr/>
            </p:nvSpPr>
            <p:spPr>
              <a:xfrm>
                <a:off x="6908262" y="1371269"/>
                <a:ext cx="58220" cy="158592"/>
              </a:xfrm>
              <a:custGeom>
                <a:rect b="b" l="l" r="r" t="t"/>
                <a:pathLst>
                  <a:path extrusionOk="0" h="3326" w="1221">
                    <a:moveTo>
                      <a:pt x="1014" y="1"/>
                    </a:moveTo>
                    <a:cubicBezTo>
                      <a:pt x="967" y="1"/>
                      <a:pt x="922" y="18"/>
                      <a:pt x="888" y="52"/>
                    </a:cubicBezTo>
                    <a:cubicBezTo>
                      <a:pt x="1" y="940"/>
                      <a:pt x="1" y="2382"/>
                      <a:pt x="888" y="3270"/>
                    </a:cubicBezTo>
                    <a:cubicBezTo>
                      <a:pt x="916" y="3297"/>
                      <a:pt x="971" y="3325"/>
                      <a:pt x="1012" y="3325"/>
                    </a:cubicBezTo>
                    <a:cubicBezTo>
                      <a:pt x="1068" y="3325"/>
                      <a:pt x="1110" y="3297"/>
                      <a:pt x="1151" y="3270"/>
                    </a:cubicBezTo>
                    <a:cubicBezTo>
                      <a:pt x="1221" y="3201"/>
                      <a:pt x="1221" y="3076"/>
                      <a:pt x="1151" y="3007"/>
                    </a:cubicBezTo>
                    <a:cubicBezTo>
                      <a:pt x="402" y="2258"/>
                      <a:pt x="402" y="1051"/>
                      <a:pt x="1151" y="316"/>
                    </a:cubicBezTo>
                    <a:cubicBezTo>
                      <a:pt x="1221" y="247"/>
                      <a:pt x="1221" y="122"/>
                      <a:pt x="1151" y="52"/>
                    </a:cubicBezTo>
                    <a:cubicBezTo>
                      <a:pt x="1109" y="18"/>
                      <a:pt x="1061" y="1"/>
                      <a:pt x="101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3" name="Google Shape;783;p40"/>
              <p:cNvSpPr/>
              <p:nvPr/>
            </p:nvSpPr>
            <p:spPr>
              <a:xfrm>
                <a:off x="7291781" y="1401691"/>
                <a:ext cx="41722" cy="97606"/>
              </a:xfrm>
              <a:custGeom>
                <a:rect b="b" l="l" r="r" t="t"/>
                <a:pathLst>
                  <a:path extrusionOk="0" h="2047" w="875">
                    <a:moveTo>
                      <a:pt x="210" y="1"/>
                    </a:moveTo>
                    <a:cubicBezTo>
                      <a:pt x="163" y="1"/>
                      <a:pt x="119" y="18"/>
                      <a:pt x="84" y="52"/>
                    </a:cubicBezTo>
                    <a:cubicBezTo>
                      <a:pt x="1" y="122"/>
                      <a:pt x="1" y="246"/>
                      <a:pt x="84" y="316"/>
                    </a:cubicBezTo>
                    <a:cubicBezTo>
                      <a:pt x="472" y="705"/>
                      <a:pt x="472" y="1343"/>
                      <a:pt x="84" y="1731"/>
                    </a:cubicBezTo>
                    <a:cubicBezTo>
                      <a:pt x="1" y="1800"/>
                      <a:pt x="1" y="1911"/>
                      <a:pt x="84" y="1994"/>
                    </a:cubicBezTo>
                    <a:cubicBezTo>
                      <a:pt x="119" y="2029"/>
                      <a:pt x="163" y="2046"/>
                      <a:pt x="210" y="2046"/>
                    </a:cubicBezTo>
                    <a:cubicBezTo>
                      <a:pt x="257" y="2046"/>
                      <a:pt x="305" y="2029"/>
                      <a:pt x="347" y="1994"/>
                    </a:cubicBezTo>
                    <a:cubicBezTo>
                      <a:pt x="874" y="1454"/>
                      <a:pt x="874" y="594"/>
                      <a:pt x="347" y="52"/>
                    </a:cubicBezTo>
                    <a:cubicBezTo>
                      <a:pt x="305" y="18"/>
                      <a:pt x="257" y="1"/>
                      <a:pt x="2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4" name="Google Shape;784;p40"/>
              <p:cNvSpPr/>
              <p:nvPr/>
            </p:nvSpPr>
            <p:spPr>
              <a:xfrm>
                <a:off x="7322871" y="1371269"/>
                <a:ext cx="57600" cy="158449"/>
              </a:xfrm>
              <a:custGeom>
                <a:rect b="b" l="l" r="r" t="t"/>
                <a:pathLst>
                  <a:path extrusionOk="0" h="3323" w="1208">
                    <a:moveTo>
                      <a:pt x="196" y="1"/>
                    </a:moveTo>
                    <a:cubicBezTo>
                      <a:pt x="149" y="1"/>
                      <a:pt x="104" y="18"/>
                      <a:pt x="70" y="52"/>
                    </a:cubicBezTo>
                    <a:cubicBezTo>
                      <a:pt x="0" y="122"/>
                      <a:pt x="0" y="247"/>
                      <a:pt x="70" y="316"/>
                    </a:cubicBezTo>
                    <a:cubicBezTo>
                      <a:pt x="805" y="1051"/>
                      <a:pt x="805" y="2258"/>
                      <a:pt x="70" y="3007"/>
                    </a:cubicBezTo>
                    <a:cubicBezTo>
                      <a:pt x="0" y="3076"/>
                      <a:pt x="0" y="3201"/>
                      <a:pt x="70" y="3270"/>
                    </a:cubicBezTo>
                    <a:cubicBezTo>
                      <a:pt x="104" y="3305"/>
                      <a:pt x="149" y="3322"/>
                      <a:pt x="196" y="3322"/>
                    </a:cubicBezTo>
                    <a:cubicBezTo>
                      <a:pt x="243" y="3322"/>
                      <a:pt x="291" y="3305"/>
                      <a:pt x="333" y="3270"/>
                    </a:cubicBezTo>
                    <a:cubicBezTo>
                      <a:pt x="1207" y="2382"/>
                      <a:pt x="1207" y="940"/>
                      <a:pt x="333" y="52"/>
                    </a:cubicBezTo>
                    <a:cubicBezTo>
                      <a:pt x="291" y="18"/>
                      <a:pt x="243" y="1"/>
                      <a:pt x="19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85" name="Google Shape;785;p40"/>
              <p:cNvSpPr/>
              <p:nvPr/>
            </p:nvSpPr>
            <p:spPr>
              <a:xfrm>
                <a:off x="7018030" y="1348476"/>
                <a:ext cx="19502" cy="17786"/>
              </a:xfrm>
              <a:custGeom>
                <a:rect b="b" l="l" r="r" t="t"/>
                <a:pathLst>
                  <a:path extrusionOk="0" h="373" w="409">
                    <a:moveTo>
                      <a:pt x="207" y="1"/>
                    </a:moveTo>
                    <a:cubicBezTo>
                      <a:pt x="168" y="1"/>
                      <a:pt x="128" y="14"/>
                      <a:pt x="97" y="46"/>
                    </a:cubicBezTo>
                    <a:cubicBezTo>
                      <a:pt x="14" y="101"/>
                      <a:pt x="1" y="212"/>
                      <a:pt x="56" y="295"/>
                    </a:cubicBezTo>
                    <a:cubicBezTo>
                      <a:pt x="93" y="348"/>
                      <a:pt x="148" y="373"/>
                      <a:pt x="204" y="373"/>
                    </a:cubicBezTo>
                    <a:cubicBezTo>
                      <a:pt x="292" y="373"/>
                      <a:pt x="380" y="309"/>
                      <a:pt x="389" y="198"/>
                    </a:cubicBezTo>
                    <a:cubicBezTo>
                      <a:pt x="409" y="88"/>
                      <a:pt x="307" y="1"/>
                      <a:pt x="20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cxnSp>
          <p:nvCxnSpPr>
            <p:cNvPr id="786" name="Google Shape;786;p40"/>
            <p:cNvCxnSpPr/>
            <p:nvPr/>
          </p:nvCxnSpPr>
          <p:spPr>
            <a:xfrm>
              <a:off x="729625" y="1355100"/>
              <a:ext cx="2556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87" name="Google Shape;787;p40"/>
            <p:cNvCxnSpPr/>
            <p:nvPr/>
          </p:nvCxnSpPr>
          <p:spPr>
            <a:xfrm>
              <a:off x="729625" y="1845525"/>
              <a:ext cx="2556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pic>
        <p:nvPicPr>
          <p:cNvPr id="788" name="Google Shape;788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71101" y="1391822"/>
            <a:ext cx="1001801" cy="80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9" name="Google Shape;789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37147" y="2369052"/>
            <a:ext cx="1001801" cy="801082"/>
          </a:xfrm>
          <a:prstGeom prst="rect">
            <a:avLst/>
          </a:prstGeom>
          <a:noFill/>
          <a:ln>
            <a:noFill/>
          </a:ln>
        </p:spPr>
      </p:pic>
      <p:pic>
        <p:nvPicPr>
          <p:cNvPr id="790" name="Google Shape;790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21004" y="3463778"/>
            <a:ext cx="932524" cy="745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4" name="Shape 7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" name="Google Shape;795;p41"/>
          <p:cNvSpPr txBox="1"/>
          <p:nvPr>
            <p:ph idx="1" type="subTitle"/>
          </p:nvPr>
        </p:nvSpPr>
        <p:spPr>
          <a:xfrm>
            <a:off x="2402125" y="1280567"/>
            <a:ext cx="5658900" cy="18126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300"/>
              <a:t>“Vous avez été appelés par Jésus Christ”</a:t>
            </a:r>
            <a:endParaRPr sz="4300"/>
          </a:p>
        </p:txBody>
      </p:sp>
      <p:sp>
        <p:nvSpPr>
          <p:cNvPr id="796" name="Google Shape;796;p41"/>
          <p:cNvSpPr txBox="1"/>
          <p:nvPr>
            <p:ph idx="2" type="subTitle"/>
          </p:nvPr>
        </p:nvSpPr>
        <p:spPr>
          <a:xfrm>
            <a:off x="2402125" y="3319617"/>
            <a:ext cx="4045200" cy="3777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—Romains 1, 6b</a:t>
            </a:r>
            <a:endParaRPr/>
          </a:p>
        </p:txBody>
      </p:sp>
      <p:grpSp>
        <p:nvGrpSpPr>
          <p:cNvPr id="797" name="Google Shape;797;p41"/>
          <p:cNvGrpSpPr/>
          <p:nvPr/>
        </p:nvGrpSpPr>
        <p:grpSpPr>
          <a:xfrm>
            <a:off x="723837" y="552000"/>
            <a:ext cx="1244188" cy="1640915"/>
            <a:chOff x="723837" y="552000"/>
            <a:chExt cx="1244188" cy="1640915"/>
          </a:xfrm>
        </p:grpSpPr>
        <p:sp>
          <p:nvSpPr>
            <p:cNvPr id="798" name="Google Shape;798;p41"/>
            <p:cNvSpPr/>
            <p:nvPr/>
          </p:nvSpPr>
          <p:spPr>
            <a:xfrm>
              <a:off x="729625" y="552000"/>
              <a:ext cx="98100" cy="981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9" name="Google Shape;799;p41"/>
            <p:cNvSpPr/>
            <p:nvPr/>
          </p:nvSpPr>
          <p:spPr>
            <a:xfrm>
              <a:off x="882900" y="552000"/>
              <a:ext cx="98100" cy="981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0" name="Google Shape;800;p41"/>
            <p:cNvSpPr/>
            <p:nvPr/>
          </p:nvSpPr>
          <p:spPr>
            <a:xfrm>
              <a:off x="1036175" y="552000"/>
              <a:ext cx="98100" cy="981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801" name="Google Shape;801;p41"/>
            <p:cNvGrpSpPr/>
            <p:nvPr/>
          </p:nvGrpSpPr>
          <p:grpSpPr>
            <a:xfrm>
              <a:off x="729630" y="1968358"/>
              <a:ext cx="255615" cy="224557"/>
              <a:chOff x="6184139" y="1980808"/>
              <a:chExt cx="451696" cy="396814"/>
            </a:xfrm>
          </p:grpSpPr>
          <p:sp>
            <p:nvSpPr>
              <p:cNvPr id="802" name="Google Shape;802;p41"/>
              <p:cNvSpPr/>
              <p:nvPr/>
            </p:nvSpPr>
            <p:spPr>
              <a:xfrm>
                <a:off x="6184139" y="1980808"/>
                <a:ext cx="451696" cy="396814"/>
              </a:xfrm>
              <a:custGeom>
                <a:rect b="b" l="l" r="r" t="t"/>
                <a:pathLst>
                  <a:path extrusionOk="0" h="8322" w="9473">
                    <a:moveTo>
                      <a:pt x="4272" y="361"/>
                    </a:moveTo>
                    <a:cubicBezTo>
                      <a:pt x="4675" y="361"/>
                      <a:pt x="5063" y="583"/>
                      <a:pt x="5257" y="943"/>
                    </a:cubicBezTo>
                    <a:cubicBezTo>
                      <a:pt x="5285" y="1013"/>
                      <a:pt x="5354" y="1041"/>
                      <a:pt x="5437" y="1041"/>
                    </a:cubicBezTo>
                    <a:cubicBezTo>
                      <a:pt x="5466" y="1038"/>
                      <a:pt x="5495" y="1036"/>
                      <a:pt x="5524" y="1036"/>
                    </a:cubicBezTo>
                    <a:cubicBezTo>
                      <a:pt x="5868" y="1036"/>
                      <a:pt x="6196" y="1263"/>
                      <a:pt x="6324" y="1596"/>
                    </a:cubicBezTo>
                    <a:cubicBezTo>
                      <a:pt x="6349" y="1657"/>
                      <a:pt x="6408" y="1709"/>
                      <a:pt x="6480" y="1709"/>
                    </a:cubicBezTo>
                    <a:cubicBezTo>
                      <a:pt x="6489" y="1709"/>
                      <a:pt x="6497" y="1708"/>
                      <a:pt x="6505" y="1707"/>
                    </a:cubicBezTo>
                    <a:cubicBezTo>
                      <a:pt x="6521" y="1705"/>
                      <a:pt x="6536" y="1704"/>
                      <a:pt x="6552" y="1704"/>
                    </a:cubicBezTo>
                    <a:cubicBezTo>
                      <a:pt x="6838" y="1704"/>
                      <a:pt x="7088" y="1944"/>
                      <a:pt x="7088" y="2234"/>
                    </a:cubicBezTo>
                    <a:cubicBezTo>
                      <a:pt x="7088" y="2524"/>
                      <a:pt x="6851" y="2760"/>
                      <a:pt x="6561" y="2760"/>
                    </a:cubicBezTo>
                    <a:lnTo>
                      <a:pt x="6311" y="2760"/>
                    </a:lnTo>
                    <a:lnTo>
                      <a:pt x="6311" y="2178"/>
                    </a:lnTo>
                    <a:cubicBezTo>
                      <a:pt x="6311" y="2073"/>
                      <a:pt x="6222" y="1988"/>
                      <a:pt x="6120" y="1988"/>
                    </a:cubicBezTo>
                    <a:cubicBezTo>
                      <a:pt x="6101" y="1988"/>
                      <a:pt x="6081" y="1991"/>
                      <a:pt x="6061" y="1997"/>
                    </a:cubicBezTo>
                    <a:lnTo>
                      <a:pt x="4064" y="2566"/>
                    </a:lnTo>
                    <a:cubicBezTo>
                      <a:pt x="3981" y="2594"/>
                      <a:pt x="3926" y="2677"/>
                      <a:pt x="3939" y="2760"/>
                    </a:cubicBezTo>
                    <a:lnTo>
                      <a:pt x="3066" y="2760"/>
                    </a:lnTo>
                    <a:cubicBezTo>
                      <a:pt x="2678" y="2760"/>
                      <a:pt x="2345" y="2413"/>
                      <a:pt x="2373" y="2025"/>
                    </a:cubicBezTo>
                    <a:cubicBezTo>
                      <a:pt x="2373" y="1886"/>
                      <a:pt x="2441" y="1720"/>
                      <a:pt x="2552" y="1609"/>
                    </a:cubicBezTo>
                    <a:cubicBezTo>
                      <a:pt x="2678" y="1470"/>
                      <a:pt x="2830" y="1401"/>
                      <a:pt x="3011" y="1387"/>
                    </a:cubicBezTo>
                    <a:cubicBezTo>
                      <a:pt x="3094" y="1374"/>
                      <a:pt x="3163" y="1318"/>
                      <a:pt x="3177" y="1235"/>
                    </a:cubicBezTo>
                    <a:cubicBezTo>
                      <a:pt x="3232" y="999"/>
                      <a:pt x="3371" y="777"/>
                      <a:pt x="3565" y="610"/>
                    </a:cubicBezTo>
                    <a:cubicBezTo>
                      <a:pt x="3773" y="444"/>
                      <a:pt x="4009" y="361"/>
                      <a:pt x="4272" y="361"/>
                    </a:cubicBezTo>
                    <a:close/>
                    <a:moveTo>
                      <a:pt x="5936" y="2413"/>
                    </a:moveTo>
                    <a:lnTo>
                      <a:pt x="5936" y="2816"/>
                    </a:lnTo>
                    <a:lnTo>
                      <a:pt x="4300" y="3301"/>
                    </a:lnTo>
                    <a:lnTo>
                      <a:pt x="4300" y="2885"/>
                    </a:lnTo>
                    <a:lnTo>
                      <a:pt x="5936" y="2413"/>
                    </a:lnTo>
                    <a:close/>
                    <a:moveTo>
                      <a:pt x="5618" y="4493"/>
                    </a:moveTo>
                    <a:cubicBezTo>
                      <a:pt x="5797" y="4493"/>
                      <a:pt x="5936" y="4632"/>
                      <a:pt x="5936" y="4813"/>
                    </a:cubicBezTo>
                    <a:lnTo>
                      <a:pt x="5936" y="4826"/>
                    </a:lnTo>
                    <a:lnTo>
                      <a:pt x="5936" y="4841"/>
                    </a:lnTo>
                    <a:cubicBezTo>
                      <a:pt x="5936" y="5007"/>
                      <a:pt x="5797" y="5146"/>
                      <a:pt x="5618" y="5146"/>
                    </a:cubicBezTo>
                    <a:lnTo>
                      <a:pt x="5326" y="5146"/>
                    </a:lnTo>
                    <a:cubicBezTo>
                      <a:pt x="5146" y="5146"/>
                      <a:pt x="5007" y="5007"/>
                      <a:pt x="5007" y="4841"/>
                    </a:cubicBezTo>
                    <a:lnTo>
                      <a:pt x="5007" y="4813"/>
                    </a:lnTo>
                    <a:cubicBezTo>
                      <a:pt x="5007" y="4632"/>
                      <a:pt x="5146" y="4493"/>
                      <a:pt x="5326" y="4493"/>
                    </a:cubicBezTo>
                    <a:close/>
                    <a:moveTo>
                      <a:pt x="3621" y="4909"/>
                    </a:moveTo>
                    <a:cubicBezTo>
                      <a:pt x="3800" y="4909"/>
                      <a:pt x="3939" y="5048"/>
                      <a:pt x="3939" y="5215"/>
                    </a:cubicBezTo>
                    <a:lnTo>
                      <a:pt x="3939" y="5229"/>
                    </a:lnTo>
                    <a:lnTo>
                      <a:pt x="3939" y="5242"/>
                    </a:lnTo>
                    <a:cubicBezTo>
                      <a:pt x="3939" y="5409"/>
                      <a:pt x="3800" y="5547"/>
                      <a:pt x="3621" y="5547"/>
                    </a:cubicBezTo>
                    <a:lnTo>
                      <a:pt x="3316" y="5547"/>
                    </a:lnTo>
                    <a:cubicBezTo>
                      <a:pt x="3149" y="5547"/>
                      <a:pt x="3011" y="5409"/>
                      <a:pt x="3011" y="5242"/>
                    </a:cubicBezTo>
                    <a:lnTo>
                      <a:pt x="3011" y="5215"/>
                    </a:lnTo>
                    <a:cubicBezTo>
                      <a:pt x="3011" y="5048"/>
                      <a:pt x="3149" y="4909"/>
                      <a:pt x="3316" y="4909"/>
                    </a:cubicBezTo>
                    <a:close/>
                    <a:moveTo>
                      <a:pt x="7615" y="2483"/>
                    </a:moveTo>
                    <a:lnTo>
                      <a:pt x="7615" y="6200"/>
                    </a:lnTo>
                    <a:lnTo>
                      <a:pt x="1873" y="6200"/>
                    </a:lnTo>
                    <a:lnTo>
                      <a:pt x="1873" y="2483"/>
                    </a:lnTo>
                    <a:lnTo>
                      <a:pt x="2081" y="2483"/>
                    </a:lnTo>
                    <a:cubicBezTo>
                      <a:pt x="2247" y="2871"/>
                      <a:pt x="2636" y="3134"/>
                      <a:pt x="3066" y="3134"/>
                    </a:cubicBezTo>
                    <a:lnTo>
                      <a:pt x="3939" y="3134"/>
                    </a:lnTo>
                    <a:lnTo>
                      <a:pt x="3939" y="4619"/>
                    </a:lnTo>
                    <a:cubicBezTo>
                      <a:pt x="3843" y="4563"/>
                      <a:pt x="3732" y="4536"/>
                      <a:pt x="3621" y="4536"/>
                    </a:cubicBezTo>
                    <a:lnTo>
                      <a:pt x="3316" y="4536"/>
                    </a:lnTo>
                    <a:cubicBezTo>
                      <a:pt x="2941" y="4536"/>
                      <a:pt x="2636" y="4841"/>
                      <a:pt x="2636" y="5215"/>
                    </a:cubicBezTo>
                    <a:lnTo>
                      <a:pt x="2636" y="5242"/>
                    </a:lnTo>
                    <a:cubicBezTo>
                      <a:pt x="2636" y="5617"/>
                      <a:pt x="2941" y="5922"/>
                      <a:pt x="3316" y="5922"/>
                    </a:cubicBezTo>
                    <a:lnTo>
                      <a:pt x="3621" y="5922"/>
                    </a:lnTo>
                    <a:cubicBezTo>
                      <a:pt x="4009" y="5922"/>
                      <a:pt x="4300" y="5590"/>
                      <a:pt x="4300" y="5215"/>
                    </a:cubicBezTo>
                    <a:lnTo>
                      <a:pt x="4300" y="3676"/>
                    </a:lnTo>
                    <a:lnTo>
                      <a:pt x="5936" y="3204"/>
                    </a:lnTo>
                    <a:lnTo>
                      <a:pt x="5936" y="4203"/>
                    </a:lnTo>
                    <a:cubicBezTo>
                      <a:pt x="5840" y="4161"/>
                      <a:pt x="5742" y="4133"/>
                      <a:pt x="5618" y="4133"/>
                    </a:cubicBezTo>
                    <a:lnTo>
                      <a:pt x="5326" y="4133"/>
                    </a:lnTo>
                    <a:cubicBezTo>
                      <a:pt x="4952" y="4133"/>
                      <a:pt x="4647" y="4438"/>
                      <a:pt x="4647" y="4813"/>
                    </a:cubicBezTo>
                    <a:lnTo>
                      <a:pt x="4647" y="4841"/>
                    </a:lnTo>
                    <a:cubicBezTo>
                      <a:pt x="4647" y="5215"/>
                      <a:pt x="4952" y="5520"/>
                      <a:pt x="5326" y="5520"/>
                    </a:cubicBezTo>
                    <a:lnTo>
                      <a:pt x="5618" y="5520"/>
                    </a:lnTo>
                    <a:cubicBezTo>
                      <a:pt x="6006" y="5520"/>
                      <a:pt x="6311" y="5187"/>
                      <a:pt x="6311" y="4813"/>
                    </a:cubicBezTo>
                    <a:lnTo>
                      <a:pt x="6311" y="3134"/>
                    </a:lnTo>
                    <a:lnTo>
                      <a:pt x="6561" y="3134"/>
                    </a:lnTo>
                    <a:cubicBezTo>
                      <a:pt x="6962" y="3134"/>
                      <a:pt x="7323" y="2857"/>
                      <a:pt x="7434" y="2483"/>
                    </a:cubicBezTo>
                    <a:close/>
                    <a:moveTo>
                      <a:pt x="8044" y="1664"/>
                    </a:moveTo>
                    <a:cubicBezTo>
                      <a:pt x="8253" y="1664"/>
                      <a:pt x="8432" y="1831"/>
                      <a:pt x="8432" y="2053"/>
                    </a:cubicBezTo>
                    <a:lnTo>
                      <a:pt x="8432" y="6629"/>
                    </a:lnTo>
                    <a:cubicBezTo>
                      <a:pt x="8432" y="6838"/>
                      <a:pt x="8253" y="7017"/>
                      <a:pt x="8044" y="7017"/>
                    </a:cubicBezTo>
                    <a:lnTo>
                      <a:pt x="1443" y="7017"/>
                    </a:lnTo>
                    <a:cubicBezTo>
                      <a:pt x="1221" y="7017"/>
                      <a:pt x="1055" y="6838"/>
                      <a:pt x="1055" y="6629"/>
                    </a:cubicBezTo>
                    <a:lnTo>
                      <a:pt x="1055" y="2053"/>
                    </a:lnTo>
                    <a:cubicBezTo>
                      <a:pt x="1055" y="1831"/>
                      <a:pt x="1221" y="1664"/>
                      <a:pt x="1443" y="1664"/>
                    </a:cubicBezTo>
                    <a:lnTo>
                      <a:pt x="2081" y="1664"/>
                    </a:lnTo>
                    <a:cubicBezTo>
                      <a:pt x="2025" y="1803"/>
                      <a:pt x="1998" y="1956"/>
                      <a:pt x="1998" y="2108"/>
                    </a:cubicBezTo>
                    <a:lnTo>
                      <a:pt x="1679" y="2108"/>
                    </a:lnTo>
                    <a:cubicBezTo>
                      <a:pt x="1582" y="2108"/>
                      <a:pt x="1498" y="2191"/>
                      <a:pt x="1498" y="2289"/>
                    </a:cubicBezTo>
                    <a:lnTo>
                      <a:pt x="1498" y="6394"/>
                    </a:lnTo>
                    <a:cubicBezTo>
                      <a:pt x="1498" y="6490"/>
                      <a:pt x="1582" y="6574"/>
                      <a:pt x="1679" y="6574"/>
                    </a:cubicBezTo>
                    <a:lnTo>
                      <a:pt x="7794" y="6574"/>
                    </a:lnTo>
                    <a:cubicBezTo>
                      <a:pt x="7905" y="6574"/>
                      <a:pt x="7989" y="6490"/>
                      <a:pt x="7989" y="6394"/>
                    </a:cubicBezTo>
                    <a:lnTo>
                      <a:pt x="7989" y="2289"/>
                    </a:lnTo>
                    <a:cubicBezTo>
                      <a:pt x="7989" y="2191"/>
                      <a:pt x="7905" y="2108"/>
                      <a:pt x="7794" y="2108"/>
                    </a:cubicBezTo>
                    <a:lnTo>
                      <a:pt x="7448" y="2108"/>
                    </a:lnTo>
                    <a:cubicBezTo>
                      <a:pt x="7434" y="1942"/>
                      <a:pt x="7365" y="1790"/>
                      <a:pt x="7254" y="1664"/>
                    </a:cubicBezTo>
                    <a:close/>
                    <a:moveTo>
                      <a:pt x="4272" y="0"/>
                    </a:moveTo>
                    <a:cubicBezTo>
                      <a:pt x="3926" y="0"/>
                      <a:pt x="3593" y="111"/>
                      <a:pt x="3329" y="320"/>
                    </a:cubicBezTo>
                    <a:cubicBezTo>
                      <a:pt x="3107" y="514"/>
                      <a:pt x="2941" y="749"/>
                      <a:pt x="2844" y="1026"/>
                    </a:cubicBezTo>
                    <a:cubicBezTo>
                      <a:pt x="2663" y="1069"/>
                      <a:pt x="2484" y="1165"/>
                      <a:pt x="2345" y="1290"/>
                    </a:cubicBezTo>
                    <a:lnTo>
                      <a:pt x="1443" y="1290"/>
                    </a:lnTo>
                    <a:cubicBezTo>
                      <a:pt x="1027" y="1290"/>
                      <a:pt x="681" y="1637"/>
                      <a:pt x="681" y="2053"/>
                    </a:cubicBezTo>
                    <a:lnTo>
                      <a:pt x="681" y="6629"/>
                    </a:lnTo>
                    <a:cubicBezTo>
                      <a:pt x="681" y="6768"/>
                      <a:pt x="722" y="6906"/>
                      <a:pt x="792" y="7017"/>
                    </a:cubicBezTo>
                    <a:lnTo>
                      <a:pt x="195" y="7017"/>
                    </a:lnTo>
                    <a:cubicBezTo>
                      <a:pt x="84" y="7017"/>
                      <a:pt x="1" y="7101"/>
                      <a:pt x="1" y="7198"/>
                    </a:cubicBezTo>
                    <a:lnTo>
                      <a:pt x="1" y="7642"/>
                    </a:lnTo>
                    <a:cubicBezTo>
                      <a:pt x="1" y="8016"/>
                      <a:pt x="320" y="8321"/>
                      <a:pt x="694" y="8321"/>
                    </a:cubicBezTo>
                    <a:lnTo>
                      <a:pt x="3926" y="8321"/>
                    </a:lnTo>
                    <a:cubicBezTo>
                      <a:pt x="4037" y="8321"/>
                      <a:pt x="4120" y="8238"/>
                      <a:pt x="4120" y="8141"/>
                    </a:cubicBezTo>
                    <a:cubicBezTo>
                      <a:pt x="4120" y="8030"/>
                      <a:pt x="4037" y="7947"/>
                      <a:pt x="3926" y="7947"/>
                    </a:cubicBezTo>
                    <a:lnTo>
                      <a:pt x="694" y="7947"/>
                    </a:lnTo>
                    <a:cubicBezTo>
                      <a:pt x="514" y="7947"/>
                      <a:pt x="376" y="7808"/>
                      <a:pt x="376" y="7642"/>
                    </a:cubicBezTo>
                    <a:lnTo>
                      <a:pt x="376" y="7392"/>
                    </a:lnTo>
                    <a:lnTo>
                      <a:pt x="9098" y="7392"/>
                    </a:lnTo>
                    <a:lnTo>
                      <a:pt x="9098" y="7642"/>
                    </a:lnTo>
                    <a:cubicBezTo>
                      <a:pt x="9098" y="7808"/>
                      <a:pt x="8959" y="7947"/>
                      <a:pt x="8793" y="7947"/>
                    </a:cubicBezTo>
                    <a:lnTo>
                      <a:pt x="5562" y="7947"/>
                    </a:lnTo>
                    <a:cubicBezTo>
                      <a:pt x="5451" y="7947"/>
                      <a:pt x="5368" y="8030"/>
                      <a:pt x="5368" y="8141"/>
                    </a:cubicBezTo>
                    <a:cubicBezTo>
                      <a:pt x="5368" y="8238"/>
                      <a:pt x="5451" y="8321"/>
                      <a:pt x="5562" y="8321"/>
                    </a:cubicBezTo>
                    <a:lnTo>
                      <a:pt x="8793" y="8321"/>
                    </a:lnTo>
                    <a:cubicBezTo>
                      <a:pt x="9168" y="8321"/>
                      <a:pt x="9473" y="8016"/>
                      <a:pt x="9473" y="7642"/>
                    </a:cubicBezTo>
                    <a:lnTo>
                      <a:pt x="9473" y="7198"/>
                    </a:lnTo>
                    <a:cubicBezTo>
                      <a:pt x="9473" y="7101"/>
                      <a:pt x="9390" y="7017"/>
                      <a:pt x="9292" y="7017"/>
                    </a:cubicBezTo>
                    <a:lnTo>
                      <a:pt x="8696" y="7017"/>
                    </a:lnTo>
                    <a:cubicBezTo>
                      <a:pt x="8765" y="6906"/>
                      <a:pt x="8793" y="6768"/>
                      <a:pt x="8793" y="6629"/>
                    </a:cubicBezTo>
                    <a:lnTo>
                      <a:pt x="8793" y="2053"/>
                    </a:lnTo>
                    <a:cubicBezTo>
                      <a:pt x="8793" y="1637"/>
                      <a:pt x="8460" y="1290"/>
                      <a:pt x="8044" y="1290"/>
                    </a:cubicBezTo>
                    <a:lnTo>
                      <a:pt x="6588" y="1290"/>
                    </a:lnTo>
                    <a:cubicBezTo>
                      <a:pt x="6367" y="915"/>
                      <a:pt x="5964" y="666"/>
                      <a:pt x="5520" y="666"/>
                    </a:cubicBezTo>
                    <a:cubicBezTo>
                      <a:pt x="5243" y="250"/>
                      <a:pt x="4771" y="0"/>
                      <a:pt x="427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3" name="Google Shape;803;p41"/>
              <p:cNvSpPr/>
              <p:nvPr/>
            </p:nvSpPr>
            <p:spPr>
              <a:xfrm>
                <a:off x="6400384" y="2359892"/>
                <a:ext cx="19216" cy="17499"/>
              </a:xfrm>
              <a:custGeom>
                <a:rect b="b" l="l" r="r" t="t"/>
                <a:pathLst>
                  <a:path extrusionOk="0" h="367" w="403">
                    <a:moveTo>
                      <a:pt x="192" y="0"/>
                    </a:moveTo>
                    <a:cubicBezTo>
                      <a:pt x="147" y="0"/>
                      <a:pt x="103" y="19"/>
                      <a:pt x="70" y="53"/>
                    </a:cubicBezTo>
                    <a:cubicBezTo>
                      <a:pt x="14" y="121"/>
                      <a:pt x="1" y="219"/>
                      <a:pt x="56" y="288"/>
                    </a:cubicBezTo>
                    <a:cubicBezTo>
                      <a:pt x="89" y="342"/>
                      <a:pt x="142" y="366"/>
                      <a:pt x="197" y="366"/>
                    </a:cubicBezTo>
                    <a:cubicBezTo>
                      <a:pt x="283" y="366"/>
                      <a:pt x="372" y="306"/>
                      <a:pt x="389" y="205"/>
                    </a:cubicBezTo>
                    <a:cubicBezTo>
                      <a:pt x="403" y="136"/>
                      <a:pt x="362" y="53"/>
                      <a:pt x="278" y="25"/>
                    </a:cubicBezTo>
                    <a:cubicBezTo>
                      <a:pt x="251" y="8"/>
                      <a:pt x="221" y="0"/>
                      <a:pt x="19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804" name="Google Shape;804;p41"/>
            <p:cNvGrpSpPr/>
            <p:nvPr/>
          </p:nvGrpSpPr>
          <p:grpSpPr>
            <a:xfrm>
              <a:off x="729630" y="975085"/>
              <a:ext cx="255615" cy="254967"/>
              <a:chOff x="6184139" y="1220827"/>
              <a:chExt cx="451696" cy="450552"/>
            </a:xfrm>
          </p:grpSpPr>
          <p:sp>
            <p:nvSpPr>
              <p:cNvPr id="805" name="Google Shape;805;p41"/>
              <p:cNvSpPr/>
              <p:nvPr/>
            </p:nvSpPr>
            <p:spPr>
              <a:xfrm>
                <a:off x="6353416" y="1390104"/>
                <a:ext cx="117776" cy="137087"/>
              </a:xfrm>
              <a:custGeom>
                <a:rect b="b" l="l" r="r" t="t"/>
                <a:pathLst>
                  <a:path extrusionOk="0" h="2875" w="2470">
                    <a:moveTo>
                      <a:pt x="916" y="1946"/>
                    </a:moveTo>
                    <a:cubicBezTo>
                      <a:pt x="1069" y="1946"/>
                      <a:pt x="1193" y="2070"/>
                      <a:pt x="1193" y="2224"/>
                    </a:cubicBezTo>
                    <a:cubicBezTo>
                      <a:pt x="1193" y="2376"/>
                      <a:pt x="1069" y="2501"/>
                      <a:pt x="916" y="2501"/>
                    </a:cubicBezTo>
                    <a:lnTo>
                      <a:pt x="666" y="2501"/>
                    </a:lnTo>
                    <a:cubicBezTo>
                      <a:pt x="500" y="2501"/>
                      <a:pt x="376" y="2376"/>
                      <a:pt x="376" y="2224"/>
                    </a:cubicBezTo>
                    <a:cubicBezTo>
                      <a:pt x="376" y="2070"/>
                      <a:pt x="500" y="1946"/>
                      <a:pt x="666" y="1946"/>
                    </a:cubicBezTo>
                    <a:close/>
                    <a:moveTo>
                      <a:pt x="1383" y="1"/>
                    </a:moveTo>
                    <a:cubicBezTo>
                      <a:pt x="1371" y="1"/>
                      <a:pt x="1358" y="2"/>
                      <a:pt x="1347" y="5"/>
                    </a:cubicBezTo>
                    <a:cubicBezTo>
                      <a:pt x="1263" y="18"/>
                      <a:pt x="1193" y="101"/>
                      <a:pt x="1193" y="184"/>
                    </a:cubicBezTo>
                    <a:lnTo>
                      <a:pt x="1193" y="1627"/>
                    </a:lnTo>
                    <a:cubicBezTo>
                      <a:pt x="1110" y="1599"/>
                      <a:pt x="1014" y="1571"/>
                      <a:pt x="916" y="1571"/>
                    </a:cubicBezTo>
                    <a:lnTo>
                      <a:pt x="666" y="1571"/>
                    </a:lnTo>
                    <a:cubicBezTo>
                      <a:pt x="320" y="1571"/>
                      <a:pt x="15" y="1849"/>
                      <a:pt x="15" y="2209"/>
                    </a:cubicBezTo>
                    <a:cubicBezTo>
                      <a:pt x="1" y="2570"/>
                      <a:pt x="293" y="2875"/>
                      <a:pt x="666" y="2875"/>
                    </a:cubicBezTo>
                    <a:lnTo>
                      <a:pt x="916" y="2875"/>
                    </a:lnTo>
                    <a:cubicBezTo>
                      <a:pt x="1277" y="2875"/>
                      <a:pt x="1568" y="2584"/>
                      <a:pt x="1568" y="2224"/>
                    </a:cubicBezTo>
                    <a:lnTo>
                      <a:pt x="1568" y="600"/>
                    </a:lnTo>
                    <a:cubicBezTo>
                      <a:pt x="1637" y="628"/>
                      <a:pt x="1707" y="670"/>
                      <a:pt x="1804" y="698"/>
                    </a:cubicBezTo>
                    <a:cubicBezTo>
                      <a:pt x="2026" y="767"/>
                      <a:pt x="2081" y="920"/>
                      <a:pt x="2081" y="933"/>
                    </a:cubicBezTo>
                    <a:lnTo>
                      <a:pt x="2095" y="948"/>
                    </a:lnTo>
                    <a:cubicBezTo>
                      <a:pt x="2118" y="1025"/>
                      <a:pt x="2183" y="1067"/>
                      <a:pt x="2259" y="1067"/>
                    </a:cubicBezTo>
                    <a:cubicBezTo>
                      <a:pt x="2278" y="1067"/>
                      <a:pt x="2297" y="1064"/>
                      <a:pt x="2317" y="1059"/>
                    </a:cubicBezTo>
                    <a:cubicBezTo>
                      <a:pt x="2414" y="1031"/>
                      <a:pt x="2469" y="933"/>
                      <a:pt x="2442" y="822"/>
                    </a:cubicBezTo>
                    <a:cubicBezTo>
                      <a:pt x="2401" y="698"/>
                      <a:pt x="2247" y="448"/>
                      <a:pt x="1915" y="337"/>
                    </a:cubicBezTo>
                    <a:cubicBezTo>
                      <a:pt x="1665" y="268"/>
                      <a:pt x="1554" y="101"/>
                      <a:pt x="1541" y="88"/>
                    </a:cubicBezTo>
                    <a:cubicBezTo>
                      <a:pt x="1506" y="30"/>
                      <a:pt x="1443" y="1"/>
                      <a:pt x="138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6" name="Google Shape;806;p41"/>
              <p:cNvSpPr/>
              <p:nvPr/>
            </p:nvSpPr>
            <p:spPr>
              <a:xfrm>
                <a:off x="6184139" y="1227598"/>
                <a:ext cx="451696" cy="443781"/>
              </a:xfrm>
              <a:custGeom>
                <a:rect b="b" l="l" r="r" t="t"/>
                <a:pathLst>
                  <a:path extrusionOk="0" h="9307" w="9473">
                    <a:moveTo>
                      <a:pt x="4672" y="2941"/>
                    </a:moveTo>
                    <a:cubicBezTo>
                      <a:pt x="5194" y="2941"/>
                      <a:pt x="5714" y="3135"/>
                      <a:pt x="6103" y="3524"/>
                    </a:cubicBezTo>
                    <a:cubicBezTo>
                      <a:pt x="6894" y="4313"/>
                      <a:pt x="6894" y="5604"/>
                      <a:pt x="6103" y="6394"/>
                    </a:cubicBezTo>
                    <a:cubicBezTo>
                      <a:pt x="5708" y="6789"/>
                      <a:pt x="5188" y="6987"/>
                      <a:pt x="4667" y="6987"/>
                    </a:cubicBezTo>
                    <a:cubicBezTo>
                      <a:pt x="4147" y="6987"/>
                      <a:pt x="3627" y="6789"/>
                      <a:pt x="3232" y="6394"/>
                    </a:cubicBezTo>
                    <a:cubicBezTo>
                      <a:pt x="2441" y="5604"/>
                      <a:pt x="2441" y="4313"/>
                      <a:pt x="3232" y="3524"/>
                    </a:cubicBezTo>
                    <a:cubicBezTo>
                      <a:pt x="3627" y="3135"/>
                      <a:pt x="4151" y="2941"/>
                      <a:pt x="4672" y="2941"/>
                    </a:cubicBezTo>
                    <a:close/>
                    <a:moveTo>
                      <a:pt x="2726" y="6554"/>
                    </a:moveTo>
                    <a:cubicBezTo>
                      <a:pt x="2820" y="6554"/>
                      <a:pt x="2913" y="6588"/>
                      <a:pt x="2983" y="6658"/>
                    </a:cubicBezTo>
                    <a:cubicBezTo>
                      <a:pt x="3121" y="6796"/>
                      <a:pt x="3121" y="7018"/>
                      <a:pt x="2983" y="7157"/>
                    </a:cubicBezTo>
                    <a:lnTo>
                      <a:pt x="1720" y="8418"/>
                    </a:lnTo>
                    <a:lnTo>
                      <a:pt x="1208" y="7919"/>
                    </a:lnTo>
                    <a:lnTo>
                      <a:pt x="2469" y="6658"/>
                    </a:lnTo>
                    <a:cubicBezTo>
                      <a:pt x="2538" y="6588"/>
                      <a:pt x="2632" y="6554"/>
                      <a:pt x="2726" y="6554"/>
                    </a:cubicBezTo>
                    <a:close/>
                    <a:moveTo>
                      <a:pt x="944" y="8183"/>
                    </a:moveTo>
                    <a:lnTo>
                      <a:pt x="1457" y="8682"/>
                    </a:lnTo>
                    <a:lnTo>
                      <a:pt x="1304" y="8834"/>
                    </a:lnTo>
                    <a:cubicBezTo>
                      <a:pt x="1235" y="8904"/>
                      <a:pt x="1145" y="8938"/>
                      <a:pt x="1055" y="8938"/>
                    </a:cubicBezTo>
                    <a:cubicBezTo>
                      <a:pt x="964" y="8938"/>
                      <a:pt x="874" y="8904"/>
                      <a:pt x="805" y="8834"/>
                    </a:cubicBezTo>
                    <a:cubicBezTo>
                      <a:pt x="666" y="8696"/>
                      <a:pt x="666" y="8474"/>
                      <a:pt x="805" y="8335"/>
                    </a:cubicBezTo>
                    <a:lnTo>
                      <a:pt x="944" y="8183"/>
                    </a:lnTo>
                    <a:close/>
                    <a:moveTo>
                      <a:pt x="4718" y="1"/>
                    </a:moveTo>
                    <a:cubicBezTo>
                      <a:pt x="4642" y="1"/>
                      <a:pt x="4571" y="51"/>
                      <a:pt x="4549" y="125"/>
                    </a:cubicBezTo>
                    <a:cubicBezTo>
                      <a:pt x="4508" y="223"/>
                      <a:pt x="4564" y="320"/>
                      <a:pt x="4660" y="362"/>
                    </a:cubicBezTo>
                    <a:cubicBezTo>
                      <a:pt x="5146" y="541"/>
                      <a:pt x="5548" y="889"/>
                      <a:pt x="5797" y="1346"/>
                    </a:cubicBezTo>
                    <a:cubicBezTo>
                      <a:pt x="5834" y="1394"/>
                      <a:pt x="5890" y="1432"/>
                      <a:pt x="5950" y="1432"/>
                    </a:cubicBezTo>
                    <a:cubicBezTo>
                      <a:pt x="5959" y="1432"/>
                      <a:pt x="5969" y="1431"/>
                      <a:pt x="5978" y="1429"/>
                    </a:cubicBezTo>
                    <a:lnTo>
                      <a:pt x="6130" y="1429"/>
                    </a:lnTo>
                    <a:cubicBezTo>
                      <a:pt x="6824" y="1429"/>
                      <a:pt x="7462" y="1873"/>
                      <a:pt x="7711" y="2511"/>
                    </a:cubicBezTo>
                    <a:cubicBezTo>
                      <a:pt x="7739" y="2594"/>
                      <a:pt x="7822" y="2636"/>
                      <a:pt x="7905" y="2636"/>
                    </a:cubicBezTo>
                    <a:cubicBezTo>
                      <a:pt x="7947" y="2636"/>
                      <a:pt x="7975" y="2622"/>
                      <a:pt x="8016" y="2622"/>
                    </a:cubicBezTo>
                    <a:cubicBezTo>
                      <a:pt x="8613" y="2622"/>
                      <a:pt x="9098" y="3121"/>
                      <a:pt x="9098" y="3718"/>
                    </a:cubicBezTo>
                    <a:cubicBezTo>
                      <a:pt x="9098" y="4328"/>
                      <a:pt x="8613" y="4813"/>
                      <a:pt x="8016" y="4813"/>
                    </a:cubicBezTo>
                    <a:lnTo>
                      <a:pt x="7073" y="4813"/>
                    </a:lnTo>
                    <a:cubicBezTo>
                      <a:pt x="7004" y="3870"/>
                      <a:pt x="6380" y="3024"/>
                      <a:pt x="5492" y="2705"/>
                    </a:cubicBezTo>
                    <a:cubicBezTo>
                      <a:pt x="5230" y="2611"/>
                      <a:pt x="4957" y="2565"/>
                      <a:pt x="4687" y="2565"/>
                    </a:cubicBezTo>
                    <a:cubicBezTo>
                      <a:pt x="4001" y="2565"/>
                      <a:pt x="3329" y="2857"/>
                      <a:pt x="2872" y="3385"/>
                    </a:cubicBezTo>
                    <a:cubicBezTo>
                      <a:pt x="2705" y="3579"/>
                      <a:pt x="2567" y="3787"/>
                      <a:pt x="2456" y="4023"/>
                    </a:cubicBezTo>
                    <a:cubicBezTo>
                      <a:pt x="2358" y="4272"/>
                      <a:pt x="2289" y="4550"/>
                      <a:pt x="2275" y="4813"/>
                    </a:cubicBezTo>
                    <a:lnTo>
                      <a:pt x="1762" y="4813"/>
                    </a:lnTo>
                    <a:cubicBezTo>
                      <a:pt x="999" y="4813"/>
                      <a:pt x="376" y="4189"/>
                      <a:pt x="376" y="3426"/>
                    </a:cubicBezTo>
                    <a:cubicBezTo>
                      <a:pt x="376" y="2719"/>
                      <a:pt x="944" y="2109"/>
                      <a:pt x="1651" y="2054"/>
                    </a:cubicBezTo>
                    <a:cubicBezTo>
                      <a:pt x="1735" y="2039"/>
                      <a:pt x="1803" y="1984"/>
                      <a:pt x="1818" y="1900"/>
                    </a:cubicBezTo>
                    <a:cubicBezTo>
                      <a:pt x="1984" y="1194"/>
                      <a:pt x="2484" y="611"/>
                      <a:pt x="3177" y="362"/>
                    </a:cubicBezTo>
                    <a:cubicBezTo>
                      <a:pt x="3273" y="334"/>
                      <a:pt x="3316" y="223"/>
                      <a:pt x="3273" y="125"/>
                    </a:cubicBezTo>
                    <a:cubicBezTo>
                      <a:pt x="3251" y="48"/>
                      <a:pt x="3176" y="6"/>
                      <a:pt x="3098" y="6"/>
                    </a:cubicBezTo>
                    <a:cubicBezTo>
                      <a:pt x="3078" y="6"/>
                      <a:pt x="3058" y="9"/>
                      <a:pt x="3038" y="14"/>
                    </a:cubicBezTo>
                    <a:cubicBezTo>
                      <a:pt x="2650" y="153"/>
                      <a:pt x="2303" y="403"/>
                      <a:pt x="2025" y="722"/>
                    </a:cubicBezTo>
                    <a:cubicBezTo>
                      <a:pt x="1776" y="1000"/>
                      <a:pt x="1596" y="1332"/>
                      <a:pt x="1498" y="1693"/>
                    </a:cubicBezTo>
                    <a:cubicBezTo>
                      <a:pt x="653" y="1832"/>
                      <a:pt x="1" y="2581"/>
                      <a:pt x="1" y="3426"/>
                    </a:cubicBezTo>
                    <a:cubicBezTo>
                      <a:pt x="1" y="4397"/>
                      <a:pt x="792" y="5188"/>
                      <a:pt x="1762" y="5188"/>
                    </a:cubicBezTo>
                    <a:lnTo>
                      <a:pt x="2289" y="5188"/>
                    </a:lnTo>
                    <a:cubicBezTo>
                      <a:pt x="2317" y="5534"/>
                      <a:pt x="2428" y="5881"/>
                      <a:pt x="2608" y="6186"/>
                    </a:cubicBezTo>
                    <a:cubicBezTo>
                      <a:pt x="2469" y="6214"/>
                      <a:pt x="2330" y="6283"/>
                      <a:pt x="2206" y="6394"/>
                    </a:cubicBezTo>
                    <a:lnTo>
                      <a:pt x="542" y="8072"/>
                    </a:lnTo>
                    <a:cubicBezTo>
                      <a:pt x="250" y="8350"/>
                      <a:pt x="250" y="8807"/>
                      <a:pt x="542" y="9099"/>
                    </a:cubicBezTo>
                    <a:cubicBezTo>
                      <a:pt x="681" y="9237"/>
                      <a:pt x="868" y="9307"/>
                      <a:pt x="1055" y="9307"/>
                    </a:cubicBezTo>
                    <a:cubicBezTo>
                      <a:pt x="1242" y="9307"/>
                      <a:pt x="1430" y="9237"/>
                      <a:pt x="1568" y="9099"/>
                    </a:cubicBezTo>
                    <a:lnTo>
                      <a:pt x="3232" y="7420"/>
                    </a:lnTo>
                    <a:cubicBezTo>
                      <a:pt x="3343" y="7309"/>
                      <a:pt x="3412" y="7170"/>
                      <a:pt x="3440" y="7018"/>
                    </a:cubicBezTo>
                    <a:cubicBezTo>
                      <a:pt x="3815" y="7240"/>
                      <a:pt x="4244" y="7364"/>
                      <a:pt x="4675" y="7364"/>
                    </a:cubicBezTo>
                    <a:cubicBezTo>
                      <a:pt x="5285" y="7364"/>
                      <a:pt x="5895" y="7129"/>
                      <a:pt x="6367" y="6658"/>
                    </a:cubicBezTo>
                    <a:cubicBezTo>
                      <a:pt x="6783" y="6242"/>
                      <a:pt x="7004" y="5728"/>
                      <a:pt x="7060" y="5188"/>
                    </a:cubicBezTo>
                    <a:lnTo>
                      <a:pt x="8016" y="5188"/>
                    </a:lnTo>
                    <a:cubicBezTo>
                      <a:pt x="8821" y="5188"/>
                      <a:pt x="9473" y="4522"/>
                      <a:pt x="9473" y="3718"/>
                    </a:cubicBezTo>
                    <a:cubicBezTo>
                      <a:pt x="9473" y="2913"/>
                      <a:pt x="8821" y="2261"/>
                      <a:pt x="8016" y="2261"/>
                    </a:cubicBezTo>
                    <a:lnTo>
                      <a:pt x="8003" y="2261"/>
                    </a:lnTo>
                    <a:cubicBezTo>
                      <a:pt x="7670" y="1540"/>
                      <a:pt x="6935" y="1055"/>
                      <a:pt x="6130" y="1055"/>
                    </a:cubicBezTo>
                    <a:lnTo>
                      <a:pt x="6061" y="1055"/>
                    </a:lnTo>
                    <a:cubicBezTo>
                      <a:pt x="5770" y="569"/>
                      <a:pt x="5313" y="209"/>
                      <a:pt x="4786" y="14"/>
                    </a:cubicBezTo>
                    <a:cubicBezTo>
                      <a:pt x="4763" y="5"/>
                      <a:pt x="4740" y="1"/>
                      <a:pt x="47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7" name="Google Shape;807;p41"/>
              <p:cNvSpPr/>
              <p:nvPr/>
            </p:nvSpPr>
            <p:spPr>
              <a:xfrm>
                <a:off x="6361570" y="1220827"/>
                <a:ext cx="19025" cy="17690"/>
              </a:xfrm>
              <a:custGeom>
                <a:rect b="b" l="l" r="r" t="t"/>
                <a:pathLst>
                  <a:path extrusionOk="0" h="371" w="399">
                    <a:moveTo>
                      <a:pt x="187" y="1"/>
                    </a:moveTo>
                    <a:cubicBezTo>
                      <a:pt x="174" y="1"/>
                      <a:pt x="161" y="2"/>
                      <a:pt x="149" y="4"/>
                    </a:cubicBezTo>
                    <a:cubicBezTo>
                      <a:pt x="79" y="32"/>
                      <a:pt x="24" y="101"/>
                      <a:pt x="11" y="171"/>
                    </a:cubicBezTo>
                    <a:cubicBezTo>
                      <a:pt x="1" y="288"/>
                      <a:pt x="101" y="370"/>
                      <a:pt x="200" y="370"/>
                    </a:cubicBezTo>
                    <a:cubicBezTo>
                      <a:pt x="241" y="370"/>
                      <a:pt x="283" y="356"/>
                      <a:pt x="316" y="323"/>
                    </a:cubicBezTo>
                    <a:cubicBezTo>
                      <a:pt x="385" y="267"/>
                      <a:pt x="399" y="156"/>
                      <a:pt x="357" y="88"/>
                    </a:cubicBezTo>
                    <a:cubicBezTo>
                      <a:pt x="323" y="30"/>
                      <a:pt x="250" y="1"/>
                      <a:pt x="18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808" name="Google Shape;808;p41"/>
            <p:cNvGrpSpPr/>
            <p:nvPr/>
          </p:nvGrpSpPr>
          <p:grpSpPr>
            <a:xfrm>
              <a:off x="723837" y="1482615"/>
              <a:ext cx="267223" cy="233165"/>
              <a:chOff x="6908262" y="1240186"/>
              <a:chExt cx="472209" cy="412024"/>
            </a:xfrm>
          </p:grpSpPr>
          <p:sp>
            <p:nvSpPr>
              <p:cNvPr id="809" name="Google Shape;809;p41"/>
              <p:cNvSpPr/>
              <p:nvPr/>
            </p:nvSpPr>
            <p:spPr>
              <a:xfrm>
                <a:off x="7105958" y="1594618"/>
                <a:ext cx="76769" cy="17929"/>
              </a:xfrm>
              <a:custGeom>
                <a:rect b="b" l="l" r="r" t="t"/>
                <a:pathLst>
                  <a:path extrusionOk="0" h="376" w="1610">
                    <a:moveTo>
                      <a:pt x="181" y="0"/>
                    </a:moveTo>
                    <a:cubicBezTo>
                      <a:pt x="84" y="0"/>
                      <a:pt x="1" y="84"/>
                      <a:pt x="1" y="181"/>
                    </a:cubicBezTo>
                    <a:cubicBezTo>
                      <a:pt x="1" y="292"/>
                      <a:pt x="84" y="375"/>
                      <a:pt x="181" y="375"/>
                    </a:cubicBezTo>
                    <a:lnTo>
                      <a:pt x="1429" y="375"/>
                    </a:lnTo>
                    <a:cubicBezTo>
                      <a:pt x="1540" y="375"/>
                      <a:pt x="1609" y="292"/>
                      <a:pt x="1609" y="181"/>
                    </a:cubicBezTo>
                    <a:cubicBezTo>
                      <a:pt x="1609" y="84"/>
                      <a:pt x="1540" y="0"/>
                      <a:pt x="142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0" name="Google Shape;810;p41"/>
              <p:cNvSpPr/>
              <p:nvPr/>
            </p:nvSpPr>
            <p:spPr>
              <a:xfrm>
                <a:off x="7080209" y="1365642"/>
                <a:ext cx="136229" cy="159593"/>
              </a:xfrm>
              <a:custGeom>
                <a:rect b="b" l="l" r="r" t="t"/>
                <a:pathLst>
                  <a:path extrusionOk="0" h="3347" w="2857">
                    <a:moveTo>
                      <a:pt x="1054" y="2237"/>
                    </a:moveTo>
                    <a:cubicBezTo>
                      <a:pt x="1262" y="2237"/>
                      <a:pt x="1415" y="2404"/>
                      <a:pt x="1415" y="2598"/>
                    </a:cubicBezTo>
                    <a:lnTo>
                      <a:pt x="1415" y="2611"/>
                    </a:lnTo>
                    <a:cubicBezTo>
                      <a:pt x="1415" y="2820"/>
                      <a:pt x="1262" y="2972"/>
                      <a:pt x="1054" y="2972"/>
                    </a:cubicBezTo>
                    <a:lnTo>
                      <a:pt x="735" y="2972"/>
                    </a:lnTo>
                    <a:cubicBezTo>
                      <a:pt x="541" y="2972"/>
                      <a:pt x="374" y="2820"/>
                      <a:pt x="374" y="2611"/>
                    </a:cubicBezTo>
                    <a:lnTo>
                      <a:pt x="374" y="2598"/>
                    </a:lnTo>
                    <a:cubicBezTo>
                      <a:pt x="374" y="2404"/>
                      <a:pt x="541" y="2237"/>
                      <a:pt x="735" y="2237"/>
                    </a:cubicBezTo>
                    <a:close/>
                    <a:moveTo>
                      <a:pt x="1594" y="1"/>
                    </a:moveTo>
                    <a:cubicBezTo>
                      <a:pt x="1580" y="1"/>
                      <a:pt x="1567" y="2"/>
                      <a:pt x="1553" y="4"/>
                    </a:cubicBezTo>
                    <a:cubicBezTo>
                      <a:pt x="1470" y="32"/>
                      <a:pt x="1415" y="102"/>
                      <a:pt x="1415" y="185"/>
                    </a:cubicBezTo>
                    <a:lnTo>
                      <a:pt x="1415" y="1960"/>
                    </a:lnTo>
                    <a:cubicBezTo>
                      <a:pt x="1317" y="1904"/>
                      <a:pt x="1193" y="1862"/>
                      <a:pt x="1054" y="1862"/>
                    </a:cubicBezTo>
                    <a:lnTo>
                      <a:pt x="735" y="1862"/>
                    </a:lnTo>
                    <a:cubicBezTo>
                      <a:pt x="333" y="1862"/>
                      <a:pt x="0" y="2195"/>
                      <a:pt x="0" y="2598"/>
                    </a:cubicBezTo>
                    <a:lnTo>
                      <a:pt x="0" y="2611"/>
                    </a:lnTo>
                    <a:cubicBezTo>
                      <a:pt x="0" y="3014"/>
                      <a:pt x="333" y="3347"/>
                      <a:pt x="735" y="3347"/>
                    </a:cubicBezTo>
                    <a:lnTo>
                      <a:pt x="1054" y="3347"/>
                    </a:lnTo>
                    <a:cubicBezTo>
                      <a:pt x="1456" y="3347"/>
                      <a:pt x="1789" y="3014"/>
                      <a:pt x="1789" y="2611"/>
                    </a:cubicBezTo>
                    <a:lnTo>
                      <a:pt x="1789" y="2598"/>
                    </a:lnTo>
                    <a:lnTo>
                      <a:pt x="1789" y="614"/>
                    </a:lnTo>
                    <a:cubicBezTo>
                      <a:pt x="1872" y="670"/>
                      <a:pt x="1983" y="725"/>
                      <a:pt x="2108" y="767"/>
                    </a:cubicBezTo>
                    <a:cubicBezTo>
                      <a:pt x="2399" y="850"/>
                      <a:pt x="2469" y="1058"/>
                      <a:pt x="2469" y="1058"/>
                    </a:cubicBezTo>
                    <a:lnTo>
                      <a:pt x="2482" y="1086"/>
                    </a:lnTo>
                    <a:cubicBezTo>
                      <a:pt x="2505" y="1154"/>
                      <a:pt x="2575" y="1204"/>
                      <a:pt x="2645" y="1204"/>
                    </a:cubicBezTo>
                    <a:cubicBezTo>
                      <a:pt x="2661" y="1204"/>
                      <a:pt x="2676" y="1202"/>
                      <a:pt x="2691" y="1197"/>
                    </a:cubicBezTo>
                    <a:cubicBezTo>
                      <a:pt x="2802" y="1183"/>
                      <a:pt x="2857" y="1072"/>
                      <a:pt x="2829" y="975"/>
                    </a:cubicBezTo>
                    <a:lnTo>
                      <a:pt x="2829" y="961"/>
                    </a:lnTo>
                    <a:cubicBezTo>
                      <a:pt x="2787" y="808"/>
                      <a:pt x="2607" y="531"/>
                      <a:pt x="2219" y="407"/>
                    </a:cubicBezTo>
                    <a:cubicBezTo>
                      <a:pt x="1914" y="309"/>
                      <a:pt x="1775" y="115"/>
                      <a:pt x="1761" y="87"/>
                    </a:cubicBezTo>
                    <a:cubicBezTo>
                      <a:pt x="1726" y="30"/>
                      <a:pt x="1663" y="1"/>
                      <a:pt x="159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1" name="Google Shape;811;p41"/>
              <p:cNvSpPr/>
              <p:nvPr/>
            </p:nvSpPr>
            <p:spPr>
              <a:xfrm>
                <a:off x="7019365" y="1240186"/>
                <a:ext cx="249999" cy="412024"/>
              </a:xfrm>
              <a:custGeom>
                <a:rect b="b" l="l" r="r" t="t"/>
                <a:pathLst>
                  <a:path extrusionOk="0" h="8641" w="5243">
                    <a:moveTo>
                      <a:pt x="3578" y="361"/>
                    </a:moveTo>
                    <a:lnTo>
                      <a:pt x="3578" y="403"/>
                    </a:lnTo>
                    <a:lnTo>
                      <a:pt x="3578" y="666"/>
                    </a:lnTo>
                    <a:cubicBezTo>
                      <a:pt x="3578" y="736"/>
                      <a:pt x="3523" y="791"/>
                      <a:pt x="3453" y="791"/>
                    </a:cubicBezTo>
                    <a:lnTo>
                      <a:pt x="1803" y="791"/>
                    </a:lnTo>
                    <a:cubicBezTo>
                      <a:pt x="1720" y="791"/>
                      <a:pt x="1665" y="736"/>
                      <a:pt x="1665" y="666"/>
                    </a:cubicBezTo>
                    <a:lnTo>
                      <a:pt x="1665" y="403"/>
                    </a:lnTo>
                    <a:lnTo>
                      <a:pt x="1665" y="361"/>
                    </a:lnTo>
                    <a:close/>
                    <a:moveTo>
                      <a:pt x="832" y="0"/>
                    </a:moveTo>
                    <a:cubicBezTo>
                      <a:pt x="374" y="0"/>
                      <a:pt x="0" y="375"/>
                      <a:pt x="0" y="832"/>
                    </a:cubicBezTo>
                    <a:lnTo>
                      <a:pt x="0" y="1636"/>
                    </a:lnTo>
                    <a:cubicBezTo>
                      <a:pt x="0" y="1747"/>
                      <a:pt x="84" y="1831"/>
                      <a:pt x="180" y="1831"/>
                    </a:cubicBezTo>
                    <a:cubicBezTo>
                      <a:pt x="291" y="1831"/>
                      <a:pt x="374" y="1747"/>
                      <a:pt x="374" y="1636"/>
                    </a:cubicBezTo>
                    <a:lnTo>
                      <a:pt x="374" y="832"/>
                    </a:lnTo>
                    <a:cubicBezTo>
                      <a:pt x="374" y="569"/>
                      <a:pt x="568" y="361"/>
                      <a:pt x="832" y="361"/>
                    </a:cubicBezTo>
                    <a:lnTo>
                      <a:pt x="1262" y="361"/>
                    </a:lnTo>
                    <a:cubicBezTo>
                      <a:pt x="1276" y="361"/>
                      <a:pt x="1290" y="388"/>
                      <a:pt x="1290" y="403"/>
                    </a:cubicBezTo>
                    <a:lnTo>
                      <a:pt x="1290" y="666"/>
                    </a:lnTo>
                    <a:cubicBezTo>
                      <a:pt x="1290" y="943"/>
                      <a:pt x="1526" y="1165"/>
                      <a:pt x="1803" y="1165"/>
                    </a:cubicBezTo>
                    <a:lnTo>
                      <a:pt x="3453" y="1165"/>
                    </a:lnTo>
                    <a:cubicBezTo>
                      <a:pt x="3730" y="1165"/>
                      <a:pt x="3952" y="943"/>
                      <a:pt x="3952" y="666"/>
                    </a:cubicBezTo>
                    <a:lnTo>
                      <a:pt x="3952" y="403"/>
                    </a:lnTo>
                    <a:cubicBezTo>
                      <a:pt x="3952" y="388"/>
                      <a:pt x="3967" y="361"/>
                      <a:pt x="3994" y="361"/>
                    </a:cubicBezTo>
                    <a:lnTo>
                      <a:pt x="4410" y="361"/>
                    </a:lnTo>
                    <a:cubicBezTo>
                      <a:pt x="4673" y="361"/>
                      <a:pt x="4882" y="569"/>
                      <a:pt x="4882" y="832"/>
                    </a:cubicBezTo>
                    <a:lnTo>
                      <a:pt x="4882" y="7808"/>
                    </a:lnTo>
                    <a:cubicBezTo>
                      <a:pt x="4882" y="8058"/>
                      <a:pt x="4673" y="8265"/>
                      <a:pt x="4410" y="8265"/>
                    </a:cubicBezTo>
                    <a:lnTo>
                      <a:pt x="832" y="8265"/>
                    </a:lnTo>
                    <a:cubicBezTo>
                      <a:pt x="583" y="8265"/>
                      <a:pt x="374" y="8058"/>
                      <a:pt x="374" y="7808"/>
                    </a:cubicBezTo>
                    <a:lnTo>
                      <a:pt x="374" y="3273"/>
                    </a:lnTo>
                    <a:cubicBezTo>
                      <a:pt x="374" y="3162"/>
                      <a:pt x="291" y="3079"/>
                      <a:pt x="180" y="3079"/>
                    </a:cubicBezTo>
                    <a:cubicBezTo>
                      <a:pt x="84" y="3079"/>
                      <a:pt x="0" y="3162"/>
                      <a:pt x="0" y="3273"/>
                    </a:cubicBezTo>
                    <a:lnTo>
                      <a:pt x="0" y="7808"/>
                    </a:lnTo>
                    <a:cubicBezTo>
                      <a:pt x="0" y="8265"/>
                      <a:pt x="374" y="8640"/>
                      <a:pt x="832" y="8640"/>
                    </a:cubicBezTo>
                    <a:lnTo>
                      <a:pt x="4410" y="8640"/>
                    </a:lnTo>
                    <a:cubicBezTo>
                      <a:pt x="4882" y="8640"/>
                      <a:pt x="5242" y="8265"/>
                      <a:pt x="5242" y="7808"/>
                    </a:cubicBezTo>
                    <a:lnTo>
                      <a:pt x="5242" y="832"/>
                    </a:lnTo>
                    <a:cubicBezTo>
                      <a:pt x="5242" y="375"/>
                      <a:pt x="4882" y="0"/>
                      <a:pt x="441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2" name="Google Shape;812;p41"/>
              <p:cNvSpPr/>
              <p:nvPr/>
            </p:nvSpPr>
            <p:spPr>
              <a:xfrm>
                <a:off x="6955183" y="1401691"/>
                <a:ext cx="41722" cy="97606"/>
              </a:xfrm>
              <a:custGeom>
                <a:rect b="b" l="l" r="r" t="t"/>
                <a:pathLst>
                  <a:path extrusionOk="0" h="2047" w="875">
                    <a:moveTo>
                      <a:pt x="668" y="1"/>
                    </a:moveTo>
                    <a:cubicBezTo>
                      <a:pt x="621" y="1"/>
                      <a:pt x="576" y="18"/>
                      <a:pt x="542" y="52"/>
                    </a:cubicBezTo>
                    <a:cubicBezTo>
                      <a:pt x="1" y="594"/>
                      <a:pt x="1" y="1454"/>
                      <a:pt x="542" y="1994"/>
                    </a:cubicBezTo>
                    <a:cubicBezTo>
                      <a:pt x="576" y="2029"/>
                      <a:pt x="625" y="2046"/>
                      <a:pt x="673" y="2046"/>
                    </a:cubicBezTo>
                    <a:cubicBezTo>
                      <a:pt x="722" y="2046"/>
                      <a:pt x="771" y="2029"/>
                      <a:pt x="805" y="1994"/>
                    </a:cubicBezTo>
                    <a:cubicBezTo>
                      <a:pt x="875" y="1911"/>
                      <a:pt x="875" y="1800"/>
                      <a:pt x="805" y="1731"/>
                    </a:cubicBezTo>
                    <a:cubicBezTo>
                      <a:pt x="417" y="1343"/>
                      <a:pt x="417" y="705"/>
                      <a:pt x="805" y="316"/>
                    </a:cubicBezTo>
                    <a:cubicBezTo>
                      <a:pt x="875" y="246"/>
                      <a:pt x="875" y="122"/>
                      <a:pt x="805" y="52"/>
                    </a:cubicBezTo>
                    <a:cubicBezTo>
                      <a:pt x="763" y="18"/>
                      <a:pt x="715" y="1"/>
                      <a:pt x="66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3" name="Google Shape;813;p41"/>
              <p:cNvSpPr/>
              <p:nvPr/>
            </p:nvSpPr>
            <p:spPr>
              <a:xfrm>
                <a:off x="6908262" y="1371269"/>
                <a:ext cx="58220" cy="158592"/>
              </a:xfrm>
              <a:custGeom>
                <a:rect b="b" l="l" r="r" t="t"/>
                <a:pathLst>
                  <a:path extrusionOk="0" h="3326" w="1221">
                    <a:moveTo>
                      <a:pt x="1014" y="1"/>
                    </a:moveTo>
                    <a:cubicBezTo>
                      <a:pt x="967" y="1"/>
                      <a:pt x="922" y="18"/>
                      <a:pt x="888" y="52"/>
                    </a:cubicBezTo>
                    <a:cubicBezTo>
                      <a:pt x="1" y="940"/>
                      <a:pt x="1" y="2382"/>
                      <a:pt x="888" y="3270"/>
                    </a:cubicBezTo>
                    <a:cubicBezTo>
                      <a:pt x="916" y="3297"/>
                      <a:pt x="971" y="3325"/>
                      <a:pt x="1012" y="3325"/>
                    </a:cubicBezTo>
                    <a:cubicBezTo>
                      <a:pt x="1068" y="3325"/>
                      <a:pt x="1110" y="3297"/>
                      <a:pt x="1151" y="3270"/>
                    </a:cubicBezTo>
                    <a:cubicBezTo>
                      <a:pt x="1221" y="3201"/>
                      <a:pt x="1221" y="3076"/>
                      <a:pt x="1151" y="3007"/>
                    </a:cubicBezTo>
                    <a:cubicBezTo>
                      <a:pt x="402" y="2258"/>
                      <a:pt x="402" y="1051"/>
                      <a:pt x="1151" y="316"/>
                    </a:cubicBezTo>
                    <a:cubicBezTo>
                      <a:pt x="1221" y="247"/>
                      <a:pt x="1221" y="122"/>
                      <a:pt x="1151" y="52"/>
                    </a:cubicBezTo>
                    <a:cubicBezTo>
                      <a:pt x="1109" y="18"/>
                      <a:pt x="1061" y="1"/>
                      <a:pt x="101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4" name="Google Shape;814;p41"/>
              <p:cNvSpPr/>
              <p:nvPr/>
            </p:nvSpPr>
            <p:spPr>
              <a:xfrm>
                <a:off x="7291781" y="1401691"/>
                <a:ext cx="41722" cy="97606"/>
              </a:xfrm>
              <a:custGeom>
                <a:rect b="b" l="l" r="r" t="t"/>
                <a:pathLst>
                  <a:path extrusionOk="0" h="2047" w="875">
                    <a:moveTo>
                      <a:pt x="210" y="1"/>
                    </a:moveTo>
                    <a:cubicBezTo>
                      <a:pt x="163" y="1"/>
                      <a:pt x="119" y="18"/>
                      <a:pt x="84" y="52"/>
                    </a:cubicBezTo>
                    <a:cubicBezTo>
                      <a:pt x="1" y="122"/>
                      <a:pt x="1" y="246"/>
                      <a:pt x="84" y="316"/>
                    </a:cubicBezTo>
                    <a:cubicBezTo>
                      <a:pt x="472" y="705"/>
                      <a:pt x="472" y="1343"/>
                      <a:pt x="84" y="1731"/>
                    </a:cubicBezTo>
                    <a:cubicBezTo>
                      <a:pt x="1" y="1800"/>
                      <a:pt x="1" y="1911"/>
                      <a:pt x="84" y="1994"/>
                    </a:cubicBezTo>
                    <a:cubicBezTo>
                      <a:pt x="119" y="2029"/>
                      <a:pt x="163" y="2046"/>
                      <a:pt x="210" y="2046"/>
                    </a:cubicBezTo>
                    <a:cubicBezTo>
                      <a:pt x="257" y="2046"/>
                      <a:pt x="305" y="2029"/>
                      <a:pt x="347" y="1994"/>
                    </a:cubicBezTo>
                    <a:cubicBezTo>
                      <a:pt x="874" y="1454"/>
                      <a:pt x="874" y="594"/>
                      <a:pt x="347" y="52"/>
                    </a:cubicBezTo>
                    <a:cubicBezTo>
                      <a:pt x="305" y="18"/>
                      <a:pt x="257" y="1"/>
                      <a:pt x="2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5" name="Google Shape;815;p41"/>
              <p:cNvSpPr/>
              <p:nvPr/>
            </p:nvSpPr>
            <p:spPr>
              <a:xfrm>
                <a:off x="7322871" y="1371269"/>
                <a:ext cx="57600" cy="158449"/>
              </a:xfrm>
              <a:custGeom>
                <a:rect b="b" l="l" r="r" t="t"/>
                <a:pathLst>
                  <a:path extrusionOk="0" h="3323" w="1208">
                    <a:moveTo>
                      <a:pt x="196" y="1"/>
                    </a:moveTo>
                    <a:cubicBezTo>
                      <a:pt x="149" y="1"/>
                      <a:pt x="104" y="18"/>
                      <a:pt x="70" y="52"/>
                    </a:cubicBezTo>
                    <a:cubicBezTo>
                      <a:pt x="0" y="122"/>
                      <a:pt x="0" y="247"/>
                      <a:pt x="70" y="316"/>
                    </a:cubicBezTo>
                    <a:cubicBezTo>
                      <a:pt x="805" y="1051"/>
                      <a:pt x="805" y="2258"/>
                      <a:pt x="70" y="3007"/>
                    </a:cubicBezTo>
                    <a:cubicBezTo>
                      <a:pt x="0" y="3076"/>
                      <a:pt x="0" y="3201"/>
                      <a:pt x="70" y="3270"/>
                    </a:cubicBezTo>
                    <a:cubicBezTo>
                      <a:pt x="104" y="3305"/>
                      <a:pt x="149" y="3322"/>
                      <a:pt x="196" y="3322"/>
                    </a:cubicBezTo>
                    <a:cubicBezTo>
                      <a:pt x="243" y="3322"/>
                      <a:pt x="291" y="3305"/>
                      <a:pt x="333" y="3270"/>
                    </a:cubicBezTo>
                    <a:cubicBezTo>
                      <a:pt x="1207" y="2382"/>
                      <a:pt x="1207" y="940"/>
                      <a:pt x="333" y="52"/>
                    </a:cubicBezTo>
                    <a:cubicBezTo>
                      <a:pt x="291" y="18"/>
                      <a:pt x="243" y="1"/>
                      <a:pt x="19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16" name="Google Shape;816;p41"/>
              <p:cNvSpPr/>
              <p:nvPr/>
            </p:nvSpPr>
            <p:spPr>
              <a:xfrm>
                <a:off x="7018030" y="1348476"/>
                <a:ext cx="19502" cy="17786"/>
              </a:xfrm>
              <a:custGeom>
                <a:rect b="b" l="l" r="r" t="t"/>
                <a:pathLst>
                  <a:path extrusionOk="0" h="373" w="409">
                    <a:moveTo>
                      <a:pt x="207" y="1"/>
                    </a:moveTo>
                    <a:cubicBezTo>
                      <a:pt x="168" y="1"/>
                      <a:pt x="128" y="14"/>
                      <a:pt x="97" y="46"/>
                    </a:cubicBezTo>
                    <a:cubicBezTo>
                      <a:pt x="14" y="101"/>
                      <a:pt x="1" y="212"/>
                      <a:pt x="56" y="295"/>
                    </a:cubicBezTo>
                    <a:cubicBezTo>
                      <a:pt x="93" y="348"/>
                      <a:pt x="148" y="373"/>
                      <a:pt x="204" y="373"/>
                    </a:cubicBezTo>
                    <a:cubicBezTo>
                      <a:pt x="292" y="373"/>
                      <a:pt x="380" y="309"/>
                      <a:pt x="389" y="198"/>
                    </a:cubicBezTo>
                    <a:cubicBezTo>
                      <a:pt x="409" y="88"/>
                      <a:pt x="307" y="1"/>
                      <a:pt x="20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cxnSp>
          <p:nvCxnSpPr>
            <p:cNvPr id="817" name="Google Shape;817;p41"/>
            <p:cNvCxnSpPr/>
            <p:nvPr/>
          </p:nvCxnSpPr>
          <p:spPr>
            <a:xfrm>
              <a:off x="729625" y="1355100"/>
              <a:ext cx="12384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18" name="Google Shape;818;p41"/>
            <p:cNvCxnSpPr/>
            <p:nvPr/>
          </p:nvCxnSpPr>
          <p:spPr>
            <a:xfrm>
              <a:off x="729625" y="1845525"/>
              <a:ext cx="12384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819" name="Google Shape;819;p41"/>
          <p:cNvGrpSpPr/>
          <p:nvPr/>
        </p:nvGrpSpPr>
        <p:grpSpPr>
          <a:xfrm>
            <a:off x="2465285" y="552003"/>
            <a:ext cx="599322" cy="250348"/>
            <a:chOff x="2465285" y="552003"/>
            <a:chExt cx="599322" cy="250348"/>
          </a:xfrm>
        </p:grpSpPr>
        <p:sp>
          <p:nvSpPr>
            <p:cNvPr id="820" name="Google Shape;820;p41"/>
            <p:cNvSpPr/>
            <p:nvPr/>
          </p:nvSpPr>
          <p:spPr>
            <a:xfrm>
              <a:off x="2465285" y="552003"/>
              <a:ext cx="255633" cy="250348"/>
            </a:xfrm>
            <a:custGeom>
              <a:rect b="b" l="l" r="r" t="t"/>
              <a:pathLst>
                <a:path extrusionOk="0" h="10799" w="11027">
                  <a:moveTo>
                    <a:pt x="5504" y="1"/>
                  </a:moveTo>
                  <a:cubicBezTo>
                    <a:pt x="5436" y="1"/>
                    <a:pt x="5367" y="2"/>
                    <a:pt x="5298" y="4"/>
                  </a:cubicBezTo>
                  <a:cubicBezTo>
                    <a:pt x="2331" y="130"/>
                    <a:pt x="1" y="2639"/>
                    <a:pt x="126" y="5621"/>
                  </a:cubicBezTo>
                  <a:cubicBezTo>
                    <a:pt x="234" y="8525"/>
                    <a:pt x="2618" y="10799"/>
                    <a:pt x="5498" y="10799"/>
                  </a:cubicBezTo>
                  <a:cubicBezTo>
                    <a:pt x="5575" y="10799"/>
                    <a:pt x="5652" y="10797"/>
                    <a:pt x="5729" y="10794"/>
                  </a:cubicBezTo>
                  <a:cubicBezTo>
                    <a:pt x="8710" y="10683"/>
                    <a:pt x="11027" y="8173"/>
                    <a:pt x="10916" y="5191"/>
                  </a:cubicBezTo>
                  <a:cubicBezTo>
                    <a:pt x="10793" y="2279"/>
                    <a:pt x="8395" y="1"/>
                    <a:pt x="550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1" name="Google Shape;821;p41"/>
            <p:cNvSpPr/>
            <p:nvPr/>
          </p:nvSpPr>
          <p:spPr>
            <a:xfrm>
              <a:off x="2569277" y="620325"/>
              <a:ext cx="47650" cy="117350"/>
            </a:xfrm>
            <a:custGeom>
              <a:rect b="b" l="l" r="r" t="t"/>
              <a:pathLst>
                <a:path extrusionOk="0" h="4694" w="1906">
                  <a:moveTo>
                    <a:pt x="1906" y="0"/>
                  </a:moveTo>
                  <a:lnTo>
                    <a:pt x="0" y="2347"/>
                  </a:lnTo>
                  <a:lnTo>
                    <a:pt x="1857" y="4694"/>
                  </a:lnTo>
                </a:path>
              </a:pathLst>
            </a:cu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822" name="Google Shape;822;p41"/>
            <p:cNvSpPr/>
            <p:nvPr/>
          </p:nvSpPr>
          <p:spPr>
            <a:xfrm flipH="1">
              <a:off x="2808974" y="552003"/>
              <a:ext cx="255633" cy="250348"/>
            </a:xfrm>
            <a:custGeom>
              <a:rect b="b" l="l" r="r" t="t"/>
              <a:pathLst>
                <a:path extrusionOk="0" h="10799" w="11027">
                  <a:moveTo>
                    <a:pt x="5504" y="1"/>
                  </a:moveTo>
                  <a:cubicBezTo>
                    <a:pt x="5436" y="1"/>
                    <a:pt x="5367" y="2"/>
                    <a:pt x="5298" y="4"/>
                  </a:cubicBezTo>
                  <a:cubicBezTo>
                    <a:pt x="2331" y="130"/>
                    <a:pt x="1" y="2639"/>
                    <a:pt x="126" y="5621"/>
                  </a:cubicBezTo>
                  <a:cubicBezTo>
                    <a:pt x="234" y="8525"/>
                    <a:pt x="2618" y="10799"/>
                    <a:pt x="5498" y="10799"/>
                  </a:cubicBezTo>
                  <a:cubicBezTo>
                    <a:pt x="5575" y="10799"/>
                    <a:pt x="5652" y="10797"/>
                    <a:pt x="5729" y="10794"/>
                  </a:cubicBezTo>
                  <a:cubicBezTo>
                    <a:pt x="8710" y="10683"/>
                    <a:pt x="11027" y="8173"/>
                    <a:pt x="10916" y="5191"/>
                  </a:cubicBezTo>
                  <a:cubicBezTo>
                    <a:pt x="10793" y="2279"/>
                    <a:pt x="8395" y="1"/>
                    <a:pt x="550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3" name="Google Shape;823;p41"/>
            <p:cNvSpPr/>
            <p:nvPr/>
          </p:nvSpPr>
          <p:spPr>
            <a:xfrm flipH="1">
              <a:off x="2912966" y="620325"/>
              <a:ext cx="47650" cy="117350"/>
            </a:xfrm>
            <a:custGeom>
              <a:rect b="b" l="l" r="r" t="t"/>
              <a:pathLst>
                <a:path extrusionOk="0" h="4694" w="1906">
                  <a:moveTo>
                    <a:pt x="1906" y="0"/>
                  </a:moveTo>
                  <a:lnTo>
                    <a:pt x="0" y="2347"/>
                  </a:lnTo>
                  <a:lnTo>
                    <a:pt x="1857" y="4694"/>
                  </a:lnTo>
                </a:path>
              </a:pathLst>
            </a:cu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sp>
      </p:grpSp>
      <p:sp>
        <p:nvSpPr>
          <p:cNvPr id="824" name="Google Shape;824;p41"/>
          <p:cNvSpPr txBox="1"/>
          <p:nvPr/>
        </p:nvSpPr>
        <p:spPr>
          <a:xfrm>
            <a:off x="3256650" y="604125"/>
            <a:ext cx="1611000" cy="146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Appelés à aimer</a:t>
            </a:r>
            <a:endParaRPr sz="110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</p:txBody>
      </p:sp>
      <p:sp>
        <p:nvSpPr>
          <p:cNvPr id="825" name="Google Shape;825;p41"/>
          <p:cNvSpPr/>
          <p:nvPr/>
        </p:nvSpPr>
        <p:spPr>
          <a:xfrm>
            <a:off x="3974600" y="4214463"/>
            <a:ext cx="4113600" cy="39000"/>
          </a:xfrm>
          <a:prstGeom prst="roundRect">
            <a:avLst>
              <a:gd fmla="val 50000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6" name="Google Shape;826;p41"/>
          <p:cNvSpPr/>
          <p:nvPr/>
        </p:nvSpPr>
        <p:spPr>
          <a:xfrm>
            <a:off x="3974600" y="4214503"/>
            <a:ext cx="646900" cy="38915"/>
          </a:xfrm>
          <a:custGeom>
            <a:rect b="b" l="l" r="r" t="t"/>
            <a:pathLst>
              <a:path extrusionOk="0" h="680" w="11304">
                <a:moveTo>
                  <a:pt x="347" y="0"/>
                </a:moveTo>
                <a:cubicBezTo>
                  <a:pt x="153" y="0"/>
                  <a:pt x="0" y="152"/>
                  <a:pt x="0" y="347"/>
                </a:cubicBezTo>
                <a:cubicBezTo>
                  <a:pt x="0" y="527"/>
                  <a:pt x="153" y="679"/>
                  <a:pt x="347" y="679"/>
                </a:cubicBezTo>
                <a:lnTo>
                  <a:pt x="11248" y="679"/>
                </a:lnTo>
                <a:cubicBezTo>
                  <a:pt x="11248" y="458"/>
                  <a:pt x="11261" y="222"/>
                  <a:pt x="11303" y="0"/>
                </a:cubicBezTo>
                <a:close/>
              </a:path>
            </a:pathLst>
          </a:custGeom>
          <a:solidFill>
            <a:srgbClr val="FF6A9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27" name="Google Shape;827;p41"/>
          <p:cNvGrpSpPr/>
          <p:nvPr/>
        </p:nvGrpSpPr>
        <p:grpSpPr>
          <a:xfrm>
            <a:off x="4519857" y="4154930"/>
            <a:ext cx="146045" cy="146102"/>
            <a:chOff x="4519857" y="4154930"/>
            <a:chExt cx="146045" cy="146102"/>
          </a:xfrm>
        </p:grpSpPr>
        <p:sp>
          <p:nvSpPr>
            <p:cNvPr id="828" name="Google Shape;828;p41"/>
            <p:cNvSpPr/>
            <p:nvPr/>
          </p:nvSpPr>
          <p:spPr>
            <a:xfrm>
              <a:off x="4519857" y="4154930"/>
              <a:ext cx="146045" cy="146102"/>
            </a:xfrm>
            <a:custGeom>
              <a:rect b="b" l="l" r="r" t="t"/>
              <a:pathLst>
                <a:path extrusionOk="0" h="2553" w="2552">
                  <a:moveTo>
                    <a:pt x="1276" y="1"/>
                  </a:moveTo>
                  <a:cubicBezTo>
                    <a:pt x="568" y="1"/>
                    <a:pt x="0" y="570"/>
                    <a:pt x="0" y="1277"/>
                  </a:cubicBezTo>
                  <a:cubicBezTo>
                    <a:pt x="0" y="1984"/>
                    <a:pt x="568" y="2552"/>
                    <a:pt x="1276" y="2552"/>
                  </a:cubicBezTo>
                  <a:cubicBezTo>
                    <a:pt x="1983" y="2552"/>
                    <a:pt x="2552" y="1984"/>
                    <a:pt x="2552" y="1277"/>
                  </a:cubicBezTo>
                  <a:cubicBezTo>
                    <a:pt x="2552" y="570"/>
                    <a:pt x="1983" y="1"/>
                    <a:pt x="127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9" name="Google Shape;829;p41"/>
            <p:cNvSpPr/>
            <p:nvPr/>
          </p:nvSpPr>
          <p:spPr>
            <a:xfrm>
              <a:off x="4564265" y="4199395"/>
              <a:ext cx="57228" cy="57170"/>
            </a:xfrm>
            <a:custGeom>
              <a:rect b="b" l="l" r="r" t="t"/>
              <a:pathLst>
                <a:path extrusionOk="0" h="999" w="1000">
                  <a:moveTo>
                    <a:pt x="500" y="0"/>
                  </a:moveTo>
                  <a:cubicBezTo>
                    <a:pt x="223" y="0"/>
                    <a:pt x="1" y="222"/>
                    <a:pt x="1" y="500"/>
                  </a:cubicBezTo>
                  <a:cubicBezTo>
                    <a:pt x="1" y="777"/>
                    <a:pt x="223" y="999"/>
                    <a:pt x="500" y="999"/>
                  </a:cubicBezTo>
                  <a:cubicBezTo>
                    <a:pt x="777" y="999"/>
                    <a:pt x="999" y="777"/>
                    <a:pt x="999" y="500"/>
                  </a:cubicBezTo>
                  <a:cubicBezTo>
                    <a:pt x="999" y="222"/>
                    <a:pt x="777" y="0"/>
                    <a:pt x="500" y="0"/>
                  </a:cubicBezTo>
                  <a:close/>
                </a:path>
              </a:pathLst>
            </a:custGeom>
            <a:solidFill>
              <a:srgbClr val="FF6A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30" name="Google Shape;830;p41"/>
          <p:cNvGrpSpPr/>
          <p:nvPr/>
        </p:nvGrpSpPr>
        <p:grpSpPr>
          <a:xfrm>
            <a:off x="2821234" y="3986650"/>
            <a:ext cx="492273" cy="482094"/>
            <a:chOff x="2821234" y="3986650"/>
            <a:chExt cx="492273" cy="482094"/>
          </a:xfrm>
        </p:grpSpPr>
        <p:sp>
          <p:nvSpPr>
            <p:cNvPr id="831" name="Google Shape;831;p41"/>
            <p:cNvSpPr/>
            <p:nvPr/>
          </p:nvSpPr>
          <p:spPr>
            <a:xfrm>
              <a:off x="2821234" y="3986650"/>
              <a:ext cx="492273" cy="482094"/>
            </a:xfrm>
            <a:custGeom>
              <a:rect b="b" l="l" r="r" t="t"/>
              <a:pathLst>
                <a:path extrusionOk="0" h="10799" w="11027">
                  <a:moveTo>
                    <a:pt x="5504" y="1"/>
                  </a:moveTo>
                  <a:cubicBezTo>
                    <a:pt x="5436" y="1"/>
                    <a:pt x="5367" y="2"/>
                    <a:pt x="5298" y="4"/>
                  </a:cubicBezTo>
                  <a:cubicBezTo>
                    <a:pt x="2331" y="130"/>
                    <a:pt x="1" y="2639"/>
                    <a:pt x="126" y="5621"/>
                  </a:cubicBezTo>
                  <a:cubicBezTo>
                    <a:pt x="234" y="8525"/>
                    <a:pt x="2618" y="10799"/>
                    <a:pt x="5498" y="10799"/>
                  </a:cubicBezTo>
                  <a:cubicBezTo>
                    <a:pt x="5575" y="10799"/>
                    <a:pt x="5652" y="10797"/>
                    <a:pt x="5729" y="10794"/>
                  </a:cubicBezTo>
                  <a:cubicBezTo>
                    <a:pt x="8710" y="10683"/>
                    <a:pt x="11027" y="8173"/>
                    <a:pt x="10916" y="5191"/>
                  </a:cubicBezTo>
                  <a:cubicBezTo>
                    <a:pt x="10793" y="2279"/>
                    <a:pt x="8395" y="1"/>
                    <a:pt x="5504" y="1"/>
                  </a:cubicBezTo>
                  <a:close/>
                </a:path>
              </a:pathLst>
            </a:custGeom>
            <a:solidFill>
              <a:srgbClr val="FF6A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2" name="Google Shape;832;p41"/>
            <p:cNvSpPr/>
            <p:nvPr/>
          </p:nvSpPr>
          <p:spPr>
            <a:xfrm>
              <a:off x="3003288" y="4154642"/>
              <a:ext cx="42768" cy="146115"/>
            </a:xfrm>
            <a:custGeom>
              <a:rect b="b" l="l" r="r" t="t"/>
              <a:pathLst>
                <a:path extrusionOk="0" h="3273" w="958">
                  <a:moveTo>
                    <a:pt x="0" y="0"/>
                  </a:moveTo>
                  <a:lnTo>
                    <a:pt x="0" y="3273"/>
                  </a:lnTo>
                  <a:lnTo>
                    <a:pt x="958" y="3273"/>
                  </a:lnTo>
                  <a:lnTo>
                    <a:pt x="95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3" name="Google Shape;833;p41"/>
            <p:cNvSpPr/>
            <p:nvPr/>
          </p:nvSpPr>
          <p:spPr>
            <a:xfrm>
              <a:off x="3084404" y="4154642"/>
              <a:ext cx="43393" cy="146115"/>
            </a:xfrm>
            <a:custGeom>
              <a:rect b="b" l="l" r="r" t="t"/>
              <a:pathLst>
                <a:path extrusionOk="0" h="3273" w="972">
                  <a:moveTo>
                    <a:pt x="0" y="0"/>
                  </a:moveTo>
                  <a:lnTo>
                    <a:pt x="0" y="3273"/>
                  </a:lnTo>
                  <a:lnTo>
                    <a:pt x="971" y="3273"/>
                  </a:lnTo>
                  <a:lnTo>
                    <a:pt x="97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34" name="Google Shape;834;p41"/>
          <p:cNvGrpSpPr/>
          <p:nvPr/>
        </p:nvGrpSpPr>
        <p:grpSpPr>
          <a:xfrm>
            <a:off x="3455209" y="4097008"/>
            <a:ext cx="261293" cy="261337"/>
            <a:chOff x="3455209" y="4097008"/>
            <a:chExt cx="261293" cy="261337"/>
          </a:xfrm>
        </p:grpSpPr>
        <p:sp>
          <p:nvSpPr>
            <p:cNvPr id="835" name="Google Shape;835;p41"/>
            <p:cNvSpPr/>
            <p:nvPr/>
          </p:nvSpPr>
          <p:spPr>
            <a:xfrm>
              <a:off x="3455209" y="4097008"/>
              <a:ext cx="261293" cy="261337"/>
            </a:xfrm>
            <a:custGeom>
              <a:rect b="b" l="l" r="r" t="t"/>
              <a:pathLst>
                <a:path extrusionOk="0" h="5854" w="5853">
                  <a:moveTo>
                    <a:pt x="2927" y="1"/>
                  </a:moveTo>
                  <a:cubicBezTo>
                    <a:pt x="1319" y="1"/>
                    <a:pt x="1" y="1319"/>
                    <a:pt x="1" y="2928"/>
                  </a:cubicBezTo>
                  <a:cubicBezTo>
                    <a:pt x="1" y="4550"/>
                    <a:pt x="1319" y="5853"/>
                    <a:pt x="2927" y="5853"/>
                  </a:cubicBezTo>
                  <a:cubicBezTo>
                    <a:pt x="4549" y="5853"/>
                    <a:pt x="5853" y="4550"/>
                    <a:pt x="5853" y="2928"/>
                  </a:cubicBezTo>
                  <a:cubicBezTo>
                    <a:pt x="5853" y="1319"/>
                    <a:pt x="4549" y="1"/>
                    <a:pt x="292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6" name="Google Shape;836;p41"/>
            <p:cNvSpPr/>
            <p:nvPr/>
          </p:nvSpPr>
          <p:spPr>
            <a:xfrm>
              <a:off x="3557397" y="4199776"/>
              <a:ext cx="48928" cy="56428"/>
            </a:xfrm>
            <a:custGeom>
              <a:rect b="b" l="l" r="r" t="t"/>
              <a:pathLst>
                <a:path extrusionOk="0" h="1264" w="1096">
                  <a:moveTo>
                    <a:pt x="0" y="1"/>
                  </a:moveTo>
                  <a:lnTo>
                    <a:pt x="0" y="1263"/>
                  </a:lnTo>
                  <a:lnTo>
                    <a:pt x="1095" y="62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7" name="Google Shape;837;p41"/>
            <p:cNvSpPr/>
            <p:nvPr/>
          </p:nvSpPr>
          <p:spPr>
            <a:xfrm>
              <a:off x="3606281" y="4199776"/>
              <a:ext cx="8125" cy="55803"/>
            </a:xfrm>
            <a:custGeom>
              <a:rect b="b" l="l" r="r" t="t"/>
              <a:pathLst>
                <a:path extrusionOk="0" h="1250" w="182">
                  <a:moveTo>
                    <a:pt x="0" y="1"/>
                  </a:moveTo>
                  <a:lnTo>
                    <a:pt x="0" y="1249"/>
                  </a:lnTo>
                  <a:lnTo>
                    <a:pt x="181" y="1249"/>
                  </a:lnTo>
                  <a:lnTo>
                    <a:pt x="181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38" name="Google Shape;838;p41"/>
          <p:cNvGrpSpPr/>
          <p:nvPr/>
        </p:nvGrpSpPr>
        <p:grpSpPr>
          <a:xfrm>
            <a:off x="2402125" y="4097008"/>
            <a:ext cx="260668" cy="261337"/>
            <a:chOff x="2402125" y="4097008"/>
            <a:chExt cx="260668" cy="261337"/>
          </a:xfrm>
        </p:grpSpPr>
        <p:sp>
          <p:nvSpPr>
            <p:cNvPr id="839" name="Google Shape;839;p41"/>
            <p:cNvSpPr/>
            <p:nvPr/>
          </p:nvSpPr>
          <p:spPr>
            <a:xfrm>
              <a:off x="2402125" y="4097008"/>
              <a:ext cx="260668" cy="261337"/>
            </a:xfrm>
            <a:custGeom>
              <a:rect b="b" l="l" r="r" t="t"/>
              <a:pathLst>
                <a:path extrusionOk="0" h="5854" w="5839">
                  <a:moveTo>
                    <a:pt x="2913" y="1"/>
                  </a:moveTo>
                  <a:cubicBezTo>
                    <a:pt x="1304" y="1"/>
                    <a:pt x="1" y="1319"/>
                    <a:pt x="1" y="2928"/>
                  </a:cubicBezTo>
                  <a:cubicBezTo>
                    <a:pt x="1" y="4550"/>
                    <a:pt x="1304" y="5853"/>
                    <a:pt x="2913" y="5853"/>
                  </a:cubicBezTo>
                  <a:cubicBezTo>
                    <a:pt x="4535" y="5853"/>
                    <a:pt x="5839" y="4550"/>
                    <a:pt x="5839" y="2928"/>
                  </a:cubicBezTo>
                  <a:cubicBezTo>
                    <a:pt x="5839" y="1319"/>
                    <a:pt x="4535" y="1"/>
                    <a:pt x="29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0" name="Google Shape;840;p41"/>
            <p:cNvSpPr/>
            <p:nvPr/>
          </p:nvSpPr>
          <p:spPr>
            <a:xfrm>
              <a:off x="2511679" y="4199776"/>
              <a:ext cx="49017" cy="56428"/>
            </a:xfrm>
            <a:custGeom>
              <a:rect b="b" l="l" r="r" t="t"/>
              <a:pathLst>
                <a:path extrusionOk="0" h="1264" w="1098">
                  <a:moveTo>
                    <a:pt x="1097" y="1"/>
                  </a:moveTo>
                  <a:lnTo>
                    <a:pt x="1" y="626"/>
                  </a:lnTo>
                  <a:lnTo>
                    <a:pt x="1097" y="1263"/>
                  </a:lnTo>
                  <a:lnTo>
                    <a:pt x="1097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1" name="Google Shape;841;p41"/>
            <p:cNvSpPr/>
            <p:nvPr/>
          </p:nvSpPr>
          <p:spPr>
            <a:xfrm>
              <a:off x="2504268" y="4199776"/>
              <a:ext cx="7455" cy="55803"/>
            </a:xfrm>
            <a:custGeom>
              <a:rect b="b" l="l" r="r" t="t"/>
              <a:pathLst>
                <a:path extrusionOk="0" h="1250" w="167">
                  <a:moveTo>
                    <a:pt x="1" y="1"/>
                  </a:moveTo>
                  <a:lnTo>
                    <a:pt x="1" y="1249"/>
                  </a:lnTo>
                  <a:lnTo>
                    <a:pt x="167" y="1249"/>
                  </a:lnTo>
                  <a:lnTo>
                    <a:pt x="167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42" name="Google Shape;842;p41"/>
          <p:cNvGrpSpPr/>
          <p:nvPr/>
        </p:nvGrpSpPr>
        <p:grpSpPr>
          <a:xfrm>
            <a:off x="1085175" y="1029513"/>
            <a:ext cx="858300" cy="1124163"/>
            <a:chOff x="1085175" y="1029513"/>
            <a:chExt cx="858300" cy="1124163"/>
          </a:xfrm>
        </p:grpSpPr>
        <p:sp>
          <p:nvSpPr>
            <p:cNvPr id="843" name="Google Shape;843;p41"/>
            <p:cNvSpPr txBox="1"/>
            <p:nvPr/>
          </p:nvSpPr>
          <p:spPr>
            <a:xfrm>
              <a:off x="1085175" y="1029513"/>
              <a:ext cx="858300" cy="146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chemeClr val="dk1"/>
                  </a:solidFill>
                  <a:latin typeface="Lexend Deca"/>
                  <a:ea typeface="Lexend Deca"/>
                  <a:cs typeface="Lexend Deca"/>
                  <a:sym typeface="Lexend Deca"/>
                </a:rPr>
                <a:t>Recherche</a:t>
              </a:r>
              <a:endParaRPr sz="11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endParaRPr>
            </a:p>
          </p:txBody>
        </p:sp>
        <p:sp>
          <p:nvSpPr>
            <p:cNvPr id="844" name="Google Shape;844;p41"/>
            <p:cNvSpPr txBox="1"/>
            <p:nvPr/>
          </p:nvSpPr>
          <p:spPr>
            <a:xfrm>
              <a:off x="1085175" y="1526138"/>
              <a:ext cx="858300" cy="146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chemeClr val="dk1"/>
                  </a:solidFill>
                  <a:latin typeface="Lexend Deca"/>
                  <a:ea typeface="Lexend Deca"/>
                  <a:cs typeface="Lexend Deca"/>
                  <a:sym typeface="Lexend Deca"/>
                </a:rPr>
                <a:t>Accueil</a:t>
              </a:r>
              <a:endParaRPr sz="11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endParaRPr>
            </a:p>
          </p:txBody>
        </p:sp>
        <p:sp>
          <p:nvSpPr>
            <p:cNvPr id="845" name="Google Shape;845;p41"/>
            <p:cNvSpPr txBox="1"/>
            <p:nvPr/>
          </p:nvSpPr>
          <p:spPr>
            <a:xfrm>
              <a:off x="1085175" y="2007575"/>
              <a:ext cx="858300" cy="146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chemeClr val="dk1"/>
                  </a:solidFill>
                  <a:latin typeface="Lexend Deca"/>
                  <a:ea typeface="Lexend Deca"/>
                  <a:cs typeface="Lexend Deca"/>
                  <a:sym typeface="Lexend Deca"/>
                </a:rPr>
                <a:t>Librairie</a:t>
              </a:r>
              <a:endParaRPr sz="11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9" name="Shape 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" name="Google Shape;850;p42"/>
          <p:cNvSpPr txBox="1"/>
          <p:nvPr>
            <p:ph idx="3" type="subTitle"/>
          </p:nvPr>
        </p:nvSpPr>
        <p:spPr>
          <a:xfrm>
            <a:off x="5717021" y="1576890"/>
            <a:ext cx="2396700" cy="2700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100" u="sng">
                <a:solidFill>
                  <a:schemeClr val="hlink"/>
                </a:solidFill>
                <a:hlinkClick r:id="rId3"/>
              </a:rPr>
              <a:t>https://youtu.be/LLLApf0aKrQ</a:t>
            </a:r>
            <a:endParaRPr sz="1100"/>
          </a:p>
        </p:txBody>
      </p:sp>
      <p:sp>
        <p:nvSpPr>
          <p:cNvPr id="851" name="Google Shape;851;p42"/>
          <p:cNvSpPr txBox="1"/>
          <p:nvPr>
            <p:ph type="title"/>
          </p:nvPr>
        </p:nvSpPr>
        <p:spPr>
          <a:xfrm>
            <a:off x="1998350" y="540000"/>
            <a:ext cx="6425700" cy="4776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Top 10 chansons</a:t>
            </a:r>
            <a:endParaRPr/>
          </a:p>
        </p:txBody>
      </p:sp>
      <p:sp>
        <p:nvSpPr>
          <p:cNvPr id="852" name="Google Shape;852;p42"/>
          <p:cNvSpPr txBox="1"/>
          <p:nvPr>
            <p:ph idx="1" type="subTitle"/>
          </p:nvPr>
        </p:nvSpPr>
        <p:spPr>
          <a:xfrm>
            <a:off x="2094221" y="1576890"/>
            <a:ext cx="2396700" cy="2700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100" u="sng">
                <a:solidFill>
                  <a:schemeClr val="hlink"/>
                </a:solidFill>
                <a:hlinkClick r:id="rId4"/>
              </a:rPr>
              <a:t>https://youtu.be/J8Mq7mlHFhU</a:t>
            </a:r>
            <a:endParaRPr sz="1100"/>
          </a:p>
        </p:txBody>
      </p:sp>
      <p:sp>
        <p:nvSpPr>
          <p:cNvPr id="853" name="Google Shape;853;p42"/>
          <p:cNvSpPr txBox="1"/>
          <p:nvPr>
            <p:ph idx="2" type="subTitle"/>
          </p:nvPr>
        </p:nvSpPr>
        <p:spPr>
          <a:xfrm>
            <a:off x="2094221" y="1256270"/>
            <a:ext cx="2396700" cy="3057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Je veux V💙IR</a:t>
            </a:r>
            <a:endParaRPr/>
          </a:p>
        </p:txBody>
      </p:sp>
      <p:sp>
        <p:nvSpPr>
          <p:cNvPr id="854" name="Google Shape;854;p42"/>
          <p:cNvSpPr txBox="1"/>
          <p:nvPr>
            <p:ph idx="4" type="subTitle"/>
          </p:nvPr>
        </p:nvSpPr>
        <p:spPr>
          <a:xfrm>
            <a:off x="5717021" y="1256270"/>
            <a:ext cx="2396700" cy="3057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800"/>
              <a:t>p</a:t>
            </a:r>
            <a:r>
              <a:rPr lang="en" sz="1800"/>
              <a:t>etite ESPÉRANCE</a:t>
            </a:r>
            <a:endParaRPr sz="1800"/>
          </a:p>
        </p:txBody>
      </p:sp>
      <p:sp>
        <p:nvSpPr>
          <p:cNvPr id="855" name="Google Shape;855;p42"/>
          <p:cNvSpPr txBox="1"/>
          <p:nvPr>
            <p:ph idx="5" type="subTitle"/>
          </p:nvPr>
        </p:nvSpPr>
        <p:spPr>
          <a:xfrm>
            <a:off x="2094221" y="2272490"/>
            <a:ext cx="2396700" cy="2700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100" u="sng">
                <a:solidFill>
                  <a:schemeClr val="hlink"/>
                </a:solidFill>
                <a:hlinkClick r:id="rId5"/>
              </a:rPr>
              <a:t>https://youtu.be/lFu0S42baK0</a:t>
            </a:r>
            <a:endParaRPr sz="1100"/>
          </a:p>
        </p:txBody>
      </p:sp>
      <p:sp>
        <p:nvSpPr>
          <p:cNvPr id="856" name="Google Shape;856;p42"/>
          <p:cNvSpPr txBox="1"/>
          <p:nvPr>
            <p:ph idx="6" type="subTitle"/>
          </p:nvPr>
        </p:nvSpPr>
        <p:spPr>
          <a:xfrm>
            <a:off x="2094221" y="1951870"/>
            <a:ext cx="2396700" cy="3057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Notre Père </a:t>
            </a:r>
            <a:r>
              <a:rPr lang="en" sz="1200"/>
              <a:t>(originale)</a:t>
            </a:r>
            <a:endParaRPr sz="1200"/>
          </a:p>
        </p:txBody>
      </p:sp>
      <p:sp>
        <p:nvSpPr>
          <p:cNvPr id="857" name="Google Shape;857;p42"/>
          <p:cNvSpPr txBox="1"/>
          <p:nvPr>
            <p:ph idx="7" type="subTitle"/>
          </p:nvPr>
        </p:nvSpPr>
        <p:spPr>
          <a:xfrm>
            <a:off x="5717021" y="2272490"/>
            <a:ext cx="2396700" cy="2700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100" u="sng">
                <a:solidFill>
                  <a:schemeClr val="hlink"/>
                </a:solidFill>
                <a:hlinkClick r:id="rId6"/>
              </a:rPr>
              <a:t>https://youtu.be/f87D0_TreLw</a:t>
            </a:r>
            <a:endParaRPr sz="1100"/>
          </a:p>
        </p:txBody>
      </p:sp>
      <p:sp>
        <p:nvSpPr>
          <p:cNvPr id="858" name="Google Shape;858;p42"/>
          <p:cNvSpPr txBox="1"/>
          <p:nvPr>
            <p:ph idx="8" type="subTitle"/>
          </p:nvPr>
        </p:nvSpPr>
        <p:spPr>
          <a:xfrm>
            <a:off x="5717021" y="1951870"/>
            <a:ext cx="2396700" cy="3057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À tous les jours</a:t>
            </a:r>
            <a:endParaRPr sz="1600"/>
          </a:p>
        </p:txBody>
      </p:sp>
      <p:sp>
        <p:nvSpPr>
          <p:cNvPr id="859" name="Google Shape;859;p42"/>
          <p:cNvSpPr txBox="1"/>
          <p:nvPr>
            <p:ph idx="9" type="subTitle"/>
          </p:nvPr>
        </p:nvSpPr>
        <p:spPr>
          <a:xfrm>
            <a:off x="2094221" y="2968090"/>
            <a:ext cx="2396700" cy="2700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100" u="sng">
                <a:solidFill>
                  <a:schemeClr val="hlink"/>
                </a:solidFill>
                <a:hlinkClick r:id="rId7"/>
              </a:rPr>
              <a:t>https://youtu.be/7h4u4gI1bUc</a:t>
            </a:r>
            <a:endParaRPr sz="1100"/>
          </a:p>
        </p:txBody>
      </p:sp>
      <p:sp>
        <p:nvSpPr>
          <p:cNvPr id="860" name="Google Shape;860;p42"/>
          <p:cNvSpPr txBox="1"/>
          <p:nvPr>
            <p:ph idx="13" type="subTitle"/>
          </p:nvPr>
        </p:nvSpPr>
        <p:spPr>
          <a:xfrm>
            <a:off x="2094221" y="2647470"/>
            <a:ext cx="2396700" cy="3057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Notre Père </a:t>
            </a:r>
            <a:r>
              <a:rPr lang="en" sz="1200"/>
              <a:t>(courte)</a:t>
            </a:r>
            <a:endParaRPr/>
          </a:p>
        </p:txBody>
      </p:sp>
      <p:sp>
        <p:nvSpPr>
          <p:cNvPr id="861" name="Google Shape;861;p42"/>
          <p:cNvSpPr txBox="1"/>
          <p:nvPr>
            <p:ph idx="14" type="subTitle"/>
          </p:nvPr>
        </p:nvSpPr>
        <p:spPr>
          <a:xfrm>
            <a:off x="5717021" y="3044289"/>
            <a:ext cx="2396700" cy="2700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u="sng">
                <a:hlinkClick r:id="rId8"/>
              </a:rPr>
              <a:t>https://youtu.be/Q181sPixwVg</a:t>
            </a:r>
            <a:endParaRPr sz="11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100"/>
          </a:p>
        </p:txBody>
      </p:sp>
      <p:sp>
        <p:nvSpPr>
          <p:cNvPr id="862" name="Google Shape;862;p42"/>
          <p:cNvSpPr txBox="1"/>
          <p:nvPr>
            <p:ph idx="15" type="subTitle"/>
          </p:nvPr>
        </p:nvSpPr>
        <p:spPr>
          <a:xfrm>
            <a:off x="5717021" y="2571270"/>
            <a:ext cx="2396700" cy="3057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600"/>
              <a:t>Les anges dans nos campagne</a:t>
            </a:r>
            <a:endParaRPr sz="1600"/>
          </a:p>
        </p:txBody>
      </p:sp>
      <p:sp>
        <p:nvSpPr>
          <p:cNvPr id="863" name="Google Shape;863;p42"/>
          <p:cNvSpPr txBox="1"/>
          <p:nvPr>
            <p:ph idx="16" type="subTitle"/>
          </p:nvPr>
        </p:nvSpPr>
        <p:spPr>
          <a:xfrm>
            <a:off x="2094221" y="3739889"/>
            <a:ext cx="2396700" cy="2700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100" u="sng">
                <a:solidFill>
                  <a:schemeClr val="hlink"/>
                </a:solidFill>
                <a:hlinkClick r:id="rId9"/>
              </a:rPr>
              <a:t>https://youtu.be/fb0WgekLP_w</a:t>
            </a:r>
            <a:endParaRPr sz="1100"/>
          </a:p>
        </p:txBody>
      </p:sp>
      <p:sp>
        <p:nvSpPr>
          <p:cNvPr id="864" name="Google Shape;864;p42"/>
          <p:cNvSpPr txBox="1"/>
          <p:nvPr>
            <p:ph idx="17" type="subTitle"/>
          </p:nvPr>
        </p:nvSpPr>
        <p:spPr>
          <a:xfrm>
            <a:off x="2094221" y="3266870"/>
            <a:ext cx="2396700" cy="3057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600"/>
              <a:t>À plusieurs, </a:t>
            </a:r>
            <a:br>
              <a:rPr lang="en" sz="1600"/>
            </a:br>
            <a:r>
              <a:rPr lang="en" sz="1600"/>
              <a:t>nous sommes UN</a:t>
            </a:r>
            <a:endParaRPr sz="1600"/>
          </a:p>
        </p:txBody>
      </p:sp>
      <p:sp>
        <p:nvSpPr>
          <p:cNvPr id="865" name="Google Shape;865;p42"/>
          <p:cNvSpPr txBox="1"/>
          <p:nvPr>
            <p:ph idx="18" type="subTitle"/>
          </p:nvPr>
        </p:nvSpPr>
        <p:spPr>
          <a:xfrm>
            <a:off x="5717021" y="3739889"/>
            <a:ext cx="2396700" cy="2700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100" u="sng">
                <a:solidFill>
                  <a:schemeClr val="hlink"/>
                </a:solidFill>
                <a:hlinkClick r:id="rId10"/>
              </a:rPr>
              <a:t>https://youtu.be/ZiksVkkARmM</a:t>
            </a:r>
            <a:endParaRPr sz="1100"/>
          </a:p>
        </p:txBody>
      </p:sp>
      <p:sp>
        <p:nvSpPr>
          <p:cNvPr id="866" name="Google Shape;866;p42"/>
          <p:cNvSpPr txBox="1"/>
          <p:nvPr>
            <p:ph idx="19" type="subTitle"/>
          </p:nvPr>
        </p:nvSpPr>
        <p:spPr>
          <a:xfrm>
            <a:off x="5717021" y="3266870"/>
            <a:ext cx="2396700" cy="3057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600"/>
              <a:t>La plus belle nuit du monde</a:t>
            </a:r>
            <a:endParaRPr sz="1600"/>
          </a:p>
        </p:txBody>
      </p:sp>
      <p:sp>
        <p:nvSpPr>
          <p:cNvPr id="867" name="Google Shape;867;p42"/>
          <p:cNvSpPr txBox="1"/>
          <p:nvPr>
            <p:ph idx="20" type="subTitle"/>
          </p:nvPr>
        </p:nvSpPr>
        <p:spPr>
          <a:xfrm>
            <a:off x="2094221" y="4435490"/>
            <a:ext cx="2396700" cy="2700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100" u="sng">
                <a:solidFill>
                  <a:schemeClr val="hlink"/>
                </a:solidFill>
                <a:hlinkClick r:id="rId11"/>
              </a:rPr>
              <a:t>https://youtu.be/HzfOHqA-3fw</a:t>
            </a:r>
            <a:endParaRPr sz="1100"/>
          </a:p>
        </p:txBody>
      </p:sp>
      <p:sp>
        <p:nvSpPr>
          <p:cNvPr id="868" name="Google Shape;868;p42"/>
          <p:cNvSpPr txBox="1"/>
          <p:nvPr>
            <p:ph idx="21" type="subTitle"/>
          </p:nvPr>
        </p:nvSpPr>
        <p:spPr>
          <a:xfrm>
            <a:off x="2094221" y="3962470"/>
            <a:ext cx="2396700" cy="3057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600"/>
              <a:t>T’es </a:t>
            </a:r>
            <a:r>
              <a:rPr lang="en" sz="1600"/>
              <a:t>bienvenu</a:t>
            </a:r>
            <a:r>
              <a:rPr lang="en" sz="1600"/>
              <a:t> </a:t>
            </a:r>
            <a:br>
              <a:rPr lang="en" sz="1600"/>
            </a:br>
            <a:r>
              <a:rPr lang="en" sz="1600"/>
              <a:t>chez moi</a:t>
            </a:r>
            <a:endParaRPr sz="1600"/>
          </a:p>
        </p:txBody>
      </p:sp>
      <p:sp>
        <p:nvSpPr>
          <p:cNvPr id="869" name="Google Shape;869;p42"/>
          <p:cNvSpPr txBox="1"/>
          <p:nvPr>
            <p:ph idx="22" type="subTitle"/>
          </p:nvPr>
        </p:nvSpPr>
        <p:spPr>
          <a:xfrm>
            <a:off x="5717021" y="4359290"/>
            <a:ext cx="2396700" cy="2700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 sz="1100" u="sng">
                <a:hlinkClick r:id="rId12"/>
              </a:rPr>
              <a:t>https://youtu.be/sG1c0n6gCU4</a:t>
            </a:r>
            <a:endParaRPr/>
          </a:p>
        </p:txBody>
      </p:sp>
      <p:sp>
        <p:nvSpPr>
          <p:cNvPr id="870" name="Google Shape;870;p42"/>
          <p:cNvSpPr txBox="1"/>
          <p:nvPr>
            <p:ph idx="23" type="subTitle"/>
          </p:nvPr>
        </p:nvSpPr>
        <p:spPr>
          <a:xfrm>
            <a:off x="5717021" y="4038670"/>
            <a:ext cx="2396700" cy="3057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Kyrie</a:t>
            </a:r>
            <a:endParaRPr/>
          </a:p>
        </p:txBody>
      </p:sp>
      <p:sp>
        <p:nvSpPr>
          <p:cNvPr id="871" name="Google Shape;871;p42"/>
          <p:cNvSpPr txBox="1"/>
          <p:nvPr>
            <p:ph idx="24" type="title"/>
          </p:nvPr>
        </p:nvSpPr>
        <p:spPr>
          <a:xfrm>
            <a:off x="1125971" y="1331700"/>
            <a:ext cx="961800" cy="439800"/>
          </a:xfrm>
          <a:prstGeom prst="rect">
            <a:avLst/>
          </a:prstGeom>
        </p:spPr>
        <p:txBody>
          <a:bodyPr anchorCtr="0" anchor="b" bIns="0" lIns="91425" spcFirstLastPara="1" rIns="91425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</a:rPr>
              <a:t>#</a:t>
            </a:r>
            <a:r>
              <a:rPr lang="en"/>
              <a:t>1</a:t>
            </a:r>
            <a:endParaRPr/>
          </a:p>
        </p:txBody>
      </p:sp>
      <p:sp>
        <p:nvSpPr>
          <p:cNvPr id="872" name="Google Shape;872;p42"/>
          <p:cNvSpPr txBox="1"/>
          <p:nvPr>
            <p:ph idx="25" type="title"/>
          </p:nvPr>
        </p:nvSpPr>
        <p:spPr>
          <a:xfrm>
            <a:off x="1125971" y="2027638"/>
            <a:ext cx="961800" cy="439800"/>
          </a:xfrm>
          <a:prstGeom prst="rect">
            <a:avLst/>
          </a:prstGeom>
        </p:spPr>
        <p:txBody>
          <a:bodyPr anchorCtr="0" anchor="b" bIns="0" lIns="91425" spcFirstLastPara="1" rIns="91425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</a:rPr>
              <a:t>#</a:t>
            </a:r>
            <a:r>
              <a:rPr lang="en"/>
              <a:t>2</a:t>
            </a:r>
            <a:endParaRPr/>
          </a:p>
        </p:txBody>
      </p:sp>
      <p:sp>
        <p:nvSpPr>
          <p:cNvPr id="873" name="Google Shape;873;p42"/>
          <p:cNvSpPr txBox="1"/>
          <p:nvPr>
            <p:ph idx="26" type="title"/>
          </p:nvPr>
        </p:nvSpPr>
        <p:spPr>
          <a:xfrm>
            <a:off x="1125971" y="2723575"/>
            <a:ext cx="961800" cy="439800"/>
          </a:xfrm>
          <a:prstGeom prst="rect">
            <a:avLst/>
          </a:prstGeom>
        </p:spPr>
        <p:txBody>
          <a:bodyPr anchorCtr="0" anchor="b" bIns="0" lIns="91425" spcFirstLastPara="1" rIns="91425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</a:rPr>
              <a:t>#</a:t>
            </a:r>
            <a:r>
              <a:rPr lang="en"/>
              <a:t>3</a:t>
            </a:r>
            <a:endParaRPr/>
          </a:p>
        </p:txBody>
      </p:sp>
      <p:sp>
        <p:nvSpPr>
          <p:cNvPr id="874" name="Google Shape;874;p42"/>
          <p:cNvSpPr txBox="1"/>
          <p:nvPr>
            <p:ph idx="27" type="title"/>
          </p:nvPr>
        </p:nvSpPr>
        <p:spPr>
          <a:xfrm>
            <a:off x="1125971" y="3419513"/>
            <a:ext cx="961800" cy="439800"/>
          </a:xfrm>
          <a:prstGeom prst="rect">
            <a:avLst/>
          </a:prstGeom>
        </p:spPr>
        <p:txBody>
          <a:bodyPr anchorCtr="0" anchor="b" bIns="0" lIns="91425" spcFirstLastPara="1" rIns="91425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</a:rPr>
              <a:t>#</a:t>
            </a:r>
            <a:r>
              <a:rPr lang="en"/>
              <a:t>4</a:t>
            </a:r>
            <a:endParaRPr/>
          </a:p>
        </p:txBody>
      </p:sp>
      <p:sp>
        <p:nvSpPr>
          <p:cNvPr id="875" name="Google Shape;875;p42"/>
          <p:cNvSpPr txBox="1"/>
          <p:nvPr>
            <p:ph idx="28" type="title"/>
          </p:nvPr>
        </p:nvSpPr>
        <p:spPr>
          <a:xfrm>
            <a:off x="1125971" y="4115450"/>
            <a:ext cx="961800" cy="439800"/>
          </a:xfrm>
          <a:prstGeom prst="rect">
            <a:avLst/>
          </a:prstGeom>
        </p:spPr>
        <p:txBody>
          <a:bodyPr anchorCtr="0" anchor="b" bIns="0" lIns="91425" spcFirstLastPara="1" rIns="91425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</a:rPr>
              <a:t>#</a:t>
            </a:r>
            <a:r>
              <a:rPr lang="en"/>
              <a:t>5</a:t>
            </a:r>
            <a:endParaRPr/>
          </a:p>
        </p:txBody>
      </p:sp>
      <p:sp>
        <p:nvSpPr>
          <p:cNvPr id="876" name="Google Shape;876;p42"/>
          <p:cNvSpPr txBox="1"/>
          <p:nvPr>
            <p:ph idx="29" type="title"/>
          </p:nvPr>
        </p:nvSpPr>
        <p:spPr>
          <a:xfrm>
            <a:off x="4755221" y="1331700"/>
            <a:ext cx="961800" cy="439800"/>
          </a:xfrm>
          <a:prstGeom prst="rect">
            <a:avLst/>
          </a:prstGeom>
        </p:spPr>
        <p:txBody>
          <a:bodyPr anchorCtr="0" anchor="b" bIns="0" lIns="91425" spcFirstLastPara="1" rIns="91425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</a:rPr>
              <a:t>#</a:t>
            </a:r>
            <a:r>
              <a:rPr lang="en"/>
              <a:t>6</a:t>
            </a:r>
            <a:endParaRPr/>
          </a:p>
        </p:txBody>
      </p:sp>
      <p:sp>
        <p:nvSpPr>
          <p:cNvPr id="877" name="Google Shape;877;p42"/>
          <p:cNvSpPr txBox="1"/>
          <p:nvPr>
            <p:ph idx="30" type="title"/>
          </p:nvPr>
        </p:nvSpPr>
        <p:spPr>
          <a:xfrm>
            <a:off x="4755221" y="2027638"/>
            <a:ext cx="961800" cy="439800"/>
          </a:xfrm>
          <a:prstGeom prst="rect">
            <a:avLst/>
          </a:prstGeom>
        </p:spPr>
        <p:txBody>
          <a:bodyPr anchorCtr="0" anchor="b" bIns="0" lIns="91425" spcFirstLastPara="1" rIns="91425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</a:rPr>
              <a:t>#</a:t>
            </a:r>
            <a:r>
              <a:rPr lang="en"/>
              <a:t>7</a:t>
            </a:r>
            <a:endParaRPr/>
          </a:p>
        </p:txBody>
      </p:sp>
      <p:sp>
        <p:nvSpPr>
          <p:cNvPr id="878" name="Google Shape;878;p42"/>
          <p:cNvSpPr txBox="1"/>
          <p:nvPr>
            <p:ph idx="31" type="title"/>
          </p:nvPr>
        </p:nvSpPr>
        <p:spPr>
          <a:xfrm>
            <a:off x="4755221" y="2723575"/>
            <a:ext cx="961800" cy="439800"/>
          </a:xfrm>
          <a:prstGeom prst="rect">
            <a:avLst/>
          </a:prstGeom>
        </p:spPr>
        <p:txBody>
          <a:bodyPr anchorCtr="0" anchor="b" bIns="0" lIns="91425" spcFirstLastPara="1" rIns="91425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</a:rPr>
              <a:t>#</a:t>
            </a:r>
            <a:r>
              <a:rPr lang="en"/>
              <a:t>8</a:t>
            </a:r>
            <a:endParaRPr/>
          </a:p>
        </p:txBody>
      </p:sp>
      <p:sp>
        <p:nvSpPr>
          <p:cNvPr id="879" name="Google Shape;879;p42"/>
          <p:cNvSpPr txBox="1"/>
          <p:nvPr>
            <p:ph idx="32" type="title"/>
          </p:nvPr>
        </p:nvSpPr>
        <p:spPr>
          <a:xfrm>
            <a:off x="4755221" y="3419513"/>
            <a:ext cx="961800" cy="439800"/>
          </a:xfrm>
          <a:prstGeom prst="rect">
            <a:avLst/>
          </a:prstGeom>
        </p:spPr>
        <p:txBody>
          <a:bodyPr anchorCtr="0" anchor="b" bIns="0" lIns="91425" spcFirstLastPara="1" rIns="91425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</a:rPr>
              <a:t>#</a:t>
            </a:r>
            <a:r>
              <a:rPr lang="en"/>
              <a:t>9</a:t>
            </a:r>
            <a:endParaRPr/>
          </a:p>
        </p:txBody>
      </p:sp>
      <p:sp>
        <p:nvSpPr>
          <p:cNvPr id="880" name="Google Shape;880;p42"/>
          <p:cNvSpPr txBox="1"/>
          <p:nvPr>
            <p:ph idx="33" type="title"/>
          </p:nvPr>
        </p:nvSpPr>
        <p:spPr>
          <a:xfrm>
            <a:off x="4755221" y="4115450"/>
            <a:ext cx="961800" cy="439800"/>
          </a:xfrm>
          <a:prstGeom prst="rect">
            <a:avLst/>
          </a:prstGeom>
        </p:spPr>
        <p:txBody>
          <a:bodyPr anchorCtr="0" anchor="b" bIns="0" lIns="91425" spcFirstLastPara="1" rIns="91425" wrap="square" tIns="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2"/>
                </a:solidFill>
              </a:rPr>
              <a:t>#</a:t>
            </a:r>
            <a:r>
              <a:rPr lang="en"/>
              <a:t>10</a:t>
            </a:r>
            <a:endParaRPr/>
          </a:p>
        </p:txBody>
      </p:sp>
      <p:grpSp>
        <p:nvGrpSpPr>
          <p:cNvPr id="881" name="Google Shape;881;p42"/>
          <p:cNvGrpSpPr/>
          <p:nvPr/>
        </p:nvGrpSpPr>
        <p:grpSpPr>
          <a:xfrm>
            <a:off x="723837" y="552000"/>
            <a:ext cx="1218671" cy="1640915"/>
            <a:chOff x="723837" y="552000"/>
            <a:chExt cx="1218671" cy="1640915"/>
          </a:xfrm>
        </p:grpSpPr>
        <p:sp>
          <p:nvSpPr>
            <p:cNvPr id="882" name="Google Shape;882;p42"/>
            <p:cNvSpPr/>
            <p:nvPr/>
          </p:nvSpPr>
          <p:spPr>
            <a:xfrm>
              <a:off x="729625" y="552000"/>
              <a:ext cx="98100" cy="981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3" name="Google Shape;883;p42"/>
            <p:cNvSpPr/>
            <p:nvPr/>
          </p:nvSpPr>
          <p:spPr>
            <a:xfrm>
              <a:off x="882900" y="552000"/>
              <a:ext cx="98100" cy="981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4" name="Google Shape;884;p42"/>
            <p:cNvSpPr/>
            <p:nvPr/>
          </p:nvSpPr>
          <p:spPr>
            <a:xfrm>
              <a:off x="1036175" y="552000"/>
              <a:ext cx="98100" cy="981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5" name="Google Shape;885;p42"/>
            <p:cNvSpPr/>
            <p:nvPr/>
          </p:nvSpPr>
          <p:spPr>
            <a:xfrm>
              <a:off x="1379968" y="618464"/>
              <a:ext cx="255633" cy="250348"/>
            </a:xfrm>
            <a:custGeom>
              <a:rect b="b" l="l" r="r" t="t"/>
              <a:pathLst>
                <a:path extrusionOk="0" h="10799" w="11027">
                  <a:moveTo>
                    <a:pt x="5504" y="1"/>
                  </a:moveTo>
                  <a:cubicBezTo>
                    <a:pt x="5436" y="1"/>
                    <a:pt x="5367" y="2"/>
                    <a:pt x="5298" y="4"/>
                  </a:cubicBezTo>
                  <a:cubicBezTo>
                    <a:pt x="2331" y="130"/>
                    <a:pt x="1" y="2639"/>
                    <a:pt x="126" y="5621"/>
                  </a:cubicBezTo>
                  <a:cubicBezTo>
                    <a:pt x="234" y="8525"/>
                    <a:pt x="2618" y="10799"/>
                    <a:pt x="5498" y="10799"/>
                  </a:cubicBezTo>
                  <a:cubicBezTo>
                    <a:pt x="5575" y="10799"/>
                    <a:pt x="5652" y="10797"/>
                    <a:pt x="5729" y="10794"/>
                  </a:cubicBezTo>
                  <a:cubicBezTo>
                    <a:pt x="8710" y="10683"/>
                    <a:pt x="11027" y="8173"/>
                    <a:pt x="10916" y="5191"/>
                  </a:cubicBezTo>
                  <a:cubicBezTo>
                    <a:pt x="10793" y="2279"/>
                    <a:pt x="8395" y="1"/>
                    <a:pt x="550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6" name="Google Shape;886;p42"/>
            <p:cNvSpPr/>
            <p:nvPr/>
          </p:nvSpPr>
          <p:spPr>
            <a:xfrm>
              <a:off x="1483960" y="686786"/>
              <a:ext cx="47650" cy="117350"/>
            </a:xfrm>
            <a:custGeom>
              <a:rect b="b" l="l" r="r" t="t"/>
              <a:pathLst>
                <a:path extrusionOk="0" h="4694" w="1906">
                  <a:moveTo>
                    <a:pt x="1906" y="0"/>
                  </a:moveTo>
                  <a:lnTo>
                    <a:pt x="0" y="2347"/>
                  </a:lnTo>
                  <a:lnTo>
                    <a:pt x="1857" y="4694"/>
                  </a:lnTo>
                </a:path>
              </a:pathLst>
            </a:cu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887" name="Google Shape;887;p42"/>
            <p:cNvSpPr/>
            <p:nvPr/>
          </p:nvSpPr>
          <p:spPr>
            <a:xfrm flipH="1">
              <a:off x="1686874" y="618464"/>
              <a:ext cx="255633" cy="250348"/>
            </a:xfrm>
            <a:custGeom>
              <a:rect b="b" l="l" r="r" t="t"/>
              <a:pathLst>
                <a:path extrusionOk="0" h="10799" w="11027">
                  <a:moveTo>
                    <a:pt x="5504" y="1"/>
                  </a:moveTo>
                  <a:cubicBezTo>
                    <a:pt x="5436" y="1"/>
                    <a:pt x="5367" y="2"/>
                    <a:pt x="5298" y="4"/>
                  </a:cubicBezTo>
                  <a:cubicBezTo>
                    <a:pt x="2331" y="130"/>
                    <a:pt x="1" y="2639"/>
                    <a:pt x="126" y="5621"/>
                  </a:cubicBezTo>
                  <a:cubicBezTo>
                    <a:pt x="234" y="8525"/>
                    <a:pt x="2618" y="10799"/>
                    <a:pt x="5498" y="10799"/>
                  </a:cubicBezTo>
                  <a:cubicBezTo>
                    <a:pt x="5575" y="10799"/>
                    <a:pt x="5652" y="10797"/>
                    <a:pt x="5729" y="10794"/>
                  </a:cubicBezTo>
                  <a:cubicBezTo>
                    <a:pt x="8710" y="10683"/>
                    <a:pt x="11027" y="8173"/>
                    <a:pt x="10916" y="5191"/>
                  </a:cubicBezTo>
                  <a:cubicBezTo>
                    <a:pt x="10793" y="2279"/>
                    <a:pt x="8395" y="1"/>
                    <a:pt x="550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8" name="Google Shape;888;p42"/>
            <p:cNvSpPr/>
            <p:nvPr/>
          </p:nvSpPr>
          <p:spPr>
            <a:xfrm flipH="1">
              <a:off x="1790866" y="686786"/>
              <a:ext cx="47650" cy="117350"/>
            </a:xfrm>
            <a:custGeom>
              <a:rect b="b" l="l" r="r" t="t"/>
              <a:pathLst>
                <a:path extrusionOk="0" h="4694" w="1906">
                  <a:moveTo>
                    <a:pt x="1906" y="0"/>
                  </a:moveTo>
                  <a:lnTo>
                    <a:pt x="0" y="2347"/>
                  </a:lnTo>
                  <a:lnTo>
                    <a:pt x="1857" y="4694"/>
                  </a:lnTo>
                </a:path>
              </a:pathLst>
            </a:cu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sp>
        <p:grpSp>
          <p:nvGrpSpPr>
            <p:cNvPr id="889" name="Google Shape;889;p42"/>
            <p:cNvGrpSpPr/>
            <p:nvPr/>
          </p:nvGrpSpPr>
          <p:grpSpPr>
            <a:xfrm>
              <a:off x="729630" y="1968358"/>
              <a:ext cx="255615" cy="224557"/>
              <a:chOff x="6184139" y="1980808"/>
              <a:chExt cx="451696" cy="396814"/>
            </a:xfrm>
          </p:grpSpPr>
          <p:sp>
            <p:nvSpPr>
              <p:cNvPr id="890" name="Google Shape;890;p42"/>
              <p:cNvSpPr/>
              <p:nvPr/>
            </p:nvSpPr>
            <p:spPr>
              <a:xfrm>
                <a:off x="6184139" y="1980808"/>
                <a:ext cx="451696" cy="396814"/>
              </a:xfrm>
              <a:custGeom>
                <a:rect b="b" l="l" r="r" t="t"/>
                <a:pathLst>
                  <a:path extrusionOk="0" h="8322" w="9473">
                    <a:moveTo>
                      <a:pt x="4272" y="361"/>
                    </a:moveTo>
                    <a:cubicBezTo>
                      <a:pt x="4675" y="361"/>
                      <a:pt x="5063" y="583"/>
                      <a:pt x="5257" y="943"/>
                    </a:cubicBezTo>
                    <a:cubicBezTo>
                      <a:pt x="5285" y="1013"/>
                      <a:pt x="5354" y="1041"/>
                      <a:pt x="5437" y="1041"/>
                    </a:cubicBezTo>
                    <a:cubicBezTo>
                      <a:pt x="5466" y="1038"/>
                      <a:pt x="5495" y="1036"/>
                      <a:pt x="5524" y="1036"/>
                    </a:cubicBezTo>
                    <a:cubicBezTo>
                      <a:pt x="5868" y="1036"/>
                      <a:pt x="6196" y="1263"/>
                      <a:pt x="6324" y="1596"/>
                    </a:cubicBezTo>
                    <a:cubicBezTo>
                      <a:pt x="6349" y="1657"/>
                      <a:pt x="6408" y="1709"/>
                      <a:pt x="6480" y="1709"/>
                    </a:cubicBezTo>
                    <a:cubicBezTo>
                      <a:pt x="6489" y="1709"/>
                      <a:pt x="6497" y="1708"/>
                      <a:pt x="6505" y="1707"/>
                    </a:cubicBezTo>
                    <a:cubicBezTo>
                      <a:pt x="6521" y="1705"/>
                      <a:pt x="6536" y="1704"/>
                      <a:pt x="6552" y="1704"/>
                    </a:cubicBezTo>
                    <a:cubicBezTo>
                      <a:pt x="6838" y="1704"/>
                      <a:pt x="7088" y="1944"/>
                      <a:pt x="7088" y="2234"/>
                    </a:cubicBezTo>
                    <a:cubicBezTo>
                      <a:pt x="7088" y="2524"/>
                      <a:pt x="6851" y="2760"/>
                      <a:pt x="6561" y="2760"/>
                    </a:cubicBezTo>
                    <a:lnTo>
                      <a:pt x="6311" y="2760"/>
                    </a:lnTo>
                    <a:lnTo>
                      <a:pt x="6311" y="2178"/>
                    </a:lnTo>
                    <a:cubicBezTo>
                      <a:pt x="6311" y="2073"/>
                      <a:pt x="6222" y="1988"/>
                      <a:pt x="6120" y="1988"/>
                    </a:cubicBezTo>
                    <a:cubicBezTo>
                      <a:pt x="6101" y="1988"/>
                      <a:pt x="6081" y="1991"/>
                      <a:pt x="6061" y="1997"/>
                    </a:cubicBezTo>
                    <a:lnTo>
                      <a:pt x="4064" y="2566"/>
                    </a:lnTo>
                    <a:cubicBezTo>
                      <a:pt x="3981" y="2594"/>
                      <a:pt x="3926" y="2677"/>
                      <a:pt x="3939" y="2760"/>
                    </a:cubicBezTo>
                    <a:lnTo>
                      <a:pt x="3066" y="2760"/>
                    </a:lnTo>
                    <a:cubicBezTo>
                      <a:pt x="2678" y="2760"/>
                      <a:pt x="2345" y="2413"/>
                      <a:pt x="2373" y="2025"/>
                    </a:cubicBezTo>
                    <a:cubicBezTo>
                      <a:pt x="2373" y="1886"/>
                      <a:pt x="2441" y="1720"/>
                      <a:pt x="2552" y="1609"/>
                    </a:cubicBezTo>
                    <a:cubicBezTo>
                      <a:pt x="2678" y="1470"/>
                      <a:pt x="2830" y="1401"/>
                      <a:pt x="3011" y="1387"/>
                    </a:cubicBezTo>
                    <a:cubicBezTo>
                      <a:pt x="3094" y="1374"/>
                      <a:pt x="3163" y="1318"/>
                      <a:pt x="3177" y="1235"/>
                    </a:cubicBezTo>
                    <a:cubicBezTo>
                      <a:pt x="3232" y="999"/>
                      <a:pt x="3371" y="777"/>
                      <a:pt x="3565" y="610"/>
                    </a:cubicBezTo>
                    <a:cubicBezTo>
                      <a:pt x="3773" y="444"/>
                      <a:pt x="4009" y="361"/>
                      <a:pt x="4272" y="361"/>
                    </a:cubicBezTo>
                    <a:close/>
                    <a:moveTo>
                      <a:pt x="5936" y="2413"/>
                    </a:moveTo>
                    <a:lnTo>
                      <a:pt x="5936" y="2816"/>
                    </a:lnTo>
                    <a:lnTo>
                      <a:pt x="4300" y="3301"/>
                    </a:lnTo>
                    <a:lnTo>
                      <a:pt x="4300" y="2885"/>
                    </a:lnTo>
                    <a:lnTo>
                      <a:pt x="5936" y="2413"/>
                    </a:lnTo>
                    <a:close/>
                    <a:moveTo>
                      <a:pt x="5618" y="4493"/>
                    </a:moveTo>
                    <a:cubicBezTo>
                      <a:pt x="5797" y="4493"/>
                      <a:pt x="5936" y="4632"/>
                      <a:pt x="5936" y="4813"/>
                    </a:cubicBezTo>
                    <a:lnTo>
                      <a:pt x="5936" y="4826"/>
                    </a:lnTo>
                    <a:lnTo>
                      <a:pt x="5936" y="4841"/>
                    </a:lnTo>
                    <a:cubicBezTo>
                      <a:pt x="5936" y="5007"/>
                      <a:pt x="5797" y="5146"/>
                      <a:pt x="5618" y="5146"/>
                    </a:cubicBezTo>
                    <a:lnTo>
                      <a:pt x="5326" y="5146"/>
                    </a:lnTo>
                    <a:cubicBezTo>
                      <a:pt x="5146" y="5146"/>
                      <a:pt x="5007" y="5007"/>
                      <a:pt x="5007" y="4841"/>
                    </a:cubicBezTo>
                    <a:lnTo>
                      <a:pt x="5007" y="4813"/>
                    </a:lnTo>
                    <a:cubicBezTo>
                      <a:pt x="5007" y="4632"/>
                      <a:pt x="5146" y="4493"/>
                      <a:pt x="5326" y="4493"/>
                    </a:cubicBezTo>
                    <a:close/>
                    <a:moveTo>
                      <a:pt x="3621" y="4909"/>
                    </a:moveTo>
                    <a:cubicBezTo>
                      <a:pt x="3800" y="4909"/>
                      <a:pt x="3939" y="5048"/>
                      <a:pt x="3939" y="5215"/>
                    </a:cubicBezTo>
                    <a:lnTo>
                      <a:pt x="3939" y="5229"/>
                    </a:lnTo>
                    <a:lnTo>
                      <a:pt x="3939" y="5242"/>
                    </a:lnTo>
                    <a:cubicBezTo>
                      <a:pt x="3939" y="5409"/>
                      <a:pt x="3800" y="5547"/>
                      <a:pt x="3621" y="5547"/>
                    </a:cubicBezTo>
                    <a:lnTo>
                      <a:pt x="3316" y="5547"/>
                    </a:lnTo>
                    <a:cubicBezTo>
                      <a:pt x="3149" y="5547"/>
                      <a:pt x="3011" y="5409"/>
                      <a:pt x="3011" y="5242"/>
                    </a:cubicBezTo>
                    <a:lnTo>
                      <a:pt x="3011" y="5215"/>
                    </a:lnTo>
                    <a:cubicBezTo>
                      <a:pt x="3011" y="5048"/>
                      <a:pt x="3149" y="4909"/>
                      <a:pt x="3316" y="4909"/>
                    </a:cubicBezTo>
                    <a:close/>
                    <a:moveTo>
                      <a:pt x="7615" y="2483"/>
                    </a:moveTo>
                    <a:lnTo>
                      <a:pt x="7615" y="6200"/>
                    </a:lnTo>
                    <a:lnTo>
                      <a:pt x="1873" y="6200"/>
                    </a:lnTo>
                    <a:lnTo>
                      <a:pt x="1873" y="2483"/>
                    </a:lnTo>
                    <a:lnTo>
                      <a:pt x="2081" y="2483"/>
                    </a:lnTo>
                    <a:cubicBezTo>
                      <a:pt x="2247" y="2871"/>
                      <a:pt x="2636" y="3134"/>
                      <a:pt x="3066" y="3134"/>
                    </a:cubicBezTo>
                    <a:lnTo>
                      <a:pt x="3939" y="3134"/>
                    </a:lnTo>
                    <a:lnTo>
                      <a:pt x="3939" y="4619"/>
                    </a:lnTo>
                    <a:cubicBezTo>
                      <a:pt x="3843" y="4563"/>
                      <a:pt x="3732" y="4536"/>
                      <a:pt x="3621" y="4536"/>
                    </a:cubicBezTo>
                    <a:lnTo>
                      <a:pt x="3316" y="4536"/>
                    </a:lnTo>
                    <a:cubicBezTo>
                      <a:pt x="2941" y="4536"/>
                      <a:pt x="2636" y="4841"/>
                      <a:pt x="2636" y="5215"/>
                    </a:cubicBezTo>
                    <a:lnTo>
                      <a:pt x="2636" y="5242"/>
                    </a:lnTo>
                    <a:cubicBezTo>
                      <a:pt x="2636" y="5617"/>
                      <a:pt x="2941" y="5922"/>
                      <a:pt x="3316" y="5922"/>
                    </a:cubicBezTo>
                    <a:lnTo>
                      <a:pt x="3621" y="5922"/>
                    </a:lnTo>
                    <a:cubicBezTo>
                      <a:pt x="4009" y="5922"/>
                      <a:pt x="4300" y="5590"/>
                      <a:pt x="4300" y="5215"/>
                    </a:cubicBezTo>
                    <a:lnTo>
                      <a:pt x="4300" y="3676"/>
                    </a:lnTo>
                    <a:lnTo>
                      <a:pt x="5936" y="3204"/>
                    </a:lnTo>
                    <a:lnTo>
                      <a:pt x="5936" y="4203"/>
                    </a:lnTo>
                    <a:cubicBezTo>
                      <a:pt x="5840" y="4161"/>
                      <a:pt x="5742" y="4133"/>
                      <a:pt x="5618" y="4133"/>
                    </a:cubicBezTo>
                    <a:lnTo>
                      <a:pt x="5326" y="4133"/>
                    </a:lnTo>
                    <a:cubicBezTo>
                      <a:pt x="4952" y="4133"/>
                      <a:pt x="4647" y="4438"/>
                      <a:pt x="4647" y="4813"/>
                    </a:cubicBezTo>
                    <a:lnTo>
                      <a:pt x="4647" y="4841"/>
                    </a:lnTo>
                    <a:cubicBezTo>
                      <a:pt x="4647" y="5215"/>
                      <a:pt x="4952" y="5520"/>
                      <a:pt x="5326" y="5520"/>
                    </a:cubicBezTo>
                    <a:lnTo>
                      <a:pt x="5618" y="5520"/>
                    </a:lnTo>
                    <a:cubicBezTo>
                      <a:pt x="6006" y="5520"/>
                      <a:pt x="6311" y="5187"/>
                      <a:pt x="6311" y="4813"/>
                    </a:cubicBezTo>
                    <a:lnTo>
                      <a:pt x="6311" y="3134"/>
                    </a:lnTo>
                    <a:lnTo>
                      <a:pt x="6561" y="3134"/>
                    </a:lnTo>
                    <a:cubicBezTo>
                      <a:pt x="6962" y="3134"/>
                      <a:pt x="7323" y="2857"/>
                      <a:pt x="7434" y="2483"/>
                    </a:cubicBezTo>
                    <a:close/>
                    <a:moveTo>
                      <a:pt x="8044" y="1664"/>
                    </a:moveTo>
                    <a:cubicBezTo>
                      <a:pt x="8253" y="1664"/>
                      <a:pt x="8432" y="1831"/>
                      <a:pt x="8432" y="2053"/>
                    </a:cubicBezTo>
                    <a:lnTo>
                      <a:pt x="8432" y="6629"/>
                    </a:lnTo>
                    <a:cubicBezTo>
                      <a:pt x="8432" y="6838"/>
                      <a:pt x="8253" y="7017"/>
                      <a:pt x="8044" y="7017"/>
                    </a:cubicBezTo>
                    <a:lnTo>
                      <a:pt x="1443" y="7017"/>
                    </a:lnTo>
                    <a:cubicBezTo>
                      <a:pt x="1221" y="7017"/>
                      <a:pt x="1055" y="6838"/>
                      <a:pt x="1055" y="6629"/>
                    </a:cubicBezTo>
                    <a:lnTo>
                      <a:pt x="1055" y="2053"/>
                    </a:lnTo>
                    <a:cubicBezTo>
                      <a:pt x="1055" y="1831"/>
                      <a:pt x="1221" y="1664"/>
                      <a:pt x="1443" y="1664"/>
                    </a:cubicBezTo>
                    <a:lnTo>
                      <a:pt x="2081" y="1664"/>
                    </a:lnTo>
                    <a:cubicBezTo>
                      <a:pt x="2025" y="1803"/>
                      <a:pt x="1998" y="1956"/>
                      <a:pt x="1998" y="2108"/>
                    </a:cubicBezTo>
                    <a:lnTo>
                      <a:pt x="1679" y="2108"/>
                    </a:lnTo>
                    <a:cubicBezTo>
                      <a:pt x="1582" y="2108"/>
                      <a:pt x="1498" y="2191"/>
                      <a:pt x="1498" y="2289"/>
                    </a:cubicBezTo>
                    <a:lnTo>
                      <a:pt x="1498" y="6394"/>
                    </a:lnTo>
                    <a:cubicBezTo>
                      <a:pt x="1498" y="6490"/>
                      <a:pt x="1582" y="6574"/>
                      <a:pt x="1679" y="6574"/>
                    </a:cubicBezTo>
                    <a:lnTo>
                      <a:pt x="7794" y="6574"/>
                    </a:lnTo>
                    <a:cubicBezTo>
                      <a:pt x="7905" y="6574"/>
                      <a:pt x="7989" y="6490"/>
                      <a:pt x="7989" y="6394"/>
                    </a:cubicBezTo>
                    <a:lnTo>
                      <a:pt x="7989" y="2289"/>
                    </a:lnTo>
                    <a:cubicBezTo>
                      <a:pt x="7989" y="2191"/>
                      <a:pt x="7905" y="2108"/>
                      <a:pt x="7794" y="2108"/>
                    </a:cubicBezTo>
                    <a:lnTo>
                      <a:pt x="7448" y="2108"/>
                    </a:lnTo>
                    <a:cubicBezTo>
                      <a:pt x="7434" y="1942"/>
                      <a:pt x="7365" y="1790"/>
                      <a:pt x="7254" y="1664"/>
                    </a:cubicBezTo>
                    <a:close/>
                    <a:moveTo>
                      <a:pt x="4272" y="0"/>
                    </a:moveTo>
                    <a:cubicBezTo>
                      <a:pt x="3926" y="0"/>
                      <a:pt x="3593" y="111"/>
                      <a:pt x="3329" y="320"/>
                    </a:cubicBezTo>
                    <a:cubicBezTo>
                      <a:pt x="3107" y="514"/>
                      <a:pt x="2941" y="749"/>
                      <a:pt x="2844" y="1026"/>
                    </a:cubicBezTo>
                    <a:cubicBezTo>
                      <a:pt x="2663" y="1069"/>
                      <a:pt x="2484" y="1165"/>
                      <a:pt x="2345" y="1290"/>
                    </a:cubicBezTo>
                    <a:lnTo>
                      <a:pt x="1443" y="1290"/>
                    </a:lnTo>
                    <a:cubicBezTo>
                      <a:pt x="1027" y="1290"/>
                      <a:pt x="681" y="1637"/>
                      <a:pt x="681" y="2053"/>
                    </a:cubicBezTo>
                    <a:lnTo>
                      <a:pt x="681" y="6629"/>
                    </a:lnTo>
                    <a:cubicBezTo>
                      <a:pt x="681" y="6768"/>
                      <a:pt x="722" y="6906"/>
                      <a:pt x="792" y="7017"/>
                    </a:cubicBezTo>
                    <a:lnTo>
                      <a:pt x="195" y="7017"/>
                    </a:lnTo>
                    <a:cubicBezTo>
                      <a:pt x="84" y="7017"/>
                      <a:pt x="1" y="7101"/>
                      <a:pt x="1" y="7198"/>
                    </a:cubicBezTo>
                    <a:lnTo>
                      <a:pt x="1" y="7642"/>
                    </a:lnTo>
                    <a:cubicBezTo>
                      <a:pt x="1" y="8016"/>
                      <a:pt x="320" y="8321"/>
                      <a:pt x="694" y="8321"/>
                    </a:cubicBezTo>
                    <a:lnTo>
                      <a:pt x="3926" y="8321"/>
                    </a:lnTo>
                    <a:cubicBezTo>
                      <a:pt x="4037" y="8321"/>
                      <a:pt x="4120" y="8238"/>
                      <a:pt x="4120" y="8141"/>
                    </a:cubicBezTo>
                    <a:cubicBezTo>
                      <a:pt x="4120" y="8030"/>
                      <a:pt x="4037" y="7947"/>
                      <a:pt x="3926" y="7947"/>
                    </a:cubicBezTo>
                    <a:lnTo>
                      <a:pt x="694" y="7947"/>
                    </a:lnTo>
                    <a:cubicBezTo>
                      <a:pt x="514" y="7947"/>
                      <a:pt x="376" y="7808"/>
                      <a:pt x="376" y="7642"/>
                    </a:cubicBezTo>
                    <a:lnTo>
                      <a:pt x="376" y="7392"/>
                    </a:lnTo>
                    <a:lnTo>
                      <a:pt x="9098" y="7392"/>
                    </a:lnTo>
                    <a:lnTo>
                      <a:pt x="9098" y="7642"/>
                    </a:lnTo>
                    <a:cubicBezTo>
                      <a:pt x="9098" y="7808"/>
                      <a:pt x="8959" y="7947"/>
                      <a:pt x="8793" y="7947"/>
                    </a:cubicBezTo>
                    <a:lnTo>
                      <a:pt x="5562" y="7947"/>
                    </a:lnTo>
                    <a:cubicBezTo>
                      <a:pt x="5451" y="7947"/>
                      <a:pt x="5368" y="8030"/>
                      <a:pt x="5368" y="8141"/>
                    </a:cubicBezTo>
                    <a:cubicBezTo>
                      <a:pt x="5368" y="8238"/>
                      <a:pt x="5451" y="8321"/>
                      <a:pt x="5562" y="8321"/>
                    </a:cubicBezTo>
                    <a:lnTo>
                      <a:pt x="8793" y="8321"/>
                    </a:lnTo>
                    <a:cubicBezTo>
                      <a:pt x="9168" y="8321"/>
                      <a:pt x="9473" y="8016"/>
                      <a:pt x="9473" y="7642"/>
                    </a:cubicBezTo>
                    <a:lnTo>
                      <a:pt x="9473" y="7198"/>
                    </a:lnTo>
                    <a:cubicBezTo>
                      <a:pt x="9473" y="7101"/>
                      <a:pt x="9390" y="7017"/>
                      <a:pt x="9292" y="7017"/>
                    </a:cubicBezTo>
                    <a:lnTo>
                      <a:pt x="8696" y="7017"/>
                    </a:lnTo>
                    <a:cubicBezTo>
                      <a:pt x="8765" y="6906"/>
                      <a:pt x="8793" y="6768"/>
                      <a:pt x="8793" y="6629"/>
                    </a:cubicBezTo>
                    <a:lnTo>
                      <a:pt x="8793" y="2053"/>
                    </a:lnTo>
                    <a:cubicBezTo>
                      <a:pt x="8793" y="1637"/>
                      <a:pt x="8460" y="1290"/>
                      <a:pt x="8044" y="1290"/>
                    </a:cubicBezTo>
                    <a:lnTo>
                      <a:pt x="6588" y="1290"/>
                    </a:lnTo>
                    <a:cubicBezTo>
                      <a:pt x="6367" y="915"/>
                      <a:pt x="5964" y="666"/>
                      <a:pt x="5520" y="666"/>
                    </a:cubicBezTo>
                    <a:cubicBezTo>
                      <a:pt x="5243" y="250"/>
                      <a:pt x="4771" y="0"/>
                      <a:pt x="427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91" name="Google Shape;891;p42"/>
              <p:cNvSpPr/>
              <p:nvPr/>
            </p:nvSpPr>
            <p:spPr>
              <a:xfrm>
                <a:off x="6400384" y="2359892"/>
                <a:ext cx="19216" cy="17499"/>
              </a:xfrm>
              <a:custGeom>
                <a:rect b="b" l="l" r="r" t="t"/>
                <a:pathLst>
                  <a:path extrusionOk="0" h="367" w="403">
                    <a:moveTo>
                      <a:pt x="192" y="0"/>
                    </a:moveTo>
                    <a:cubicBezTo>
                      <a:pt x="147" y="0"/>
                      <a:pt x="103" y="19"/>
                      <a:pt x="70" y="53"/>
                    </a:cubicBezTo>
                    <a:cubicBezTo>
                      <a:pt x="14" y="121"/>
                      <a:pt x="1" y="219"/>
                      <a:pt x="56" y="288"/>
                    </a:cubicBezTo>
                    <a:cubicBezTo>
                      <a:pt x="89" y="342"/>
                      <a:pt x="142" y="366"/>
                      <a:pt x="197" y="366"/>
                    </a:cubicBezTo>
                    <a:cubicBezTo>
                      <a:pt x="283" y="366"/>
                      <a:pt x="372" y="306"/>
                      <a:pt x="389" y="205"/>
                    </a:cubicBezTo>
                    <a:cubicBezTo>
                      <a:pt x="403" y="136"/>
                      <a:pt x="362" y="53"/>
                      <a:pt x="278" y="25"/>
                    </a:cubicBezTo>
                    <a:cubicBezTo>
                      <a:pt x="251" y="8"/>
                      <a:pt x="221" y="0"/>
                      <a:pt x="19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892" name="Google Shape;892;p42"/>
            <p:cNvGrpSpPr/>
            <p:nvPr/>
          </p:nvGrpSpPr>
          <p:grpSpPr>
            <a:xfrm>
              <a:off x="729630" y="975085"/>
              <a:ext cx="255615" cy="254967"/>
              <a:chOff x="6184139" y="1220827"/>
              <a:chExt cx="451696" cy="450552"/>
            </a:xfrm>
          </p:grpSpPr>
          <p:sp>
            <p:nvSpPr>
              <p:cNvPr id="893" name="Google Shape;893;p42"/>
              <p:cNvSpPr/>
              <p:nvPr/>
            </p:nvSpPr>
            <p:spPr>
              <a:xfrm>
                <a:off x="6353416" y="1390104"/>
                <a:ext cx="117776" cy="137087"/>
              </a:xfrm>
              <a:custGeom>
                <a:rect b="b" l="l" r="r" t="t"/>
                <a:pathLst>
                  <a:path extrusionOk="0" h="2875" w="2470">
                    <a:moveTo>
                      <a:pt x="916" y="1946"/>
                    </a:moveTo>
                    <a:cubicBezTo>
                      <a:pt x="1069" y="1946"/>
                      <a:pt x="1193" y="2070"/>
                      <a:pt x="1193" y="2224"/>
                    </a:cubicBezTo>
                    <a:cubicBezTo>
                      <a:pt x="1193" y="2376"/>
                      <a:pt x="1069" y="2501"/>
                      <a:pt x="916" y="2501"/>
                    </a:cubicBezTo>
                    <a:lnTo>
                      <a:pt x="666" y="2501"/>
                    </a:lnTo>
                    <a:cubicBezTo>
                      <a:pt x="500" y="2501"/>
                      <a:pt x="376" y="2376"/>
                      <a:pt x="376" y="2224"/>
                    </a:cubicBezTo>
                    <a:cubicBezTo>
                      <a:pt x="376" y="2070"/>
                      <a:pt x="500" y="1946"/>
                      <a:pt x="666" y="1946"/>
                    </a:cubicBezTo>
                    <a:close/>
                    <a:moveTo>
                      <a:pt x="1383" y="1"/>
                    </a:moveTo>
                    <a:cubicBezTo>
                      <a:pt x="1371" y="1"/>
                      <a:pt x="1358" y="2"/>
                      <a:pt x="1347" y="5"/>
                    </a:cubicBezTo>
                    <a:cubicBezTo>
                      <a:pt x="1263" y="18"/>
                      <a:pt x="1193" y="101"/>
                      <a:pt x="1193" y="184"/>
                    </a:cubicBezTo>
                    <a:lnTo>
                      <a:pt x="1193" y="1627"/>
                    </a:lnTo>
                    <a:cubicBezTo>
                      <a:pt x="1110" y="1599"/>
                      <a:pt x="1014" y="1571"/>
                      <a:pt x="916" y="1571"/>
                    </a:cubicBezTo>
                    <a:lnTo>
                      <a:pt x="666" y="1571"/>
                    </a:lnTo>
                    <a:cubicBezTo>
                      <a:pt x="320" y="1571"/>
                      <a:pt x="15" y="1849"/>
                      <a:pt x="15" y="2209"/>
                    </a:cubicBezTo>
                    <a:cubicBezTo>
                      <a:pt x="1" y="2570"/>
                      <a:pt x="293" y="2875"/>
                      <a:pt x="666" y="2875"/>
                    </a:cubicBezTo>
                    <a:lnTo>
                      <a:pt x="916" y="2875"/>
                    </a:lnTo>
                    <a:cubicBezTo>
                      <a:pt x="1277" y="2875"/>
                      <a:pt x="1568" y="2584"/>
                      <a:pt x="1568" y="2224"/>
                    </a:cubicBezTo>
                    <a:lnTo>
                      <a:pt x="1568" y="600"/>
                    </a:lnTo>
                    <a:cubicBezTo>
                      <a:pt x="1637" y="628"/>
                      <a:pt x="1707" y="670"/>
                      <a:pt x="1804" y="698"/>
                    </a:cubicBezTo>
                    <a:cubicBezTo>
                      <a:pt x="2026" y="767"/>
                      <a:pt x="2081" y="920"/>
                      <a:pt x="2081" y="933"/>
                    </a:cubicBezTo>
                    <a:lnTo>
                      <a:pt x="2095" y="948"/>
                    </a:lnTo>
                    <a:cubicBezTo>
                      <a:pt x="2118" y="1025"/>
                      <a:pt x="2183" y="1067"/>
                      <a:pt x="2259" y="1067"/>
                    </a:cubicBezTo>
                    <a:cubicBezTo>
                      <a:pt x="2278" y="1067"/>
                      <a:pt x="2297" y="1064"/>
                      <a:pt x="2317" y="1059"/>
                    </a:cubicBezTo>
                    <a:cubicBezTo>
                      <a:pt x="2414" y="1031"/>
                      <a:pt x="2469" y="933"/>
                      <a:pt x="2442" y="822"/>
                    </a:cubicBezTo>
                    <a:cubicBezTo>
                      <a:pt x="2401" y="698"/>
                      <a:pt x="2247" y="448"/>
                      <a:pt x="1915" y="337"/>
                    </a:cubicBezTo>
                    <a:cubicBezTo>
                      <a:pt x="1665" y="268"/>
                      <a:pt x="1554" y="101"/>
                      <a:pt x="1541" y="88"/>
                    </a:cubicBezTo>
                    <a:cubicBezTo>
                      <a:pt x="1506" y="30"/>
                      <a:pt x="1443" y="1"/>
                      <a:pt x="138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94" name="Google Shape;894;p42"/>
              <p:cNvSpPr/>
              <p:nvPr/>
            </p:nvSpPr>
            <p:spPr>
              <a:xfrm>
                <a:off x="6184139" y="1227598"/>
                <a:ext cx="451696" cy="443781"/>
              </a:xfrm>
              <a:custGeom>
                <a:rect b="b" l="l" r="r" t="t"/>
                <a:pathLst>
                  <a:path extrusionOk="0" h="9307" w="9473">
                    <a:moveTo>
                      <a:pt x="4672" y="2941"/>
                    </a:moveTo>
                    <a:cubicBezTo>
                      <a:pt x="5194" y="2941"/>
                      <a:pt x="5714" y="3135"/>
                      <a:pt x="6103" y="3524"/>
                    </a:cubicBezTo>
                    <a:cubicBezTo>
                      <a:pt x="6894" y="4313"/>
                      <a:pt x="6894" y="5604"/>
                      <a:pt x="6103" y="6394"/>
                    </a:cubicBezTo>
                    <a:cubicBezTo>
                      <a:pt x="5708" y="6789"/>
                      <a:pt x="5188" y="6987"/>
                      <a:pt x="4667" y="6987"/>
                    </a:cubicBezTo>
                    <a:cubicBezTo>
                      <a:pt x="4147" y="6987"/>
                      <a:pt x="3627" y="6789"/>
                      <a:pt x="3232" y="6394"/>
                    </a:cubicBezTo>
                    <a:cubicBezTo>
                      <a:pt x="2441" y="5604"/>
                      <a:pt x="2441" y="4313"/>
                      <a:pt x="3232" y="3524"/>
                    </a:cubicBezTo>
                    <a:cubicBezTo>
                      <a:pt x="3627" y="3135"/>
                      <a:pt x="4151" y="2941"/>
                      <a:pt x="4672" y="2941"/>
                    </a:cubicBezTo>
                    <a:close/>
                    <a:moveTo>
                      <a:pt x="2726" y="6554"/>
                    </a:moveTo>
                    <a:cubicBezTo>
                      <a:pt x="2820" y="6554"/>
                      <a:pt x="2913" y="6588"/>
                      <a:pt x="2983" y="6658"/>
                    </a:cubicBezTo>
                    <a:cubicBezTo>
                      <a:pt x="3121" y="6796"/>
                      <a:pt x="3121" y="7018"/>
                      <a:pt x="2983" y="7157"/>
                    </a:cubicBezTo>
                    <a:lnTo>
                      <a:pt x="1720" y="8418"/>
                    </a:lnTo>
                    <a:lnTo>
                      <a:pt x="1208" y="7919"/>
                    </a:lnTo>
                    <a:lnTo>
                      <a:pt x="2469" y="6658"/>
                    </a:lnTo>
                    <a:cubicBezTo>
                      <a:pt x="2538" y="6588"/>
                      <a:pt x="2632" y="6554"/>
                      <a:pt x="2726" y="6554"/>
                    </a:cubicBezTo>
                    <a:close/>
                    <a:moveTo>
                      <a:pt x="944" y="8183"/>
                    </a:moveTo>
                    <a:lnTo>
                      <a:pt x="1457" y="8682"/>
                    </a:lnTo>
                    <a:lnTo>
                      <a:pt x="1304" y="8834"/>
                    </a:lnTo>
                    <a:cubicBezTo>
                      <a:pt x="1235" y="8904"/>
                      <a:pt x="1145" y="8938"/>
                      <a:pt x="1055" y="8938"/>
                    </a:cubicBezTo>
                    <a:cubicBezTo>
                      <a:pt x="964" y="8938"/>
                      <a:pt x="874" y="8904"/>
                      <a:pt x="805" y="8834"/>
                    </a:cubicBezTo>
                    <a:cubicBezTo>
                      <a:pt x="666" y="8696"/>
                      <a:pt x="666" y="8474"/>
                      <a:pt x="805" y="8335"/>
                    </a:cubicBezTo>
                    <a:lnTo>
                      <a:pt x="944" y="8183"/>
                    </a:lnTo>
                    <a:close/>
                    <a:moveTo>
                      <a:pt x="4718" y="1"/>
                    </a:moveTo>
                    <a:cubicBezTo>
                      <a:pt x="4642" y="1"/>
                      <a:pt x="4571" y="51"/>
                      <a:pt x="4549" y="125"/>
                    </a:cubicBezTo>
                    <a:cubicBezTo>
                      <a:pt x="4508" y="223"/>
                      <a:pt x="4564" y="320"/>
                      <a:pt x="4660" y="362"/>
                    </a:cubicBezTo>
                    <a:cubicBezTo>
                      <a:pt x="5146" y="541"/>
                      <a:pt x="5548" y="889"/>
                      <a:pt x="5797" y="1346"/>
                    </a:cubicBezTo>
                    <a:cubicBezTo>
                      <a:pt x="5834" y="1394"/>
                      <a:pt x="5890" y="1432"/>
                      <a:pt x="5950" y="1432"/>
                    </a:cubicBezTo>
                    <a:cubicBezTo>
                      <a:pt x="5959" y="1432"/>
                      <a:pt x="5969" y="1431"/>
                      <a:pt x="5978" y="1429"/>
                    </a:cubicBezTo>
                    <a:lnTo>
                      <a:pt x="6130" y="1429"/>
                    </a:lnTo>
                    <a:cubicBezTo>
                      <a:pt x="6824" y="1429"/>
                      <a:pt x="7462" y="1873"/>
                      <a:pt x="7711" y="2511"/>
                    </a:cubicBezTo>
                    <a:cubicBezTo>
                      <a:pt x="7739" y="2594"/>
                      <a:pt x="7822" y="2636"/>
                      <a:pt x="7905" y="2636"/>
                    </a:cubicBezTo>
                    <a:cubicBezTo>
                      <a:pt x="7947" y="2636"/>
                      <a:pt x="7975" y="2622"/>
                      <a:pt x="8016" y="2622"/>
                    </a:cubicBezTo>
                    <a:cubicBezTo>
                      <a:pt x="8613" y="2622"/>
                      <a:pt x="9098" y="3121"/>
                      <a:pt x="9098" y="3718"/>
                    </a:cubicBezTo>
                    <a:cubicBezTo>
                      <a:pt x="9098" y="4328"/>
                      <a:pt x="8613" y="4813"/>
                      <a:pt x="8016" y="4813"/>
                    </a:cubicBezTo>
                    <a:lnTo>
                      <a:pt x="7073" y="4813"/>
                    </a:lnTo>
                    <a:cubicBezTo>
                      <a:pt x="7004" y="3870"/>
                      <a:pt x="6380" y="3024"/>
                      <a:pt x="5492" y="2705"/>
                    </a:cubicBezTo>
                    <a:cubicBezTo>
                      <a:pt x="5230" y="2611"/>
                      <a:pt x="4957" y="2565"/>
                      <a:pt x="4687" y="2565"/>
                    </a:cubicBezTo>
                    <a:cubicBezTo>
                      <a:pt x="4001" y="2565"/>
                      <a:pt x="3329" y="2857"/>
                      <a:pt x="2872" y="3385"/>
                    </a:cubicBezTo>
                    <a:cubicBezTo>
                      <a:pt x="2705" y="3579"/>
                      <a:pt x="2567" y="3787"/>
                      <a:pt x="2456" y="4023"/>
                    </a:cubicBezTo>
                    <a:cubicBezTo>
                      <a:pt x="2358" y="4272"/>
                      <a:pt x="2289" y="4550"/>
                      <a:pt x="2275" y="4813"/>
                    </a:cubicBezTo>
                    <a:lnTo>
                      <a:pt x="1762" y="4813"/>
                    </a:lnTo>
                    <a:cubicBezTo>
                      <a:pt x="999" y="4813"/>
                      <a:pt x="376" y="4189"/>
                      <a:pt x="376" y="3426"/>
                    </a:cubicBezTo>
                    <a:cubicBezTo>
                      <a:pt x="376" y="2719"/>
                      <a:pt x="944" y="2109"/>
                      <a:pt x="1651" y="2054"/>
                    </a:cubicBezTo>
                    <a:cubicBezTo>
                      <a:pt x="1735" y="2039"/>
                      <a:pt x="1803" y="1984"/>
                      <a:pt x="1818" y="1900"/>
                    </a:cubicBezTo>
                    <a:cubicBezTo>
                      <a:pt x="1984" y="1194"/>
                      <a:pt x="2484" y="611"/>
                      <a:pt x="3177" y="362"/>
                    </a:cubicBezTo>
                    <a:cubicBezTo>
                      <a:pt x="3273" y="334"/>
                      <a:pt x="3316" y="223"/>
                      <a:pt x="3273" y="125"/>
                    </a:cubicBezTo>
                    <a:cubicBezTo>
                      <a:pt x="3251" y="48"/>
                      <a:pt x="3176" y="6"/>
                      <a:pt x="3098" y="6"/>
                    </a:cubicBezTo>
                    <a:cubicBezTo>
                      <a:pt x="3078" y="6"/>
                      <a:pt x="3058" y="9"/>
                      <a:pt x="3038" y="14"/>
                    </a:cubicBezTo>
                    <a:cubicBezTo>
                      <a:pt x="2650" y="153"/>
                      <a:pt x="2303" y="403"/>
                      <a:pt x="2025" y="722"/>
                    </a:cubicBezTo>
                    <a:cubicBezTo>
                      <a:pt x="1776" y="1000"/>
                      <a:pt x="1596" y="1332"/>
                      <a:pt x="1498" y="1693"/>
                    </a:cubicBezTo>
                    <a:cubicBezTo>
                      <a:pt x="653" y="1832"/>
                      <a:pt x="1" y="2581"/>
                      <a:pt x="1" y="3426"/>
                    </a:cubicBezTo>
                    <a:cubicBezTo>
                      <a:pt x="1" y="4397"/>
                      <a:pt x="792" y="5188"/>
                      <a:pt x="1762" y="5188"/>
                    </a:cubicBezTo>
                    <a:lnTo>
                      <a:pt x="2289" y="5188"/>
                    </a:lnTo>
                    <a:cubicBezTo>
                      <a:pt x="2317" y="5534"/>
                      <a:pt x="2428" y="5881"/>
                      <a:pt x="2608" y="6186"/>
                    </a:cubicBezTo>
                    <a:cubicBezTo>
                      <a:pt x="2469" y="6214"/>
                      <a:pt x="2330" y="6283"/>
                      <a:pt x="2206" y="6394"/>
                    </a:cubicBezTo>
                    <a:lnTo>
                      <a:pt x="542" y="8072"/>
                    </a:lnTo>
                    <a:cubicBezTo>
                      <a:pt x="250" y="8350"/>
                      <a:pt x="250" y="8807"/>
                      <a:pt x="542" y="9099"/>
                    </a:cubicBezTo>
                    <a:cubicBezTo>
                      <a:pt x="681" y="9237"/>
                      <a:pt x="868" y="9307"/>
                      <a:pt x="1055" y="9307"/>
                    </a:cubicBezTo>
                    <a:cubicBezTo>
                      <a:pt x="1242" y="9307"/>
                      <a:pt x="1430" y="9237"/>
                      <a:pt x="1568" y="9099"/>
                    </a:cubicBezTo>
                    <a:lnTo>
                      <a:pt x="3232" y="7420"/>
                    </a:lnTo>
                    <a:cubicBezTo>
                      <a:pt x="3343" y="7309"/>
                      <a:pt x="3412" y="7170"/>
                      <a:pt x="3440" y="7018"/>
                    </a:cubicBezTo>
                    <a:cubicBezTo>
                      <a:pt x="3815" y="7240"/>
                      <a:pt x="4244" y="7364"/>
                      <a:pt x="4675" y="7364"/>
                    </a:cubicBezTo>
                    <a:cubicBezTo>
                      <a:pt x="5285" y="7364"/>
                      <a:pt x="5895" y="7129"/>
                      <a:pt x="6367" y="6658"/>
                    </a:cubicBezTo>
                    <a:cubicBezTo>
                      <a:pt x="6783" y="6242"/>
                      <a:pt x="7004" y="5728"/>
                      <a:pt x="7060" y="5188"/>
                    </a:cubicBezTo>
                    <a:lnTo>
                      <a:pt x="8016" y="5188"/>
                    </a:lnTo>
                    <a:cubicBezTo>
                      <a:pt x="8821" y="5188"/>
                      <a:pt x="9473" y="4522"/>
                      <a:pt x="9473" y="3718"/>
                    </a:cubicBezTo>
                    <a:cubicBezTo>
                      <a:pt x="9473" y="2913"/>
                      <a:pt x="8821" y="2261"/>
                      <a:pt x="8016" y="2261"/>
                    </a:cubicBezTo>
                    <a:lnTo>
                      <a:pt x="8003" y="2261"/>
                    </a:lnTo>
                    <a:cubicBezTo>
                      <a:pt x="7670" y="1540"/>
                      <a:pt x="6935" y="1055"/>
                      <a:pt x="6130" y="1055"/>
                    </a:cubicBezTo>
                    <a:lnTo>
                      <a:pt x="6061" y="1055"/>
                    </a:lnTo>
                    <a:cubicBezTo>
                      <a:pt x="5770" y="569"/>
                      <a:pt x="5313" y="209"/>
                      <a:pt x="4786" y="14"/>
                    </a:cubicBezTo>
                    <a:cubicBezTo>
                      <a:pt x="4763" y="5"/>
                      <a:pt x="4740" y="1"/>
                      <a:pt x="47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95" name="Google Shape;895;p42"/>
              <p:cNvSpPr/>
              <p:nvPr/>
            </p:nvSpPr>
            <p:spPr>
              <a:xfrm>
                <a:off x="6361570" y="1220827"/>
                <a:ext cx="19025" cy="17690"/>
              </a:xfrm>
              <a:custGeom>
                <a:rect b="b" l="l" r="r" t="t"/>
                <a:pathLst>
                  <a:path extrusionOk="0" h="371" w="399">
                    <a:moveTo>
                      <a:pt x="187" y="1"/>
                    </a:moveTo>
                    <a:cubicBezTo>
                      <a:pt x="174" y="1"/>
                      <a:pt x="161" y="2"/>
                      <a:pt x="149" y="4"/>
                    </a:cubicBezTo>
                    <a:cubicBezTo>
                      <a:pt x="79" y="32"/>
                      <a:pt x="24" y="101"/>
                      <a:pt x="11" y="171"/>
                    </a:cubicBezTo>
                    <a:cubicBezTo>
                      <a:pt x="1" y="288"/>
                      <a:pt x="101" y="370"/>
                      <a:pt x="200" y="370"/>
                    </a:cubicBezTo>
                    <a:cubicBezTo>
                      <a:pt x="241" y="370"/>
                      <a:pt x="283" y="356"/>
                      <a:pt x="316" y="323"/>
                    </a:cubicBezTo>
                    <a:cubicBezTo>
                      <a:pt x="385" y="267"/>
                      <a:pt x="399" y="156"/>
                      <a:pt x="357" y="88"/>
                    </a:cubicBezTo>
                    <a:cubicBezTo>
                      <a:pt x="323" y="30"/>
                      <a:pt x="250" y="1"/>
                      <a:pt x="18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896" name="Google Shape;896;p42"/>
            <p:cNvGrpSpPr/>
            <p:nvPr/>
          </p:nvGrpSpPr>
          <p:grpSpPr>
            <a:xfrm>
              <a:off x="723837" y="1482615"/>
              <a:ext cx="267223" cy="233165"/>
              <a:chOff x="6908262" y="1240186"/>
              <a:chExt cx="472209" cy="412024"/>
            </a:xfrm>
          </p:grpSpPr>
          <p:sp>
            <p:nvSpPr>
              <p:cNvPr id="897" name="Google Shape;897;p42"/>
              <p:cNvSpPr/>
              <p:nvPr/>
            </p:nvSpPr>
            <p:spPr>
              <a:xfrm>
                <a:off x="7105958" y="1594618"/>
                <a:ext cx="76769" cy="17929"/>
              </a:xfrm>
              <a:custGeom>
                <a:rect b="b" l="l" r="r" t="t"/>
                <a:pathLst>
                  <a:path extrusionOk="0" h="376" w="1610">
                    <a:moveTo>
                      <a:pt x="181" y="0"/>
                    </a:moveTo>
                    <a:cubicBezTo>
                      <a:pt x="84" y="0"/>
                      <a:pt x="1" y="84"/>
                      <a:pt x="1" y="181"/>
                    </a:cubicBezTo>
                    <a:cubicBezTo>
                      <a:pt x="1" y="292"/>
                      <a:pt x="84" y="375"/>
                      <a:pt x="181" y="375"/>
                    </a:cubicBezTo>
                    <a:lnTo>
                      <a:pt x="1429" y="375"/>
                    </a:lnTo>
                    <a:cubicBezTo>
                      <a:pt x="1540" y="375"/>
                      <a:pt x="1609" y="292"/>
                      <a:pt x="1609" y="181"/>
                    </a:cubicBezTo>
                    <a:cubicBezTo>
                      <a:pt x="1609" y="84"/>
                      <a:pt x="1540" y="0"/>
                      <a:pt x="142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98" name="Google Shape;898;p42"/>
              <p:cNvSpPr/>
              <p:nvPr/>
            </p:nvSpPr>
            <p:spPr>
              <a:xfrm>
                <a:off x="7080209" y="1365642"/>
                <a:ext cx="136229" cy="159593"/>
              </a:xfrm>
              <a:custGeom>
                <a:rect b="b" l="l" r="r" t="t"/>
                <a:pathLst>
                  <a:path extrusionOk="0" h="3347" w="2857">
                    <a:moveTo>
                      <a:pt x="1054" y="2237"/>
                    </a:moveTo>
                    <a:cubicBezTo>
                      <a:pt x="1262" y="2237"/>
                      <a:pt x="1415" y="2404"/>
                      <a:pt x="1415" y="2598"/>
                    </a:cubicBezTo>
                    <a:lnTo>
                      <a:pt x="1415" y="2611"/>
                    </a:lnTo>
                    <a:cubicBezTo>
                      <a:pt x="1415" y="2820"/>
                      <a:pt x="1262" y="2972"/>
                      <a:pt x="1054" y="2972"/>
                    </a:cubicBezTo>
                    <a:lnTo>
                      <a:pt x="735" y="2972"/>
                    </a:lnTo>
                    <a:cubicBezTo>
                      <a:pt x="541" y="2972"/>
                      <a:pt x="374" y="2820"/>
                      <a:pt x="374" y="2611"/>
                    </a:cubicBezTo>
                    <a:lnTo>
                      <a:pt x="374" y="2598"/>
                    </a:lnTo>
                    <a:cubicBezTo>
                      <a:pt x="374" y="2404"/>
                      <a:pt x="541" y="2237"/>
                      <a:pt x="735" y="2237"/>
                    </a:cubicBezTo>
                    <a:close/>
                    <a:moveTo>
                      <a:pt x="1594" y="1"/>
                    </a:moveTo>
                    <a:cubicBezTo>
                      <a:pt x="1580" y="1"/>
                      <a:pt x="1567" y="2"/>
                      <a:pt x="1553" y="4"/>
                    </a:cubicBezTo>
                    <a:cubicBezTo>
                      <a:pt x="1470" y="32"/>
                      <a:pt x="1415" y="102"/>
                      <a:pt x="1415" y="185"/>
                    </a:cubicBezTo>
                    <a:lnTo>
                      <a:pt x="1415" y="1960"/>
                    </a:lnTo>
                    <a:cubicBezTo>
                      <a:pt x="1317" y="1904"/>
                      <a:pt x="1193" y="1862"/>
                      <a:pt x="1054" y="1862"/>
                    </a:cubicBezTo>
                    <a:lnTo>
                      <a:pt x="735" y="1862"/>
                    </a:lnTo>
                    <a:cubicBezTo>
                      <a:pt x="333" y="1862"/>
                      <a:pt x="0" y="2195"/>
                      <a:pt x="0" y="2598"/>
                    </a:cubicBezTo>
                    <a:lnTo>
                      <a:pt x="0" y="2611"/>
                    </a:lnTo>
                    <a:cubicBezTo>
                      <a:pt x="0" y="3014"/>
                      <a:pt x="333" y="3347"/>
                      <a:pt x="735" y="3347"/>
                    </a:cubicBezTo>
                    <a:lnTo>
                      <a:pt x="1054" y="3347"/>
                    </a:lnTo>
                    <a:cubicBezTo>
                      <a:pt x="1456" y="3347"/>
                      <a:pt x="1789" y="3014"/>
                      <a:pt x="1789" y="2611"/>
                    </a:cubicBezTo>
                    <a:lnTo>
                      <a:pt x="1789" y="2598"/>
                    </a:lnTo>
                    <a:lnTo>
                      <a:pt x="1789" y="614"/>
                    </a:lnTo>
                    <a:cubicBezTo>
                      <a:pt x="1872" y="670"/>
                      <a:pt x="1983" y="725"/>
                      <a:pt x="2108" y="767"/>
                    </a:cubicBezTo>
                    <a:cubicBezTo>
                      <a:pt x="2399" y="850"/>
                      <a:pt x="2469" y="1058"/>
                      <a:pt x="2469" y="1058"/>
                    </a:cubicBezTo>
                    <a:lnTo>
                      <a:pt x="2482" y="1086"/>
                    </a:lnTo>
                    <a:cubicBezTo>
                      <a:pt x="2505" y="1154"/>
                      <a:pt x="2575" y="1204"/>
                      <a:pt x="2645" y="1204"/>
                    </a:cubicBezTo>
                    <a:cubicBezTo>
                      <a:pt x="2661" y="1204"/>
                      <a:pt x="2676" y="1202"/>
                      <a:pt x="2691" y="1197"/>
                    </a:cubicBezTo>
                    <a:cubicBezTo>
                      <a:pt x="2802" y="1183"/>
                      <a:pt x="2857" y="1072"/>
                      <a:pt x="2829" y="975"/>
                    </a:cubicBezTo>
                    <a:lnTo>
                      <a:pt x="2829" y="961"/>
                    </a:lnTo>
                    <a:cubicBezTo>
                      <a:pt x="2787" y="808"/>
                      <a:pt x="2607" y="531"/>
                      <a:pt x="2219" y="407"/>
                    </a:cubicBezTo>
                    <a:cubicBezTo>
                      <a:pt x="1914" y="309"/>
                      <a:pt x="1775" y="115"/>
                      <a:pt x="1761" y="87"/>
                    </a:cubicBezTo>
                    <a:cubicBezTo>
                      <a:pt x="1726" y="30"/>
                      <a:pt x="1663" y="1"/>
                      <a:pt x="159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99" name="Google Shape;899;p42"/>
              <p:cNvSpPr/>
              <p:nvPr/>
            </p:nvSpPr>
            <p:spPr>
              <a:xfrm>
                <a:off x="7019365" y="1240186"/>
                <a:ext cx="249999" cy="412024"/>
              </a:xfrm>
              <a:custGeom>
                <a:rect b="b" l="l" r="r" t="t"/>
                <a:pathLst>
                  <a:path extrusionOk="0" h="8641" w="5243">
                    <a:moveTo>
                      <a:pt x="3578" y="361"/>
                    </a:moveTo>
                    <a:lnTo>
                      <a:pt x="3578" y="403"/>
                    </a:lnTo>
                    <a:lnTo>
                      <a:pt x="3578" y="666"/>
                    </a:lnTo>
                    <a:cubicBezTo>
                      <a:pt x="3578" y="736"/>
                      <a:pt x="3523" y="791"/>
                      <a:pt x="3453" y="791"/>
                    </a:cubicBezTo>
                    <a:lnTo>
                      <a:pt x="1803" y="791"/>
                    </a:lnTo>
                    <a:cubicBezTo>
                      <a:pt x="1720" y="791"/>
                      <a:pt x="1665" y="736"/>
                      <a:pt x="1665" y="666"/>
                    </a:cubicBezTo>
                    <a:lnTo>
                      <a:pt x="1665" y="403"/>
                    </a:lnTo>
                    <a:lnTo>
                      <a:pt x="1665" y="361"/>
                    </a:lnTo>
                    <a:close/>
                    <a:moveTo>
                      <a:pt x="832" y="0"/>
                    </a:moveTo>
                    <a:cubicBezTo>
                      <a:pt x="374" y="0"/>
                      <a:pt x="0" y="375"/>
                      <a:pt x="0" y="832"/>
                    </a:cubicBezTo>
                    <a:lnTo>
                      <a:pt x="0" y="1636"/>
                    </a:lnTo>
                    <a:cubicBezTo>
                      <a:pt x="0" y="1747"/>
                      <a:pt x="84" y="1831"/>
                      <a:pt x="180" y="1831"/>
                    </a:cubicBezTo>
                    <a:cubicBezTo>
                      <a:pt x="291" y="1831"/>
                      <a:pt x="374" y="1747"/>
                      <a:pt x="374" y="1636"/>
                    </a:cubicBezTo>
                    <a:lnTo>
                      <a:pt x="374" y="832"/>
                    </a:lnTo>
                    <a:cubicBezTo>
                      <a:pt x="374" y="569"/>
                      <a:pt x="568" y="361"/>
                      <a:pt x="832" y="361"/>
                    </a:cubicBezTo>
                    <a:lnTo>
                      <a:pt x="1262" y="361"/>
                    </a:lnTo>
                    <a:cubicBezTo>
                      <a:pt x="1276" y="361"/>
                      <a:pt x="1290" y="388"/>
                      <a:pt x="1290" y="403"/>
                    </a:cubicBezTo>
                    <a:lnTo>
                      <a:pt x="1290" y="666"/>
                    </a:lnTo>
                    <a:cubicBezTo>
                      <a:pt x="1290" y="943"/>
                      <a:pt x="1526" y="1165"/>
                      <a:pt x="1803" y="1165"/>
                    </a:cubicBezTo>
                    <a:lnTo>
                      <a:pt x="3453" y="1165"/>
                    </a:lnTo>
                    <a:cubicBezTo>
                      <a:pt x="3730" y="1165"/>
                      <a:pt x="3952" y="943"/>
                      <a:pt x="3952" y="666"/>
                    </a:cubicBezTo>
                    <a:lnTo>
                      <a:pt x="3952" y="403"/>
                    </a:lnTo>
                    <a:cubicBezTo>
                      <a:pt x="3952" y="388"/>
                      <a:pt x="3967" y="361"/>
                      <a:pt x="3994" y="361"/>
                    </a:cubicBezTo>
                    <a:lnTo>
                      <a:pt x="4410" y="361"/>
                    </a:lnTo>
                    <a:cubicBezTo>
                      <a:pt x="4673" y="361"/>
                      <a:pt x="4882" y="569"/>
                      <a:pt x="4882" y="832"/>
                    </a:cubicBezTo>
                    <a:lnTo>
                      <a:pt x="4882" y="7808"/>
                    </a:lnTo>
                    <a:cubicBezTo>
                      <a:pt x="4882" y="8058"/>
                      <a:pt x="4673" y="8265"/>
                      <a:pt x="4410" y="8265"/>
                    </a:cubicBezTo>
                    <a:lnTo>
                      <a:pt x="832" y="8265"/>
                    </a:lnTo>
                    <a:cubicBezTo>
                      <a:pt x="583" y="8265"/>
                      <a:pt x="374" y="8058"/>
                      <a:pt x="374" y="7808"/>
                    </a:cubicBezTo>
                    <a:lnTo>
                      <a:pt x="374" y="3273"/>
                    </a:lnTo>
                    <a:cubicBezTo>
                      <a:pt x="374" y="3162"/>
                      <a:pt x="291" y="3079"/>
                      <a:pt x="180" y="3079"/>
                    </a:cubicBezTo>
                    <a:cubicBezTo>
                      <a:pt x="84" y="3079"/>
                      <a:pt x="0" y="3162"/>
                      <a:pt x="0" y="3273"/>
                    </a:cubicBezTo>
                    <a:lnTo>
                      <a:pt x="0" y="7808"/>
                    </a:lnTo>
                    <a:cubicBezTo>
                      <a:pt x="0" y="8265"/>
                      <a:pt x="374" y="8640"/>
                      <a:pt x="832" y="8640"/>
                    </a:cubicBezTo>
                    <a:lnTo>
                      <a:pt x="4410" y="8640"/>
                    </a:lnTo>
                    <a:cubicBezTo>
                      <a:pt x="4882" y="8640"/>
                      <a:pt x="5242" y="8265"/>
                      <a:pt x="5242" y="7808"/>
                    </a:cubicBezTo>
                    <a:lnTo>
                      <a:pt x="5242" y="832"/>
                    </a:lnTo>
                    <a:cubicBezTo>
                      <a:pt x="5242" y="375"/>
                      <a:pt x="4882" y="0"/>
                      <a:pt x="441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0" name="Google Shape;900;p42"/>
              <p:cNvSpPr/>
              <p:nvPr/>
            </p:nvSpPr>
            <p:spPr>
              <a:xfrm>
                <a:off x="6955183" y="1401691"/>
                <a:ext cx="41722" cy="97606"/>
              </a:xfrm>
              <a:custGeom>
                <a:rect b="b" l="l" r="r" t="t"/>
                <a:pathLst>
                  <a:path extrusionOk="0" h="2047" w="875">
                    <a:moveTo>
                      <a:pt x="668" y="1"/>
                    </a:moveTo>
                    <a:cubicBezTo>
                      <a:pt x="621" y="1"/>
                      <a:pt x="576" y="18"/>
                      <a:pt x="542" y="52"/>
                    </a:cubicBezTo>
                    <a:cubicBezTo>
                      <a:pt x="1" y="594"/>
                      <a:pt x="1" y="1454"/>
                      <a:pt x="542" y="1994"/>
                    </a:cubicBezTo>
                    <a:cubicBezTo>
                      <a:pt x="576" y="2029"/>
                      <a:pt x="625" y="2046"/>
                      <a:pt x="673" y="2046"/>
                    </a:cubicBezTo>
                    <a:cubicBezTo>
                      <a:pt x="722" y="2046"/>
                      <a:pt x="771" y="2029"/>
                      <a:pt x="805" y="1994"/>
                    </a:cubicBezTo>
                    <a:cubicBezTo>
                      <a:pt x="875" y="1911"/>
                      <a:pt x="875" y="1800"/>
                      <a:pt x="805" y="1731"/>
                    </a:cubicBezTo>
                    <a:cubicBezTo>
                      <a:pt x="417" y="1343"/>
                      <a:pt x="417" y="705"/>
                      <a:pt x="805" y="316"/>
                    </a:cubicBezTo>
                    <a:cubicBezTo>
                      <a:pt x="875" y="246"/>
                      <a:pt x="875" y="122"/>
                      <a:pt x="805" y="52"/>
                    </a:cubicBezTo>
                    <a:cubicBezTo>
                      <a:pt x="763" y="18"/>
                      <a:pt x="715" y="1"/>
                      <a:pt x="66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1" name="Google Shape;901;p42"/>
              <p:cNvSpPr/>
              <p:nvPr/>
            </p:nvSpPr>
            <p:spPr>
              <a:xfrm>
                <a:off x="6908262" y="1371269"/>
                <a:ext cx="58220" cy="158592"/>
              </a:xfrm>
              <a:custGeom>
                <a:rect b="b" l="l" r="r" t="t"/>
                <a:pathLst>
                  <a:path extrusionOk="0" h="3326" w="1221">
                    <a:moveTo>
                      <a:pt x="1014" y="1"/>
                    </a:moveTo>
                    <a:cubicBezTo>
                      <a:pt x="967" y="1"/>
                      <a:pt x="922" y="18"/>
                      <a:pt x="888" y="52"/>
                    </a:cubicBezTo>
                    <a:cubicBezTo>
                      <a:pt x="1" y="940"/>
                      <a:pt x="1" y="2382"/>
                      <a:pt x="888" y="3270"/>
                    </a:cubicBezTo>
                    <a:cubicBezTo>
                      <a:pt x="916" y="3297"/>
                      <a:pt x="971" y="3325"/>
                      <a:pt x="1012" y="3325"/>
                    </a:cubicBezTo>
                    <a:cubicBezTo>
                      <a:pt x="1068" y="3325"/>
                      <a:pt x="1110" y="3297"/>
                      <a:pt x="1151" y="3270"/>
                    </a:cubicBezTo>
                    <a:cubicBezTo>
                      <a:pt x="1221" y="3201"/>
                      <a:pt x="1221" y="3076"/>
                      <a:pt x="1151" y="3007"/>
                    </a:cubicBezTo>
                    <a:cubicBezTo>
                      <a:pt x="402" y="2258"/>
                      <a:pt x="402" y="1051"/>
                      <a:pt x="1151" y="316"/>
                    </a:cubicBezTo>
                    <a:cubicBezTo>
                      <a:pt x="1221" y="247"/>
                      <a:pt x="1221" y="122"/>
                      <a:pt x="1151" y="52"/>
                    </a:cubicBezTo>
                    <a:cubicBezTo>
                      <a:pt x="1109" y="18"/>
                      <a:pt x="1061" y="1"/>
                      <a:pt x="101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2" name="Google Shape;902;p42"/>
              <p:cNvSpPr/>
              <p:nvPr/>
            </p:nvSpPr>
            <p:spPr>
              <a:xfrm>
                <a:off x="7291781" y="1401691"/>
                <a:ext cx="41722" cy="97606"/>
              </a:xfrm>
              <a:custGeom>
                <a:rect b="b" l="l" r="r" t="t"/>
                <a:pathLst>
                  <a:path extrusionOk="0" h="2047" w="875">
                    <a:moveTo>
                      <a:pt x="210" y="1"/>
                    </a:moveTo>
                    <a:cubicBezTo>
                      <a:pt x="163" y="1"/>
                      <a:pt x="119" y="18"/>
                      <a:pt x="84" y="52"/>
                    </a:cubicBezTo>
                    <a:cubicBezTo>
                      <a:pt x="1" y="122"/>
                      <a:pt x="1" y="246"/>
                      <a:pt x="84" y="316"/>
                    </a:cubicBezTo>
                    <a:cubicBezTo>
                      <a:pt x="472" y="705"/>
                      <a:pt x="472" y="1343"/>
                      <a:pt x="84" y="1731"/>
                    </a:cubicBezTo>
                    <a:cubicBezTo>
                      <a:pt x="1" y="1800"/>
                      <a:pt x="1" y="1911"/>
                      <a:pt x="84" y="1994"/>
                    </a:cubicBezTo>
                    <a:cubicBezTo>
                      <a:pt x="119" y="2029"/>
                      <a:pt x="163" y="2046"/>
                      <a:pt x="210" y="2046"/>
                    </a:cubicBezTo>
                    <a:cubicBezTo>
                      <a:pt x="257" y="2046"/>
                      <a:pt x="305" y="2029"/>
                      <a:pt x="347" y="1994"/>
                    </a:cubicBezTo>
                    <a:cubicBezTo>
                      <a:pt x="874" y="1454"/>
                      <a:pt x="874" y="594"/>
                      <a:pt x="347" y="52"/>
                    </a:cubicBezTo>
                    <a:cubicBezTo>
                      <a:pt x="305" y="18"/>
                      <a:pt x="257" y="1"/>
                      <a:pt x="2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3" name="Google Shape;903;p42"/>
              <p:cNvSpPr/>
              <p:nvPr/>
            </p:nvSpPr>
            <p:spPr>
              <a:xfrm>
                <a:off x="7322871" y="1371269"/>
                <a:ext cx="57600" cy="158449"/>
              </a:xfrm>
              <a:custGeom>
                <a:rect b="b" l="l" r="r" t="t"/>
                <a:pathLst>
                  <a:path extrusionOk="0" h="3323" w="1208">
                    <a:moveTo>
                      <a:pt x="196" y="1"/>
                    </a:moveTo>
                    <a:cubicBezTo>
                      <a:pt x="149" y="1"/>
                      <a:pt x="104" y="18"/>
                      <a:pt x="70" y="52"/>
                    </a:cubicBezTo>
                    <a:cubicBezTo>
                      <a:pt x="0" y="122"/>
                      <a:pt x="0" y="247"/>
                      <a:pt x="70" y="316"/>
                    </a:cubicBezTo>
                    <a:cubicBezTo>
                      <a:pt x="805" y="1051"/>
                      <a:pt x="805" y="2258"/>
                      <a:pt x="70" y="3007"/>
                    </a:cubicBezTo>
                    <a:cubicBezTo>
                      <a:pt x="0" y="3076"/>
                      <a:pt x="0" y="3201"/>
                      <a:pt x="70" y="3270"/>
                    </a:cubicBezTo>
                    <a:cubicBezTo>
                      <a:pt x="104" y="3305"/>
                      <a:pt x="149" y="3322"/>
                      <a:pt x="196" y="3322"/>
                    </a:cubicBezTo>
                    <a:cubicBezTo>
                      <a:pt x="243" y="3322"/>
                      <a:pt x="291" y="3305"/>
                      <a:pt x="333" y="3270"/>
                    </a:cubicBezTo>
                    <a:cubicBezTo>
                      <a:pt x="1207" y="2382"/>
                      <a:pt x="1207" y="940"/>
                      <a:pt x="333" y="52"/>
                    </a:cubicBezTo>
                    <a:cubicBezTo>
                      <a:pt x="291" y="18"/>
                      <a:pt x="243" y="1"/>
                      <a:pt x="19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04" name="Google Shape;904;p42"/>
              <p:cNvSpPr/>
              <p:nvPr/>
            </p:nvSpPr>
            <p:spPr>
              <a:xfrm>
                <a:off x="7018030" y="1348476"/>
                <a:ext cx="19502" cy="17786"/>
              </a:xfrm>
              <a:custGeom>
                <a:rect b="b" l="l" r="r" t="t"/>
                <a:pathLst>
                  <a:path extrusionOk="0" h="373" w="409">
                    <a:moveTo>
                      <a:pt x="207" y="1"/>
                    </a:moveTo>
                    <a:cubicBezTo>
                      <a:pt x="168" y="1"/>
                      <a:pt x="128" y="14"/>
                      <a:pt x="97" y="46"/>
                    </a:cubicBezTo>
                    <a:cubicBezTo>
                      <a:pt x="14" y="101"/>
                      <a:pt x="1" y="212"/>
                      <a:pt x="56" y="295"/>
                    </a:cubicBezTo>
                    <a:cubicBezTo>
                      <a:pt x="93" y="348"/>
                      <a:pt x="148" y="373"/>
                      <a:pt x="204" y="373"/>
                    </a:cubicBezTo>
                    <a:cubicBezTo>
                      <a:pt x="292" y="373"/>
                      <a:pt x="380" y="309"/>
                      <a:pt x="389" y="198"/>
                    </a:cubicBezTo>
                    <a:cubicBezTo>
                      <a:pt x="409" y="88"/>
                      <a:pt x="307" y="1"/>
                      <a:pt x="20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cxnSp>
          <p:nvCxnSpPr>
            <p:cNvPr id="905" name="Google Shape;905;p42"/>
            <p:cNvCxnSpPr/>
            <p:nvPr/>
          </p:nvCxnSpPr>
          <p:spPr>
            <a:xfrm>
              <a:off x="729625" y="1355100"/>
              <a:ext cx="2556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06" name="Google Shape;906;p42"/>
            <p:cNvCxnSpPr/>
            <p:nvPr/>
          </p:nvCxnSpPr>
          <p:spPr>
            <a:xfrm>
              <a:off x="729625" y="1845525"/>
              <a:ext cx="2556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907" name="Google Shape;907;p42"/>
          <p:cNvGrpSpPr/>
          <p:nvPr/>
        </p:nvGrpSpPr>
        <p:grpSpPr>
          <a:xfrm>
            <a:off x="4447576" y="1431502"/>
            <a:ext cx="240229" cy="233993"/>
            <a:chOff x="5548725" y="1996100"/>
            <a:chExt cx="275650" cy="269950"/>
          </a:xfrm>
        </p:grpSpPr>
        <p:sp>
          <p:nvSpPr>
            <p:cNvPr id="908" name="Google Shape;908;p42"/>
            <p:cNvSpPr/>
            <p:nvPr/>
          </p:nvSpPr>
          <p:spPr>
            <a:xfrm>
              <a:off x="5548725" y="1996100"/>
              <a:ext cx="275650" cy="269950"/>
            </a:xfrm>
            <a:custGeom>
              <a:rect b="b" l="l" r="r" t="t"/>
              <a:pathLst>
                <a:path extrusionOk="0" h="10798" w="11026">
                  <a:moveTo>
                    <a:pt x="5503" y="1"/>
                  </a:moveTo>
                  <a:cubicBezTo>
                    <a:pt x="5435" y="1"/>
                    <a:pt x="5367" y="2"/>
                    <a:pt x="5298" y="4"/>
                  </a:cubicBezTo>
                  <a:cubicBezTo>
                    <a:pt x="2330" y="130"/>
                    <a:pt x="0" y="2639"/>
                    <a:pt x="126" y="5607"/>
                  </a:cubicBezTo>
                  <a:cubicBezTo>
                    <a:pt x="247" y="8521"/>
                    <a:pt x="2646" y="10798"/>
                    <a:pt x="5524" y="10798"/>
                  </a:cubicBezTo>
                  <a:cubicBezTo>
                    <a:pt x="5592" y="10798"/>
                    <a:pt x="5660" y="10796"/>
                    <a:pt x="5728" y="10794"/>
                  </a:cubicBezTo>
                  <a:cubicBezTo>
                    <a:pt x="8709" y="10670"/>
                    <a:pt x="11026" y="8159"/>
                    <a:pt x="10915" y="5191"/>
                  </a:cubicBezTo>
                  <a:cubicBezTo>
                    <a:pt x="10792" y="2279"/>
                    <a:pt x="8394" y="1"/>
                    <a:pt x="5503" y="1"/>
                  </a:cubicBezTo>
                  <a:close/>
                </a:path>
              </a:pathLst>
            </a:custGeom>
            <a:solidFill>
              <a:srgbClr val="FF6A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9" name="Google Shape;909;p42"/>
            <p:cNvSpPr/>
            <p:nvPr/>
          </p:nvSpPr>
          <p:spPr>
            <a:xfrm>
              <a:off x="5652025" y="2075800"/>
              <a:ext cx="100250" cy="122700"/>
            </a:xfrm>
            <a:custGeom>
              <a:rect b="b" l="l" r="r" t="t"/>
              <a:pathLst>
                <a:path extrusionOk="0" h="4908" w="4010">
                  <a:moveTo>
                    <a:pt x="30" y="1"/>
                  </a:moveTo>
                  <a:cubicBezTo>
                    <a:pt x="16" y="1"/>
                    <a:pt x="1" y="14"/>
                    <a:pt x="1" y="34"/>
                  </a:cubicBezTo>
                  <a:lnTo>
                    <a:pt x="1" y="4874"/>
                  </a:lnTo>
                  <a:cubicBezTo>
                    <a:pt x="1" y="4895"/>
                    <a:pt x="16" y="4907"/>
                    <a:pt x="30" y="4907"/>
                  </a:cubicBezTo>
                  <a:cubicBezTo>
                    <a:pt x="35" y="4907"/>
                    <a:pt x="39" y="4906"/>
                    <a:pt x="43" y="4902"/>
                  </a:cubicBezTo>
                  <a:lnTo>
                    <a:pt x="3995" y="2475"/>
                  </a:lnTo>
                  <a:cubicBezTo>
                    <a:pt x="4009" y="2461"/>
                    <a:pt x="4009" y="2447"/>
                    <a:pt x="3995" y="2434"/>
                  </a:cubicBezTo>
                  <a:lnTo>
                    <a:pt x="43" y="6"/>
                  </a:lnTo>
                  <a:cubicBezTo>
                    <a:pt x="39" y="3"/>
                    <a:pt x="35" y="1"/>
                    <a:pt x="30" y="1"/>
                  </a:cubicBezTo>
                  <a:close/>
                </a:path>
              </a:pathLst>
            </a:custGeom>
            <a:solidFill>
              <a:srgbClr val="E8EA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10" name="Google Shape;910;p42"/>
          <p:cNvGrpSpPr/>
          <p:nvPr/>
        </p:nvGrpSpPr>
        <p:grpSpPr>
          <a:xfrm>
            <a:off x="4447576" y="2122125"/>
            <a:ext cx="240229" cy="233993"/>
            <a:chOff x="5548725" y="1996100"/>
            <a:chExt cx="275650" cy="269950"/>
          </a:xfrm>
        </p:grpSpPr>
        <p:sp>
          <p:nvSpPr>
            <p:cNvPr id="911" name="Google Shape;911;p42"/>
            <p:cNvSpPr/>
            <p:nvPr/>
          </p:nvSpPr>
          <p:spPr>
            <a:xfrm>
              <a:off x="5548725" y="1996100"/>
              <a:ext cx="275650" cy="269950"/>
            </a:xfrm>
            <a:custGeom>
              <a:rect b="b" l="l" r="r" t="t"/>
              <a:pathLst>
                <a:path extrusionOk="0" h="10798" w="11026">
                  <a:moveTo>
                    <a:pt x="5503" y="1"/>
                  </a:moveTo>
                  <a:cubicBezTo>
                    <a:pt x="5435" y="1"/>
                    <a:pt x="5367" y="2"/>
                    <a:pt x="5298" y="4"/>
                  </a:cubicBezTo>
                  <a:cubicBezTo>
                    <a:pt x="2330" y="130"/>
                    <a:pt x="0" y="2639"/>
                    <a:pt x="126" y="5607"/>
                  </a:cubicBezTo>
                  <a:cubicBezTo>
                    <a:pt x="247" y="8521"/>
                    <a:pt x="2646" y="10798"/>
                    <a:pt x="5524" y="10798"/>
                  </a:cubicBezTo>
                  <a:cubicBezTo>
                    <a:pt x="5592" y="10798"/>
                    <a:pt x="5660" y="10796"/>
                    <a:pt x="5728" y="10794"/>
                  </a:cubicBezTo>
                  <a:cubicBezTo>
                    <a:pt x="8709" y="10670"/>
                    <a:pt x="11026" y="8159"/>
                    <a:pt x="10915" y="5191"/>
                  </a:cubicBezTo>
                  <a:cubicBezTo>
                    <a:pt x="10792" y="2279"/>
                    <a:pt x="8394" y="1"/>
                    <a:pt x="5503" y="1"/>
                  </a:cubicBezTo>
                  <a:close/>
                </a:path>
              </a:pathLst>
            </a:custGeom>
            <a:solidFill>
              <a:srgbClr val="FF6A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2" name="Google Shape;912;p42"/>
            <p:cNvSpPr/>
            <p:nvPr/>
          </p:nvSpPr>
          <p:spPr>
            <a:xfrm>
              <a:off x="5652025" y="2075800"/>
              <a:ext cx="100250" cy="122700"/>
            </a:xfrm>
            <a:custGeom>
              <a:rect b="b" l="l" r="r" t="t"/>
              <a:pathLst>
                <a:path extrusionOk="0" h="4908" w="4010">
                  <a:moveTo>
                    <a:pt x="30" y="1"/>
                  </a:moveTo>
                  <a:cubicBezTo>
                    <a:pt x="16" y="1"/>
                    <a:pt x="1" y="14"/>
                    <a:pt x="1" y="34"/>
                  </a:cubicBezTo>
                  <a:lnTo>
                    <a:pt x="1" y="4874"/>
                  </a:lnTo>
                  <a:cubicBezTo>
                    <a:pt x="1" y="4895"/>
                    <a:pt x="16" y="4907"/>
                    <a:pt x="30" y="4907"/>
                  </a:cubicBezTo>
                  <a:cubicBezTo>
                    <a:pt x="35" y="4907"/>
                    <a:pt x="39" y="4906"/>
                    <a:pt x="43" y="4902"/>
                  </a:cubicBezTo>
                  <a:lnTo>
                    <a:pt x="3995" y="2475"/>
                  </a:lnTo>
                  <a:cubicBezTo>
                    <a:pt x="4009" y="2461"/>
                    <a:pt x="4009" y="2447"/>
                    <a:pt x="3995" y="2434"/>
                  </a:cubicBezTo>
                  <a:lnTo>
                    <a:pt x="43" y="6"/>
                  </a:lnTo>
                  <a:cubicBezTo>
                    <a:pt x="39" y="3"/>
                    <a:pt x="35" y="1"/>
                    <a:pt x="30" y="1"/>
                  </a:cubicBezTo>
                  <a:close/>
                </a:path>
              </a:pathLst>
            </a:custGeom>
            <a:solidFill>
              <a:srgbClr val="E8EA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13" name="Google Shape;913;p42"/>
          <p:cNvGrpSpPr/>
          <p:nvPr/>
        </p:nvGrpSpPr>
        <p:grpSpPr>
          <a:xfrm>
            <a:off x="4447576" y="2812747"/>
            <a:ext cx="240229" cy="233993"/>
            <a:chOff x="5548725" y="1996100"/>
            <a:chExt cx="275650" cy="269950"/>
          </a:xfrm>
        </p:grpSpPr>
        <p:sp>
          <p:nvSpPr>
            <p:cNvPr id="914" name="Google Shape;914;p42"/>
            <p:cNvSpPr/>
            <p:nvPr/>
          </p:nvSpPr>
          <p:spPr>
            <a:xfrm>
              <a:off x="5548725" y="1996100"/>
              <a:ext cx="275650" cy="269950"/>
            </a:xfrm>
            <a:custGeom>
              <a:rect b="b" l="l" r="r" t="t"/>
              <a:pathLst>
                <a:path extrusionOk="0" h="10798" w="11026">
                  <a:moveTo>
                    <a:pt x="5503" y="1"/>
                  </a:moveTo>
                  <a:cubicBezTo>
                    <a:pt x="5435" y="1"/>
                    <a:pt x="5367" y="2"/>
                    <a:pt x="5298" y="4"/>
                  </a:cubicBezTo>
                  <a:cubicBezTo>
                    <a:pt x="2330" y="130"/>
                    <a:pt x="0" y="2639"/>
                    <a:pt x="126" y="5607"/>
                  </a:cubicBezTo>
                  <a:cubicBezTo>
                    <a:pt x="247" y="8521"/>
                    <a:pt x="2646" y="10798"/>
                    <a:pt x="5524" y="10798"/>
                  </a:cubicBezTo>
                  <a:cubicBezTo>
                    <a:pt x="5592" y="10798"/>
                    <a:pt x="5660" y="10796"/>
                    <a:pt x="5728" y="10794"/>
                  </a:cubicBezTo>
                  <a:cubicBezTo>
                    <a:pt x="8709" y="10670"/>
                    <a:pt x="11026" y="8159"/>
                    <a:pt x="10915" y="5191"/>
                  </a:cubicBezTo>
                  <a:cubicBezTo>
                    <a:pt x="10792" y="2279"/>
                    <a:pt x="8394" y="1"/>
                    <a:pt x="5503" y="1"/>
                  </a:cubicBezTo>
                  <a:close/>
                </a:path>
              </a:pathLst>
            </a:custGeom>
            <a:solidFill>
              <a:srgbClr val="FF6A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5" name="Google Shape;915;p42"/>
            <p:cNvSpPr/>
            <p:nvPr/>
          </p:nvSpPr>
          <p:spPr>
            <a:xfrm>
              <a:off x="5652025" y="2075800"/>
              <a:ext cx="100250" cy="122700"/>
            </a:xfrm>
            <a:custGeom>
              <a:rect b="b" l="l" r="r" t="t"/>
              <a:pathLst>
                <a:path extrusionOk="0" h="4908" w="4010">
                  <a:moveTo>
                    <a:pt x="30" y="1"/>
                  </a:moveTo>
                  <a:cubicBezTo>
                    <a:pt x="16" y="1"/>
                    <a:pt x="1" y="14"/>
                    <a:pt x="1" y="34"/>
                  </a:cubicBezTo>
                  <a:lnTo>
                    <a:pt x="1" y="4874"/>
                  </a:lnTo>
                  <a:cubicBezTo>
                    <a:pt x="1" y="4895"/>
                    <a:pt x="16" y="4907"/>
                    <a:pt x="30" y="4907"/>
                  </a:cubicBezTo>
                  <a:cubicBezTo>
                    <a:pt x="35" y="4907"/>
                    <a:pt x="39" y="4906"/>
                    <a:pt x="43" y="4902"/>
                  </a:cubicBezTo>
                  <a:lnTo>
                    <a:pt x="3995" y="2475"/>
                  </a:lnTo>
                  <a:cubicBezTo>
                    <a:pt x="4009" y="2461"/>
                    <a:pt x="4009" y="2447"/>
                    <a:pt x="3995" y="2434"/>
                  </a:cubicBezTo>
                  <a:lnTo>
                    <a:pt x="43" y="6"/>
                  </a:lnTo>
                  <a:cubicBezTo>
                    <a:pt x="39" y="3"/>
                    <a:pt x="35" y="1"/>
                    <a:pt x="30" y="1"/>
                  </a:cubicBezTo>
                  <a:close/>
                </a:path>
              </a:pathLst>
            </a:custGeom>
            <a:solidFill>
              <a:srgbClr val="E8EA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16" name="Google Shape;916;p42"/>
          <p:cNvGrpSpPr/>
          <p:nvPr/>
        </p:nvGrpSpPr>
        <p:grpSpPr>
          <a:xfrm>
            <a:off x="4447576" y="3503369"/>
            <a:ext cx="240229" cy="233993"/>
            <a:chOff x="5548725" y="1996100"/>
            <a:chExt cx="275650" cy="269950"/>
          </a:xfrm>
        </p:grpSpPr>
        <p:sp>
          <p:nvSpPr>
            <p:cNvPr id="917" name="Google Shape;917;p42"/>
            <p:cNvSpPr/>
            <p:nvPr/>
          </p:nvSpPr>
          <p:spPr>
            <a:xfrm>
              <a:off x="5548725" y="1996100"/>
              <a:ext cx="275650" cy="269950"/>
            </a:xfrm>
            <a:custGeom>
              <a:rect b="b" l="l" r="r" t="t"/>
              <a:pathLst>
                <a:path extrusionOk="0" h="10798" w="11026">
                  <a:moveTo>
                    <a:pt x="5503" y="1"/>
                  </a:moveTo>
                  <a:cubicBezTo>
                    <a:pt x="5435" y="1"/>
                    <a:pt x="5367" y="2"/>
                    <a:pt x="5298" y="4"/>
                  </a:cubicBezTo>
                  <a:cubicBezTo>
                    <a:pt x="2330" y="130"/>
                    <a:pt x="0" y="2639"/>
                    <a:pt x="126" y="5607"/>
                  </a:cubicBezTo>
                  <a:cubicBezTo>
                    <a:pt x="247" y="8521"/>
                    <a:pt x="2646" y="10798"/>
                    <a:pt x="5524" y="10798"/>
                  </a:cubicBezTo>
                  <a:cubicBezTo>
                    <a:pt x="5592" y="10798"/>
                    <a:pt x="5660" y="10796"/>
                    <a:pt x="5728" y="10794"/>
                  </a:cubicBezTo>
                  <a:cubicBezTo>
                    <a:pt x="8709" y="10670"/>
                    <a:pt x="11026" y="8159"/>
                    <a:pt x="10915" y="5191"/>
                  </a:cubicBezTo>
                  <a:cubicBezTo>
                    <a:pt x="10792" y="2279"/>
                    <a:pt x="8394" y="1"/>
                    <a:pt x="5503" y="1"/>
                  </a:cubicBezTo>
                  <a:close/>
                </a:path>
              </a:pathLst>
            </a:custGeom>
            <a:solidFill>
              <a:srgbClr val="FF6A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8" name="Google Shape;918;p42"/>
            <p:cNvSpPr/>
            <p:nvPr/>
          </p:nvSpPr>
          <p:spPr>
            <a:xfrm>
              <a:off x="5652025" y="2075800"/>
              <a:ext cx="100250" cy="122700"/>
            </a:xfrm>
            <a:custGeom>
              <a:rect b="b" l="l" r="r" t="t"/>
              <a:pathLst>
                <a:path extrusionOk="0" h="4908" w="4010">
                  <a:moveTo>
                    <a:pt x="30" y="1"/>
                  </a:moveTo>
                  <a:cubicBezTo>
                    <a:pt x="16" y="1"/>
                    <a:pt x="1" y="14"/>
                    <a:pt x="1" y="34"/>
                  </a:cubicBezTo>
                  <a:lnTo>
                    <a:pt x="1" y="4874"/>
                  </a:lnTo>
                  <a:cubicBezTo>
                    <a:pt x="1" y="4895"/>
                    <a:pt x="16" y="4907"/>
                    <a:pt x="30" y="4907"/>
                  </a:cubicBezTo>
                  <a:cubicBezTo>
                    <a:pt x="35" y="4907"/>
                    <a:pt x="39" y="4906"/>
                    <a:pt x="43" y="4902"/>
                  </a:cubicBezTo>
                  <a:lnTo>
                    <a:pt x="3995" y="2475"/>
                  </a:lnTo>
                  <a:cubicBezTo>
                    <a:pt x="4009" y="2461"/>
                    <a:pt x="4009" y="2447"/>
                    <a:pt x="3995" y="2434"/>
                  </a:cubicBezTo>
                  <a:lnTo>
                    <a:pt x="43" y="6"/>
                  </a:lnTo>
                  <a:cubicBezTo>
                    <a:pt x="39" y="3"/>
                    <a:pt x="35" y="1"/>
                    <a:pt x="30" y="1"/>
                  </a:cubicBezTo>
                  <a:close/>
                </a:path>
              </a:pathLst>
            </a:custGeom>
            <a:solidFill>
              <a:srgbClr val="E8EA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19" name="Google Shape;919;p42"/>
          <p:cNvGrpSpPr/>
          <p:nvPr/>
        </p:nvGrpSpPr>
        <p:grpSpPr>
          <a:xfrm>
            <a:off x="4447576" y="4193992"/>
            <a:ext cx="240229" cy="233993"/>
            <a:chOff x="5548725" y="1996100"/>
            <a:chExt cx="275650" cy="269950"/>
          </a:xfrm>
        </p:grpSpPr>
        <p:sp>
          <p:nvSpPr>
            <p:cNvPr id="920" name="Google Shape;920;p42"/>
            <p:cNvSpPr/>
            <p:nvPr/>
          </p:nvSpPr>
          <p:spPr>
            <a:xfrm>
              <a:off x="5548725" y="1996100"/>
              <a:ext cx="275650" cy="269950"/>
            </a:xfrm>
            <a:custGeom>
              <a:rect b="b" l="l" r="r" t="t"/>
              <a:pathLst>
                <a:path extrusionOk="0" h="10798" w="11026">
                  <a:moveTo>
                    <a:pt x="5503" y="1"/>
                  </a:moveTo>
                  <a:cubicBezTo>
                    <a:pt x="5435" y="1"/>
                    <a:pt x="5367" y="2"/>
                    <a:pt x="5298" y="4"/>
                  </a:cubicBezTo>
                  <a:cubicBezTo>
                    <a:pt x="2330" y="130"/>
                    <a:pt x="0" y="2639"/>
                    <a:pt x="126" y="5607"/>
                  </a:cubicBezTo>
                  <a:cubicBezTo>
                    <a:pt x="247" y="8521"/>
                    <a:pt x="2646" y="10798"/>
                    <a:pt x="5524" y="10798"/>
                  </a:cubicBezTo>
                  <a:cubicBezTo>
                    <a:pt x="5592" y="10798"/>
                    <a:pt x="5660" y="10796"/>
                    <a:pt x="5728" y="10794"/>
                  </a:cubicBezTo>
                  <a:cubicBezTo>
                    <a:pt x="8709" y="10670"/>
                    <a:pt x="11026" y="8159"/>
                    <a:pt x="10915" y="5191"/>
                  </a:cubicBezTo>
                  <a:cubicBezTo>
                    <a:pt x="10792" y="2279"/>
                    <a:pt x="8394" y="1"/>
                    <a:pt x="5503" y="1"/>
                  </a:cubicBezTo>
                  <a:close/>
                </a:path>
              </a:pathLst>
            </a:custGeom>
            <a:solidFill>
              <a:srgbClr val="FF6A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1" name="Google Shape;921;p42"/>
            <p:cNvSpPr/>
            <p:nvPr/>
          </p:nvSpPr>
          <p:spPr>
            <a:xfrm>
              <a:off x="5652025" y="2075800"/>
              <a:ext cx="100250" cy="122700"/>
            </a:xfrm>
            <a:custGeom>
              <a:rect b="b" l="l" r="r" t="t"/>
              <a:pathLst>
                <a:path extrusionOk="0" h="4908" w="4010">
                  <a:moveTo>
                    <a:pt x="30" y="1"/>
                  </a:moveTo>
                  <a:cubicBezTo>
                    <a:pt x="16" y="1"/>
                    <a:pt x="1" y="14"/>
                    <a:pt x="1" y="34"/>
                  </a:cubicBezTo>
                  <a:lnTo>
                    <a:pt x="1" y="4874"/>
                  </a:lnTo>
                  <a:cubicBezTo>
                    <a:pt x="1" y="4895"/>
                    <a:pt x="16" y="4907"/>
                    <a:pt x="30" y="4907"/>
                  </a:cubicBezTo>
                  <a:cubicBezTo>
                    <a:pt x="35" y="4907"/>
                    <a:pt x="39" y="4906"/>
                    <a:pt x="43" y="4902"/>
                  </a:cubicBezTo>
                  <a:lnTo>
                    <a:pt x="3995" y="2475"/>
                  </a:lnTo>
                  <a:cubicBezTo>
                    <a:pt x="4009" y="2461"/>
                    <a:pt x="4009" y="2447"/>
                    <a:pt x="3995" y="2434"/>
                  </a:cubicBezTo>
                  <a:lnTo>
                    <a:pt x="43" y="6"/>
                  </a:lnTo>
                  <a:cubicBezTo>
                    <a:pt x="39" y="3"/>
                    <a:pt x="35" y="1"/>
                    <a:pt x="30" y="1"/>
                  </a:cubicBezTo>
                  <a:close/>
                </a:path>
              </a:pathLst>
            </a:custGeom>
            <a:solidFill>
              <a:srgbClr val="E8EA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22" name="Google Shape;922;p42"/>
          <p:cNvGrpSpPr/>
          <p:nvPr/>
        </p:nvGrpSpPr>
        <p:grpSpPr>
          <a:xfrm>
            <a:off x="8071251" y="1431502"/>
            <a:ext cx="240229" cy="233993"/>
            <a:chOff x="5548725" y="1996100"/>
            <a:chExt cx="275650" cy="269950"/>
          </a:xfrm>
        </p:grpSpPr>
        <p:sp>
          <p:nvSpPr>
            <p:cNvPr id="923" name="Google Shape;923;p42"/>
            <p:cNvSpPr/>
            <p:nvPr/>
          </p:nvSpPr>
          <p:spPr>
            <a:xfrm>
              <a:off x="5548725" y="1996100"/>
              <a:ext cx="275650" cy="269950"/>
            </a:xfrm>
            <a:custGeom>
              <a:rect b="b" l="l" r="r" t="t"/>
              <a:pathLst>
                <a:path extrusionOk="0" h="10798" w="11026">
                  <a:moveTo>
                    <a:pt x="5503" y="1"/>
                  </a:moveTo>
                  <a:cubicBezTo>
                    <a:pt x="5435" y="1"/>
                    <a:pt x="5367" y="2"/>
                    <a:pt x="5298" y="4"/>
                  </a:cubicBezTo>
                  <a:cubicBezTo>
                    <a:pt x="2330" y="130"/>
                    <a:pt x="0" y="2639"/>
                    <a:pt x="126" y="5607"/>
                  </a:cubicBezTo>
                  <a:cubicBezTo>
                    <a:pt x="247" y="8521"/>
                    <a:pt x="2646" y="10798"/>
                    <a:pt x="5524" y="10798"/>
                  </a:cubicBezTo>
                  <a:cubicBezTo>
                    <a:pt x="5592" y="10798"/>
                    <a:pt x="5660" y="10796"/>
                    <a:pt x="5728" y="10794"/>
                  </a:cubicBezTo>
                  <a:cubicBezTo>
                    <a:pt x="8709" y="10670"/>
                    <a:pt x="11026" y="8159"/>
                    <a:pt x="10915" y="5191"/>
                  </a:cubicBezTo>
                  <a:cubicBezTo>
                    <a:pt x="10792" y="2279"/>
                    <a:pt x="8394" y="1"/>
                    <a:pt x="5503" y="1"/>
                  </a:cubicBezTo>
                  <a:close/>
                </a:path>
              </a:pathLst>
            </a:custGeom>
            <a:solidFill>
              <a:srgbClr val="FF6A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4" name="Google Shape;924;p42"/>
            <p:cNvSpPr/>
            <p:nvPr/>
          </p:nvSpPr>
          <p:spPr>
            <a:xfrm>
              <a:off x="5652025" y="2075800"/>
              <a:ext cx="100250" cy="122700"/>
            </a:xfrm>
            <a:custGeom>
              <a:rect b="b" l="l" r="r" t="t"/>
              <a:pathLst>
                <a:path extrusionOk="0" h="4908" w="4010">
                  <a:moveTo>
                    <a:pt x="30" y="1"/>
                  </a:moveTo>
                  <a:cubicBezTo>
                    <a:pt x="16" y="1"/>
                    <a:pt x="1" y="14"/>
                    <a:pt x="1" y="34"/>
                  </a:cubicBezTo>
                  <a:lnTo>
                    <a:pt x="1" y="4874"/>
                  </a:lnTo>
                  <a:cubicBezTo>
                    <a:pt x="1" y="4895"/>
                    <a:pt x="16" y="4907"/>
                    <a:pt x="30" y="4907"/>
                  </a:cubicBezTo>
                  <a:cubicBezTo>
                    <a:pt x="35" y="4907"/>
                    <a:pt x="39" y="4906"/>
                    <a:pt x="43" y="4902"/>
                  </a:cubicBezTo>
                  <a:lnTo>
                    <a:pt x="3995" y="2475"/>
                  </a:lnTo>
                  <a:cubicBezTo>
                    <a:pt x="4009" y="2461"/>
                    <a:pt x="4009" y="2447"/>
                    <a:pt x="3995" y="2434"/>
                  </a:cubicBezTo>
                  <a:lnTo>
                    <a:pt x="43" y="6"/>
                  </a:lnTo>
                  <a:cubicBezTo>
                    <a:pt x="39" y="3"/>
                    <a:pt x="35" y="1"/>
                    <a:pt x="30" y="1"/>
                  </a:cubicBezTo>
                  <a:close/>
                </a:path>
              </a:pathLst>
            </a:custGeom>
            <a:solidFill>
              <a:srgbClr val="E8EA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25" name="Google Shape;925;p42"/>
          <p:cNvGrpSpPr/>
          <p:nvPr/>
        </p:nvGrpSpPr>
        <p:grpSpPr>
          <a:xfrm>
            <a:off x="8071251" y="2122125"/>
            <a:ext cx="240229" cy="233993"/>
            <a:chOff x="5548725" y="1996100"/>
            <a:chExt cx="275650" cy="269950"/>
          </a:xfrm>
        </p:grpSpPr>
        <p:sp>
          <p:nvSpPr>
            <p:cNvPr id="926" name="Google Shape;926;p42"/>
            <p:cNvSpPr/>
            <p:nvPr/>
          </p:nvSpPr>
          <p:spPr>
            <a:xfrm>
              <a:off x="5548725" y="1996100"/>
              <a:ext cx="275650" cy="269950"/>
            </a:xfrm>
            <a:custGeom>
              <a:rect b="b" l="l" r="r" t="t"/>
              <a:pathLst>
                <a:path extrusionOk="0" h="10798" w="11026">
                  <a:moveTo>
                    <a:pt x="5503" y="1"/>
                  </a:moveTo>
                  <a:cubicBezTo>
                    <a:pt x="5435" y="1"/>
                    <a:pt x="5367" y="2"/>
                    <a:pt x="5298" y="4"/>
                  </a:cubicBezTo>
                  <a:cubicBezTo>
                    <a:pt x="2330" y="130"/>
                    <a:pt x="0" y="2639"/>
                    <a:pt x="126" y="5607"/>
                  </a:cubicBezTo>
                  <a:cubicBezTo>
                    <a:pt x="247" y="8521"/>
                    <a:pt x="2646" y="10798"/>
                    <a:pt x="5524" y="10798"/>
                  </a:cubicBezTo>
                  <a:cubicBezTo>
                    <a:pt x="5592" y="10798"/>
                    <a:pt x="5660" y="10796"/>
                    <a:pt x="5728" y="10794"/>
                  </a:cubicBezTo>
                  <a:cubicBezTo>
                    <a:pt x="8709" y="10670"/>
                    <a:pt x="11026" y="8159"/>
                    <a:pt x="10915" y="5191"/>
                  </a:cubicBezTo>
                  <a:cubicBezTo>
                    <a:pt x="10792" y="2279"/>
                    <a:pt x="8394" y="1"/>
                    <a:pt x="5503" y="1"/>
                  </a:cubicBezTo>
                  <a:close/>
                </a:path>
              </a:pathLst>
            </a:custGeom>
            <a:solidFill>
              <a:srgbClr val="FF6A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7" name="Google Shape;927;p42"/>
            <p:cNvSpPr/>
            <p:nvPr/>
          </p:nvSpPr>
          <p:spPr>
            <a:xfrm>
              <a:off x="5652025" y="2075800"/>
              <a:ext cx="100250" cy="122700"/>
            </a:xfrm>
            <a:custGeom>
              <a:rect b="b" l="l" r="r" t="t"/>
              <a:pathLst>
                <a:path extrusionOk="0" h="4908" w="4010">
                  <a:moveTo>
                    <a:pt x="30" y="1"/>
                  </a:moveTo>
                  <a:cubicBezTo>
                    <a:pt x="16" y="1"/>
                    <a:pt x="1" y="14"/>
                    <a:pt x="1" y="34"/>
                  </a:cubicBezTo>
                  <a:lnTo>
                    <a:pt x="1" y="4874"/>
                  </a:lnTo>
                  <a:cubicBezTo>
                    <a:pt x="1" y="4895"/>
                    <a:pt x="16" y="4907"/>
                    <a:pt x="30" y="4907"/>
                  </a:cubicBezTo>
                  <a:cubicBezTo>
                    <a:pt x="35" y="4907"/>
                    <a:pt x="39" y="4906"/>
                    <a:pt x="43" y="4902"/>
                  </a:cubicBezTo>
                  <a:lnTo>
                    <a:pt x="3995" y="2475"/>
                  </a:lnTo>
                  <a:cubicBezTo>
                    <a:pt x="4009" y="2461"/>
                    <a:pt x="4009" y="2447"/>
                    <a:pt x="3995" y="2434"/>
                  </a:cubicBezTo>
                  <a:lnTo>
                    <a:pt x="43" y="6"/>
                  </a:lnTo>
                  <a:cubicBezTo>
                    <a:pt x="39" y="3"/>
                    <a:pt x="35" y="1"/>
                    <a:pt x="30" y="1"/>
                  </a:cubicBezTo>
                  <a:close/>
                </a:path>
              </a:pathLst>
            </a:custGeom>
            <a:solidFill>
              <a:srgbClr val="E8EA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28" name="Google Shape;928;p42"/>
          <p:cNvGrpSpPr/>
          <p:nvPr/>
        </p:nvGrpSpPr>
        <p:grpSpPr>
          <a:xfrm>
            <a:off x="8071251" y="2812747"/>
            <a:ext cx="240229" cy="233993"/>
            <a:chOff x="5548725" y="1996100"/>
            <a:chExt cx="275650" cy="269950"/>
          </a:xfrm>
        </p:grpSpPr>
        <p:sp>
          <p:nvSpPr>
            <p:cNvPr id="929" name="Google Shape;929;p42"/>
            <p:cNvSpPr/>
            <p:nvPr/>
          </p:nvSpPr>
          <p:spPr>
            <a:xfrm>
              <a:off x="5548725" y="1996100"/>
              <a:ext cx="275650" cy="269950"/>
            </a:xfrm>
            <a:custGeom>
              <a:rect b="b" l="l" r="r" t="t"/>
              <a:pathLst>
                <a:path extrusionOk="0" h="10798" w="11026">
                  <a:moveTo>
                    <a:pt x="5503" y="1"/>
                  </a:moveTo>
                  <a:cubicBezTo>
                    <a:pt x="5435" y="1"/>
                    <a:pt x="5367" y="2"/>
                    <a:pt x="5298" y="4"/>
                  </a:cubicBezTo>
                  <a:cubicBezTo>
                    <a:pt x="2330" y="130"/>
                    <a:pt x="0" y="2639"/>
                    <a:pt x="126" y="5607"/>
                  </a:cubicBezTo>
                  <a:cubicBezTo>
                    <a:pt x="247" y="8521"/>
                    <a:pt x="2646" y="10798"/>
                    <a:pt x="5524" y="10798"/>
                  </a:cubicBezTo>
                  <a:cubicBezTo>
                    <a:pt x="5592" y="10798"/>
                    <a:pt x="5660" y="10796"/>
                    <a:pt x="5728" y="10794"/>
                  </a:cubicBezTo>
                  <a:cubicBezTo>
                    <a:pt x="8709" y="10670"/>
                    <a:pt x="11026" y="8159"/>
                    <a:pt x="10915" y="5191"/>
                  </a:cubicBezTo>
                  <a:cubicBezTo>
                    <a:pt x="10792" y="2279"/>
                    <a:pt x="8394" y="1"/>
                    <a:pt x="5503" y="1"/>
                  </a:cubicBezTo>
                  <a:close/>
                </a:path>
              </a:pathLst>
            </a:custGeom>
            <a:solidFill>
              <a:srgbClr val="FF6A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0" name="Google Shape;930;p42"/>
            <p:cNvSpPr/>
            <p:nvPr/>
          </p:nvSpPr>
          <p:spPr>
            <a:xfrm>
              <a:off x="5652025" y="2075800"/>
              <a:ext cx="100250" cy="122700"/>
            </a:xfrm>
            <a:custGeom>
              <a:rect b="b" l="l" r="r" t="t"/>
              <a:pathLst>
                <a:path extrusionOk="0" h="4908" w="4010">
                  <a:moveTo>
                    <a:pt x="30" y="1"/>
                  </a:moveTo>
                  <a:cubicBezTo>
                    <a:pt x="16" y="1"/>
                    <a:pt x="1" y="14"/>
                    <a:pt x="1" y="34"/>
                  </a:cubicBezTo>
                  <a:lnTo>
                    <a:pt x="1" y="4874"/>
                  </a:lnTo>
                  <a:cubicBezTo>
                    <a:pt x="1" y="4895"/>
                    <a:pt x="16" y="4907"/>
                    <a:pt x="30" y="4907"/>
                  </a:cubicBezTo>
                  <a:cubicBezTo>
                    <a:pt x="35" y="4907"/>
                    <a:pt x="39" y="4906"/>
                    <a:pt x="43" y="4902"/>
                  </a:cubicBezTo>
                  <a:lnTo>
                    <a:pt x="3995" y="2475"/>
                  </a:lnTo>
                  <a:cubicBezTo>
                    <a:pt x="4009" y="2461"/>
                    <a:pt x="4009" y="2447"/>
                    <a:pt x="3995" y="2434"/>
                  </a:cubicBezTo>
                  <a:lnTo>
                    <a:pt x="43" y="6"/>
                  </a:lnTo>
                  <a:cubicBezTo>
                    <a:pt x="39" y="3"/>
                    <a:pt x="35" y="1"/>
                    <a:pt x="30" y="1"/>
                  </a:cubicBezTo>
                  <a:close/>
                </a:path>
              </a:pathLst>
            </a:custGeom>
            <a:solidFill>
              <a:srgbClr val="E8EA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31" name="Google Shape;931;p42"/>
          <p:cNvGrpSpPr/>
          <p:nvPr/>
        </p:nvGrpSpPr>
        <p:grpSpPr>
          <a:xfrm>
            <a:off x="8071251" y="3503369"/>
            <a:ext cx="240229" cy="233993"/>
            <a:chOff x="5548725" y="1996100"/>
            <a:chExt cx="275650" cy="269950"/>
          </a:xfrm>
        </p:grpSpPr>
        <p:sp>
          <p:nvSpPr>
            <p:cNvPr id="932" name="Google Shape;932;p42"/>
            <p:cNvSpPr/>
            <p:nvPr/>
          </p:nvSpPr>
          <p:spPr>
            <a:xfrm>
              <a:off x="5548725" y="1996100"/>
              <a:ext cx="275650" cy="269950"/>
            </a:xfrm>
            <a:custGeom>
              <a:rect b="b" l="l" r="r" t="t"/>
              <a:pathLst>
                <a:path extrusionOk="0" h="10798" w="11026">
                  <a:moveTo>
                    <a:pt x="5503" y="1"/>
                  </a:moveTo>
                  <a:cubicBezTo>
                    <a:pt x="5435" y="1"/>
                    <a:pt x="5367" y="2"/>
                    <a:pt x="5298" y="4"/>
                  </a:cubicBezTo>
                  <a:cubicBezTo>
                    <a:pt x="2330" y="130"/>
                    <a:pt x="0" y="2639"/>
                    <a:pt x="126" y="5607"/>
                  </a:cubicBezTo>
                  <a:cubicBezTo>
                    <a:pt x="247" y="8521"/>
                    <a:pt x="2646" y="10798"/>
                    <a:pt x="5524" y="10798"/>
                  </a:cubicBezTo>
                  <a:cubicBezTo>
                    <a:pt x="5592" y="10798"/>
                    <a:pt x="5660" y="10796"/>
                    <a:pt x="5728" y="10794"/>
                  </a:cubicBezTo>
                  <a:cubicBezTo>
                    <a:pt x="8709" y="10670"/>
                    <a:pt x="11026" y="8159"/>
                    <a:pt x="10915" y="5191"/>
                  </a:cubicBezTo>
                  <a:cubicBezTo>
                    <a:pt x="10792" y="2279"/>
                    <a:pt x="8394" y="1"/>
                    <a:pt x="5503" y="1"/>
                  </a:cubicBezTo>
                  <a:close/>
                </a:path>
              </a:pathLst>
            </a:custGeom>
            <a:solidFill>
              <a:srgbClr val="FF6A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3" name="Google Shape;933;p42"/>
            <p:cNvSpPr/>
            <p:nvPr/>
          </p:nvSpPr>
          <p:spPr>
            <a:xfrm>
              <a:off x="5652025" y="2075800"/>
              <a:ext cx="100250" cy="122700"/>
            </a:xfrm>
            <a:custGeom>
              <a:rect b="b" l="l" r="r" t="t"/>
              <a:pathLst>
                <a:path extrusionOk="0" h="4908" w="4010">
                  <a:moveTo>
                    <a:pt x="30" y="1"/>
                  </a:moveTo>
                  <a:cubicBezTo>
                    <a:pt x="16" y="1"/>
                    <a:pt x="1" y="14"/>
                    <a:pt x="1" y="34"/>
                  </a:cubicBezTo>
                  <a:lnTo>
                    <a:pt x="1" y="4874"/>
                  </a:lnTo>
                  <a:cubicBezTo>
                    <a:pt x="1" y="4895"/>
                    <a:pt x="16" y="4907"/>
                    <a:pt x="30" y="4907"/>
                  </a:cubicBezTo>
                  <a:cubicBezTo>
                    <a:pt x="35" y="4907"/>
                    <a:pt x="39" y="4906"/>
                    <a:pt x="43" y="4902"/>
                  </a:cubicBezTo>
                  <a:lnTo>
                    <a:pt x="3995" y="2475"/>
                  </a:lnTo>
                  <a:cubicBezTo>
                    <a:pt x="4009" y="2461"/>
                    <a:pt x="4009" y="2447"/>
                    <a:pt x="3995" y="2434"/>
                  </a:cubicBezTo>
                  <a:lnTo>
                    <a:pt x="43" y="6"/>
                  </a:lnTo>
                  <a:cubicBezTo>
                    <a:pt x="39" y="3"/>
                    <a:pt x="35" y="1"/>
                    <a:pt x="30" y="1"/>
                  </a:cubicBezTo>
                  <a:close/>
                </a:path>
              </a:pathLst>
            </a:custGeom>
            <a:solidFill>
              <a:srgbClr val="E8EA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34" name="Google Shape;934;p42"/>
          <p:cNvGrpSpPr/>
          <p:nvPr/>
        </p:nvGrpSpPr>
        <p:grpSpPr>
          <a:xfrm>
            <a:off x="8071251" y="4193992"/>
            <a:ext cx="240229" cy="233993"/>
            <a:chOff x="5548725" y="1996100"/>
            <a:chExt cx="275650" cy="269950"/>
          </a:xfrm>
        </p:grpSpPr>
        <p:sp>
          <p:nvSpPr>
            <p:cNvPr id="935" name="Google Shape;935;p42"/>
            <p:cNvSpPr/>
            <p:nvPr/>
          </p:nvSpPr>
          <p:spPr>
            <a:xfrm>
              <a:off x="5548725" y="1996100"/>
              <a:ext cx="275650" cy="269950"/>
            </a:xfrm>
            <a:custGeom>
              <a:rect b="b" l="l" r="r" t="t"/>
              <a:pathLst>
                <a:path extrusionOk="0" h="10798" w="11026">
                  <a:moveTo>
                    <a:pt x="5503" y="1"/>
                  </a:moveTo>
                  <a:cubicBezTo>
                    <a:pt x="5435" y="1"/>
                    <a:pt x="5367" y="2"/>
                    <a:pt x="5298" y="4"/>
                  </a:cubicBezTo>
                  <a:cubicBezTo>
                    <a:pt x="2330" y="130"/>
                    <a:pt x="0" y="2639"/>
                    <a:pt x="126" y="5607"/>
                  </a:cubicBezTo>
                  <a:cubicBezTo>
                    <a:pt x="247" y="8521"/>
                    <a:pt x="2646" y="10798"/>
                    <a:pt x="5524" y="10798"/>
                  </a:cubicBezTo>
                  <a:cubicBezTo>
                    <a:pt x="5592" y="10798"/>
                    <a:pt x="5660" y="10796"/>
                    <a:pt x="5728" y="10794"/>
                  </a:cubicBezTo>
                  <a:cubicBezTo>
                    <a:pt x="8709" y="10670"/>
                    <a:pt x="11026" y="8159"/>
                    <a:pt x="10915" y="5191"/>
                  </a:cubicBezTo>
                  <a:cubicBezTo>
                    <a:pt x="10792" y="2279"/>
                    <a:pt x="8394" y="1"/>
                    <a:pt x="5503" y="1"/>
                  </a:cubicBezTo>
                  <a:close/>
                </a:path>
              </a:pathLst>
            </a:custGeom>
            <a:solidFill>
              <a:srgbClr val="FF6A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6" name="Google Shape;936;p42"/>
            <p:cNvSpPr/>
            <p:nvPr/>
          </p:nvSpPr>
          <p:spPr>
            <a:xfrm>
              <a:off x="5652025" y="2075800"/>
              <a:ext cx="100250" cy="122700"/>
            </a:xfrm>
            <a:custGeom>
              <a:rect b="b" l="l" r="r" t="t"/>
              <a:pathLst>
                <a:path extrusionOk="0" h="4908" w="4010">
                  <a:moveTo>
                    <a:pt x="30" y="1"/>
                  </a:moveTo>
                  <a:cubicBezTo>
                    <a:pt x="16" y="1"/>
                    <a:pt x="1" y="14"/>
                    <a:pt x="1" y="34"/>
                  </a:cubicBezTo>
                  <a:lnTo>
                    <a:pt x="1" y="4874"/>
                  </a:lnTo>
                  <a:cubicBezTo>
                    <a:pt x="1" y="4895"/>
                    <a:pt x="16" y="4907"/>
                    <a:pt x="30" y="4907"/>
                  </a:cubicBezTo>
                  <a:cubicBezTo>
                    <a:pt x="35" y="4907"/>
                    <a:pt x="39" y="4906"/>
                    <a:pt x="43" y="4902"/>
                  </a:cubicBezTo>
                  <a:lnTo>
                    <a:pt x="3995" y="2475"/>
                  </a:lnTo>
                  <a:cubicBezTo>
                    <a:pt x="4009" y="2461"/>
                    <a:pt x="4009" y="2447"/>
                    <a:pt x="3995" y="2434"/>
                  </a:cubicBezTo>
                  <a:lnTo>
                    <a:pt x="43" y="6"/>
                  </a:lnTo>
                  <a:cubicBezTo>
                    <a:pt x="39" y="3"/>
                    <a:pt x="35" y="1"/>
                    <a:pt x="30" y="1"/>
                  </a:cubicBezTo>
                  <a:close/>
                </a:path>
              </a:pathLst>
            </a:custGeom>
            <a:solidFill>
              <a:srgbClr val="E8EAE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937" name="Google Shape;937;p42"/>
          <p:cNvCxnSpPr/>
          <p:nvPr/>
        </p:nvCxnSpPr>
        <p:spPr>
          <a:xfrm>
            <a:off x="1327675" y="1891775"/>
            <a:ext cx="7096200" cy="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38" name="Google Shape;938;p42"/>
          <p:cNvCxnSpPr/>
          <p:nvPr/>
        </p:nvCxnSpPr>
        <p:spPr>
          <a:xfrm>
            <a:off x="1327675" y="2588633"/>
            <a:ext cx="7096200" cy="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39" name="Google Shape;939;p42"/>
          <p:cNvCxnSpPr/>
          <p:nvPr/>
        </p:nvCxnSpPr>
        <p:spPr>
          <a:xfrm>
            <a:off x="1327675" y="3285492"/>
            <a:ext cx="7096200" cy="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40" name="Google Shape;940;p42"/>
          <p:cNvCxnSpPr/>
          <p:nvPr/>
        </p:nvCxnSpPr>
        <p:spPr>
          <a:xfrm>
            <a:off x="1327675" y="3982350"/>
            <a:ext cx="7096200" cy="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4" name="Shape 9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5" name="Google Shape;945;p43"/>
          <p:cNvSpPr txBox="1"/>
          <p:nvPr>
            <p:ph type="ctrTitle"/>
          </p:nvPr>
        </p:nvSpPr>
        <p:spPr>
          <a:xfrm>
            <a:off x="2321700" y="1332550"/>
            <a:ext cx="6102300" cy="1249800"/>
          </a:xfrm>
          <a:prstGeom prst="rect">
            <a:avLst/>
          </a:prstGeom>
        </p:spPr>
        <p:txBody>
          <a:bodyPr anchorCtr="0" anchor="b" bIns="0" lIns="91425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/>
              <a:t>L’           vous présente</a:t>
            </a:r>
            <a:r>
              <a:rPr lang="en" sz="3100"/>
              <a:t> </a:t>
            </a:r>
            <a:r>
              <a:rPr lang="en" sz="5800">
                <a:solidFill>
                  <a:schemeClr val="lt2"/>
                </a:solidFill>
              </a:rPr>
              <a:t>Appelés à</a:t>
            </a:r>
            <a:r>
              <a:rPr lang="en" sz="5800">
                <a:solidFill>
                  <a:schemeClr val="dk2"/>
                </a:solidFill>
              </a:rPr>
              <a:t> </a:t>
            </a:r>
            <a:r>
              <a:rPr lang="en" sz="4900">
                <a:solidFill>
                  <a:schemeClr val="dk2"/>
                </a:solidFill>
              </a:rPr>
              <a:t>AIMER</a:t>
            </a:r>
            <a:endParaRPr sz="5100">
              <a:solidFill>
                <a:schemeClr val="dk2"/>
              </a:solidFill>
            </a:endParaRPr>
          </a:p>
        </p:txBody>
      </p:sp>
      <p:sp>
        <p:nvSpPr>
          <p:cNvPr id="946" name="Google Shape;946;p43"/>
          <p:cNvSpPr txBox="1"/>
          <p:nvPr>
            <p:ph idx="1" type="subTitle"/>
          </p:nvPr>
        </p:nvSpPr>
        <p:spPr>
          <a:xfrm>
            <a:off x="2321700" y="3465625"/>
            <a:ext cx="4764300" cy="482100"/>
          </a:xfrm>
          <a:prstGeom prst="rect">
            <a:avLst/>
          </a:prstGeom>
        </p:spPr>
        <p:txBody>
          <a:bodyPr anchorCtr="0" anchor="t" bIns="0" lIns="91425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Par Jonathan Roy et Brian St-Pierre</a:t>
            </a:r>
            <a:endParaRPr/>
          </a:p>
        </p:txBody>
      </p:sp>
      <p:grpSp>
        <p:nvGrpSpPr>
          <p:cNvPr id="947" name="Google Shape;947;p43"/>
          <p:cNvGrpSpPr/>
          <p:nvPr/>
        </p:nvGrpSpPr>
        <p:grpSpPr>
          <a:xfrm>
            <a:off x="3974600" y="4154930"/>
            <a:ext cx="4113600" cy="146102"/>
            <a:chOff x="3974600" y="4154930"/>
            <a:chExt cx="4113600" cy="146102"/>
          </a:xfrm>
        </p:grpSpPr>
        <p:sp>
          <p:nvSpPr>
            <p:cNvPr id="948" name="Google Shape;948;p43"/>
            <p:cNvSpPr/>
            <p:nvPr/>
          </p:nvSpPr>
          <p:spPr>
            <a:xfrm>
              <a:off x="3974600" y="4214463"/>
              <a:ext cx="4113600" cy="39000"/>
            </a:xfrm>
            <a:prstGeom prst="roundRect">
              <a:avLst>
                <a:gd fmla="val 50000" name="adj"/>
              </a:avLst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9" name="Google Shape;949;p43"/>
            <p:cNvSpPr/>
            <p:nvPr/>
          </p:nvSpPr>
          <p:spPr>
            <a:xfrm>
              <a:off x="3974600" y="4214503"/>
              <a:ext cx="646900" cy="38915"/>
            </a:xfrm>
            <a:custGeom>
              <a:rect b="b" l="l" r="r" t="t"/>
              <a:pathLst>
                <a:path extrusionOk="0" h="680" w="11304">
                  <a:moveTo>
                    <a:pt x="347" y="0"/>
                  </a:moveTo>
                  <a:cubicBezTo>
                    <a:pt x="153" y="0"/>
                    <a:pt x="0" y="152"/>
                    <a:pt x="0" y="347"/>
                  </a:cubicBezTo>
                  <a:cubicBezTo>
                    <a:pt x="0" y="527"/>
                    <a:pt x="153" y="679"/>
                    <a:pt x="347" y="679"/>
                  </a:cubicBezTo>
                  <a:lnTo>
                    <a:pt x="11248" y="679"/>
                  </a:lnTo>
                  <a:cubicBezTo>
                    <a:pt x="11248" y="458"/>
                    <a:pt x="11261" y="222"/>
                    <a:pt x="11303" y="0"/>
                  </a:cubicBezTo>
                  <a:close/>
                </a:path>
              </a:pathLst>
            </a:custGeom>
            <a:solidFill>
              <a:srgbClr val="FF6A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0" name="Google Shape;950;p43"/>
            <p:cNvSpPr/>
            <p:nvPr/>
          </p:nvSpPr>
          <p:spPr>
            <a:xfrm>
              <a:off x="4519857" y="4154930"/>
              <a:ext cx="146045" cy="146102"/>
            </a:xfrm>
            <a:custGeom>
              <a:rect b="b" l="l" r="r" t="t"/>
              <a:pathLst>
                <a:path extrusionOk="0" h="2553" w="2552">
                  <a:moveTo>
                    <a:pt x="1276" y="1"/>
                  </a:moveTo>
                  <a:cubicBezTo>
                    <a:pt x="568" y="1"/>
                    <a:pt x="0" y="570"/>
                    <a:pt x="0" y="1277"/>
                  </a:cubicBezTo>
                  <a:cubicBezTo>
                    <a:pt x="0" y="1984"/>
                    <a:pt x="568" y="2552"/>
                    <a:pt x="1276" y="2552"/>
                  </a:cubicBezTo>
                  <a:cubicBezTo>
                    <a:pt x="1983" y="2552"/>
                    <a:pt x="2552" y="1984"/>
                    <a:pt x="2552" y="1277"/>
                  </a:cubicBezTo>
                  <a:cubicBezTo>
                    <a:pt x="2552" y="570"/>
                    <a:pt x="1983" y="1"/>
                    <a:pt x="127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1" name="Google Shape;951;p43"/>
            <p:cNvSpPr/>
            <p:nvPr/>
          </p:nvSpPr>
          <p:spPr>
            <a:xfrm>
              <a:off x="4564265" y="4199395"/>
              <a:ext cx="57228" cy="57170"/>
            </a:xfrm>
            <a:custGeom>
              <a:rect b="b" l="l" r="r" t="t"/>
              <a:pathLst>
                <a:path extrusionOk="0" h="999" w="1000">
                  <a:moveTo>
                    <a:pt x="500" y="0"/>
                  </a:moveTo>
                  <a:cubicBezTo>
                    <a:pt x="223" y="0"/>
                    <a:pt x="1" y="222"/>
                    <a:pt x="1" y="500"/>
                  </a:cubicBezTo>
                  <a:cubicBezTo>
                    <a:pt x="1" y="777"/>
                    <a:pt x="223" y="999"/>
                    <a:pt x="500" y="999"/>
                  </a:cubicBezTo>
                  <a:cubicBezTo>
                    <a:pt x="777" y="999"/>
                    <a:pt x="999" y="777"/>
                    <a:pt x="999" y="500"/>
                  </a:cubicBezTo>
                  <a:cubicBezTo>
                    <a:pt x="999" y="222"/>
                    <a:pt x="777" y="0"/>
                    <a:pt x="500" y="0"/>
                  </a:cubicBezTo>
                  <a:close/>
                </a:path>
              </a:pathLst>
            </a:custGeom>
            <a:solidFill>
              <a:srgbClr val="FF6A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52" name="Google Shape;952;p43"/>
          <p:cNvGrpSpPr/>
          <p:nvPr/>
        </p:nvGrpSpPr>
        <p:grpSpPr>
          <a:xfrm>
            <a:off x="2402125" y="3986650"/>
            <a:ext cx="1314377" cy="482094"/>
            <a:chOff x="2402125" y="3986650"/>
            <a:chExt cx="1314377" cy="482094"/>
          </a:xfrm>
        </p:grpSpPr>
        <p:sp>
          <p:nvSpPr>
            <p:cNvPr id="953" name="Google Shape;953;p43"/>
            <p:cNvSpPr/>
            <p:nvPr/>
          </p:nvSpPr>
          <p:spPr>
            <a:xfrm>
              <a:off x="2821234" y="3986650"/>
              <a:ext cx="492273" cy="482094"/>
            </a:xfrm>
            <a:custGeom>
              <a:rect b="b" l="l" r="r" t="t"/>
              <a:pathLst>
                <a:path extrusionOk="0" h="10799" w="11027">
                  <a:moveTo>
                    <a:pt x="5504" y="1"/>
                  </a:moveTo>
                  <a:cubicBezTo>
                    <a:pt x="5436" y="1"/>
                    <a:pt x="5367" y="2"/>
                    <a:pt x="5298" y="4"/>
                  </a:cubicBezTo>
                  <a:cubicBezTo>
                    <a:pt x="2331" y="130"/>
                    <a:pt x="1" y="2639"/>
                    <a:pt x="126" y="5621"/>
                  </a:cubicBezTo>
                  <a:cubicBezTo>
                    <a:pt x="234" y="8525"/>
                    <a:pt x="2618" y="10799"/>
                    <a:pt x="5498" y="10799"/>
                  </a:cubicBezTo>
                  <a:cubicBezTo>
                    <a:pt x="5575" y="10799"/>
                    <a:pt x="5652" y="10797"/>
                    <a:pt x="5729" y="10794"/>
                  </a:cubicBezTo>
                  <a:cubicBezTo>
                    <a:pt x="8710" y="10683"/>
                    <a:pt x="11027" y="8173"/>
                    <a:pt x="10916" y="5191"/>
                  </a:cubicBezTo>
                  <a:cubicBezTo>
                    <a:pt x="10793" y="2279"/>
                    <a:pt x="8395" y="1"/>
                    <a:pt x="5504" y="1"/>
                  </a:cubicBezTo>
                  <a:close/>
                </a:path>
              </a:pathLst>
            </a:custGeom>
            <a:solidFill>
              <a:srgbClr val="FF6A9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4" name="Google Shape;954;p43"/>
            <p:cNvSpPr/>
            <p:nvPr/>
          </p:nvSpPr>
          <p:spPr>
            <a:xfrm>
              <a:off x="3003288" y="4154642"/>
              <a:ext cx="42768" cy="146115"/>
            </a:xfrm>
            <a:custGeom>
              <a:rect b="b" l="l" r="r" t="t"/>
              <a:pathLst>
                <a:path extrusionOk="0" h="3273" w="958">
                  <a:moveTo>
                    <a:pt x="0" y="0"/>
                  </a:moveTo>
                  <a:lnTo>
                    <a:pt x="0" y="3273"/>
                  </a:lnTo>
                  <a:lnTo>
                    <a:pt x="958" y="3273"/>
                  </a:lnTo>
                  <a:lnTo>
                    <a:pt x="95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5" name="Google Shape;955;p43"/>
            <p:cNvSpPr/>
            <p:nvPr/>
          </p:nvSpPr>
          <p:spPr>
            <a:xfrm>
              <a:off x="3084404" y="4154642"/>
              <a:ext cx="43393" cy="146115"/>
            </a:xfrm>
            <a:custGeom>
              <a:rect b="b" l="l" r="r" t="t"/>
              <a:pathLst>
                <a:path extrusionOk="0" h="3273" w="972">
                  <a:moveTo>
                    <a:pt x="0" y="0"/>
                  </a:moveTo>
                  <a:lnTo>
                    <a:pt x="0" y="3273"/>
                  </a:lnTo>
                  <a:lnTo>
                    <a:pt x="971" y="3273"/>
                  </a:lnTo>
                  <a:lnTo>
                    <a:pt x="971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6" name="Google Shape;956;p43"/>
            <p:cNvSpPr/>
            <p:nvPr/>
          </p:nvSpPr>
          <p:spPr>
            <a:xfrm>
              <a:off x="3455209" y="4097008"/>
              <a:ext cx="261293" cy="261337"/>
            </a:xfrm>
            <a:custGeom>
              <a:rect b="b" l="l" r="r" t="t"/>
              <a:pathLst>
                <a:path extrusionOk="0" h="5854" w="5853">
                  <a:moveTo>
                    <a:pt x="2927" y="1"/>
                  </a:moveTo>
                  <a:cubicBezTo>
                    <a:pt x="1319" y="1"/>
                    <a:pt x="1" y="1319"/>
                    <a:pt x="1" y="2928"/>
                  </a:cubicBezTo>
                  <a:cubicBezTo>
                    <a:pt x="1" y="4550"/>
                    <a:pt x="1319" y="5853"/>
                    <a:pt x="2927" y="5853"/>
                  </a:cubicBezTo>
                  <a:cubicBezTo>
                    <a:pt x="4549" y="5853"/>
                    <a:pt x="5853" y="4550"/>
                    <a:pt x="5853" y="2928"/>
                  </a:cubicBezTo>
                  <a:cubicBezTo>
                    <a:pt x="5853" y="1319"/>
                    <a:pt x="4549" y="1"/>
                    <a:pt x="292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7" name="Google Shape;957;p43"/>
            <p:cNvSpPr/>
            <p:nvPr/>
          </p:nvSpPr>
          <p:spPr>
            <a:xfrm>
              <a:off x="3557397" y="4199776"/>
              <a:ext cx="48928" cy="56428"/>
            </a:xfrm>
            <a:custGeom>
              <a:rect b="b" l="l" r="r" t="t"/>
              <a:pathLst>
                <a:path extrusionOk="0" h="1264" w="1096">
                  <a:moveTo>
                    <a:pt x="0" y="1"/>
                  </a:moveTo>
                  <a:lnTo>
                    <a:pt x="0" y="1263"/>
                  </a:lnTo>
                  <a:lnTo>
                    <a:pt x="1095" y="62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8" name="Google Shape;958;p43"/>
            <p:cNvSpPr/>
            <p:nvPr/>
          </p:nvSpPr>
          <p:spPr>
            <a:xfrm>
              <a:off x="3606281" y="4199776"/>
              <a:ext cx="8125" cy="55803"/>
            </a:xfrm>
            <a:custGeom>
              <a:rect b="b" l="l" r="r" t="t"/>
              <a:pathLst>
                <a:path extrusionOk="0" h="1250" w="182">
                  <a:moveTo>
                    <a:pt x="0" y="1"/>
                  </a:moveTo>
                  <a:lnTo>
                    <a:pt x="0" y="1249"/>
                  </a:lnTo>
                  <a:lnTo>
                    <a:pt x="181" y="1249"/>
                  </a:lnTo>
                  <a:lnTo>
                    <a:pt x="181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9" name="Google Shape;959;p43"/>
            <p:cNvSpPr/>
            <p:nvPr/>
          </p:nvSpPr>
          <p:spPr>
            <a:xfrm>
              <a:off x="2402125" y="4097008"/>
              <a:ext cx="260668" cy="261337"/>
            </a:xfrm>
            <a:custGeom>
              <a:rect b="b" l="l" r="r" t="t"/>
              <a:pathLst>
                <a:path extrusionOk="0" h="5854" w="5839">
                  <a:moveTo>
                    <a:pt x="2913" y="1"/>
                  </a:moveTo>
                  <a:cubicBezTo>
                    <a:pt x="1304" y="1"/>
                    <a:pt x="1" y="1319"/>
                    <a:pt x="1" y="2928"/>
                  </a:cubicBezTo>
                  <a:cubicBezTo>
                    <a:pt x="1" y="4550"/>
                    <a:pt x="1304" y="5853"/>
                    <a:pt x="2913" y="5853"/>
                  </a:cubicBezTo>
                  <a:cubicBezTo>
                    <a:pt x="4535" y="5853"/>
                    <a:pt x="5839" y="4550"/>
                    <a:pt x="5839" y="2928"/>
                  </a:cubicBezTo>
                  <a:cubicBezTo>
                    <a:pt x="5839" y="1319"/>
                    <a:pt x="4535" y="1"/>
                    <a:pt x="29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0" name="Google Shape;960;p43"/>
            <p:cNvSpPr/>
            <p:nvPr/>
          </p:nvSpPr>
          <p:spPr>
            <a:xfrm>
              <a:off x="2511679" y="4199776"/>
              <a:ext cx="49017" cy="56428"/>
            </a:xfrm>
            <a:custGeom>
              <a:rect b="b" l="l" r="r" t="t"/>
              <a:pathLst>
                <a:path extrusionOk="0" h="1264" w="1098">
                  <a:moveTo>
                    <a:pt x="1097" y="1"/>
                  </a:moveTo>
                  <a:lnTo>
                    <a:pt x="1" y="626"/>
                  </a:lnTo>
                  <a:lnTo>
                    <a:pt x="1097" y="1263"/>
                  </a:lnTo>
                  <a:lnTo>
                    <a:pt x="1097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1" name="Google Shape;961;p43"/>
            <p:cNvSpPr/>
            <p:nvPr/>
          </p:nvSpPr>
          <p:spPr>
            <a:xfrm>
              <a:off x="2504268" y="4199776"/>
              <a:ext cx="7455" cy="55803"/>
            </a:xfrm>
            <a:custGeom>
              <a:rect b="b" l="l" r="r" t="t"/>
              <a:pathLst>
                <a:path extrusionOk="0" h="1250" w="167">
                  <a:moveTo>
                    <a:pt x="1" y="1"/>
                  </a:moveTo>
                  <a:lnTo>
                    <a:pt x="1" y="1249"/>
                  </a:lnTo>
                  <a:lnTo>
                    <a:pt x="167" y="1249"/>
                  </a:lnTo>
                  <a:lnTo>
                    <a:pt x="167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62" name="Google Shape;962;p43"/>
          <p:cNvGrpSpPr/>
          <p:nvPr/>
        </p:nvGrpSpPr>
        <p:grpSpPr>
          <a:xfrm>
            <a:off x="723837" y="552000"/>
            <a:ext cx="1244188" cy="1640915"/>
            <a:chOff x="723837" y="552000"/>
            <a:chExt cx="1244188" cy="1640915"/>
          </a:xfrm>
        </p:grpSpPr>
        <p:sp>
          <p:nvSpPr>
            <p:cNvPr id="963" name="Google Shape;963;p43"/>
            <p:cNvSpPr/>
            <p:nvPr/>
          </p:nvSpPr>
          <p:spPr>
            <a:xfrm>
              <a:off x="729625" y="552000"/>
              <a:ext cx="98100" cy="981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4" name="Google Shape;964;p43"/>
            <p:cNvSpPr/>
            <p:nvPr/>
          </p:nvSpPr>
          <p:spPr>
            <a:xfrm>
              <a:off x="882900" y="552000"/>
              <a:ext cx="98100" cy="981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5" name="Google Shape;965;p43"/>
            <p:cNvSpPr/>
            <p:nvPr/>
          </p:nvSpPr>
          <p:spPr>
            <a:xfrm>
              <a:off x="1036175" y="552000"/>
              <a:ext cx="98100" cy="981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966" name="Google Shape;966;p43"/>
            <p:cNvGrpSpPr/>
            <p:nvPr/>
          </p:nvGrpSpPr>
          <p:grpSpPr>
            <a:xfrm>
              <a:off x="729630" y="1968358"/>
              <a:ext cx="255615" cy="224557"/>
              <a:chOff x="6184139" y="1980808"/>
              <a:chExt cx="451696" cy="396814"/>
            </a:xfrm>
          </p:grpSpPr>
          <p:sp>
            <p:nvSpPr>
              <p:cNvPr id="967" name="Google Shape;967;p43"/>
              <p:cNvSpPr/>
              <p:nvPr/>
            </p:nvSpPr>
            <p:spPr>
              <a:xfrm>
                <a:off x="6184139" y="1980808"/>
                <a:ext cx="451696" cy="396814"/>
              </a:xfrm>
              <a:custGeom>
                <a:rect b="b" l="l" r="r" t="t"/>
                <a:pathLst>
                  <a:path extrusionOk="0" h="8322" w="9473">
                    <a:moveTo>
                      <a:pt x="4272" y="361"/>
                    </a:moveTo>
                    <a:cubicBezTo>
                      <a:pt x="4675" y="361"/>
                      <a:pt x="5063" y="583"/>
                      <a:pt x="5257" y="943"/>
                    </a:cubicBezTo>
                    <a:cubicBezTo>
                      <a:pt x="5285" y="1013"/>
                      <a:pt x="5354" y="1041"/>
                      <a:pt x="5437" y="1041"/>
                    </a:cubicBezTo>
                    <a:cubicBezTo>
                      <a:pt x="5466" y="1038"/>
                      <a:pt x="5495" y="1036"/>
                      <a:pt x="5524" y="1036"/>
                    </a:cubicBezTo>
                    <a:cubicBezTo>
                      <a:pt x="5868" y="1036"/>
                      <a:pt x="6196" y="1263"/>
                      <a:pt x="6324" y="1596"/>
                    </a:cubicBezTo>
                    <a:cubicBezTo>
                      <a:pt x="6349" y="1657"/>
                      <a:pt x="6408" y="1709"/>
                      <a:pt x="6480" y="1709"/>
                    </a:cubicBezTo>
                    <a:cubicBezTo>
                      <a:pt x="6489" y="1709"/>
                      <a:pt x="6497" y="1708"/>
                      <a:pt x="6505" y="1707"/>
                    </a:cubicBezTo>
                    <a:cubicBezTo>
                      <a:pt x="6521" y="1705"/>
                      <a:pt x="6536" y="1704"/>
                      <a:pt x="6552" y="1704"/>
                    </a:cubicBezTo>
                    <a:cubicBezTo>
                      <a:pt x="6838" y="1704"/>
                      <a:pt x="7088" y="1944"/>
                      <a:pt x="7088" y="2234"/>
                    </a:cubicBezTo>
                    <a:cubicBezTo>
                      <a:pt x="7088" y="2524"/>
                      <a:pt x="6851" y="2760"/>
                      <a:pt x="6561" y="2760"/>
                    </a:cubicBezTo>
                    <a:lnTo>
                      <a:pt x="6311" y="2760"/>
                    </a:lnTo>
                    <a:lnTo>
                      <a:pt x="6311" y="2178"/>
                    </a:lnTo>
                    <a:cubicBezTo>
                      <a:pt x="6311" y="2073"/>
                      <a:pt x="6222" y="1988"/>
                      <a:pt x="6120" y="1988"/>
                    </a:cubicBezTo>
                    <a:cubicBezTo>
                      <a:pt x="6101" y="1988"/>
                      <a:pt x="6081" y="1991"/>
                      <a:pt x="6061" y="1997"/>
                    </a:cubicBezTo>
                    <a:lnTo>
                      <a:pt x="4064" y="2566"/>
                    </a:lnTo>
                    <a:cubicBezTo>
                      <a:pt x="3981" y="2594"/>
                      <a:pt x="3926" y="2677"/>
                      <a:pt x="3939" y="2760"/>
                    </a:cubicBezTo>
                    <a:lnTo>
                      <a:pt x="3066" y="2760"/>
                    </a:lnTo>
                    <a:cubicBezTo>
                      <a:pt x="2678" y="2760"/>
                      <a:pt x="2345" y="2413"/>
                      <a:pt x="2373" y="2025"/>
                    </a:cubicBezTo>
                    <a:cubicBezTo>
                      <a:pt x="2373" y="1886"/>
                      <a:pt x="2441" y="1720"/>
                      <a:pt x="2552" y="1609"/>
                    </a:cubicBezTo>
                    <a:cubicBezTo>
                      <a:pt x="2678" y="1470"/>
                      <a:pt x="2830" y="1401"/>
                      <a:pt x="3011" y="1387"/>
                    </a:cubicBezTo>
                    <a:cubicBezTo>
                      <a:pt x="3094" y="1374"/>
                      <a:pt x="3163" y="1318"/>
                      <a:pt x="3177" y="1235"/>
                    </a:cubicBezTo>
                    <a:cubicBezTo>
                      <a:pt x="3232" y="999"/>
                      <a:pt x="3371" y="777"/>
                      <a:pt x="3565" y="610"/>
                    </a:cubicBezTo>
                    <a:cubicBezTo>
                      <a:pt x="3773" y="444"/>
                      <a:pt x="4009" y="361"/>
                      <a:pt x="4272" y="361"/>
                    </a:cubicBezTo>
                    <a:close/>
                    <a:moveTo>
                      <a:pt x="5936" y="2413"/>
                    </a:moveTo>
                    <a:lnTo>
                      <a:pt x="5936" y="2816"/>
                    </a:lnTo>
                    <a:lnTo>
                      <a:pt x="4300" y="3301"/>
                    </a:lnTo>
                    <a:lnTo>
                      <a:pt x="4300" y="2885"/>
                    </a:lnTo>
                    <a:lnTo>
                      <a:pt x="5936" y="2413"/>
                    </a:lnTo>
                    <a:close/>
                    <a:moveTo>
                      <a:pt x="5618" y="4493"/>
                    </a:moveTo>
                    <a:cubicBezTo>
                      <a:pt x="5797" y="4493"/>
                      <a:pt x="5936" y="4632"/>
                      <a:pt x="5936" y="4813"/>
                    </a:cubicBezTo>
                    <a:lnTo>
                      <a:pt x="5936" y="4826"/>
                    </a:lnTo>
                    <a:lnTo>
                      <a:pt x="5936" y="4841"/>
                    </a:lnTo>
                    <a:cubicBezTo>
                      <a:pt x="5936" y="5007"/>
                      <a:pt x="5797" y="5146"/>
                      <a:pt x="5618" y="5146"/>
                    </a:cubicBezTo>
                    <a:lnTo>
                      <a:pt x="5326" y="5146"/>
                    </a:lnTo>
                    <a:cubicBezTo>
                      <a:pt x="5146" y="5146"/>
                      <a:pt x="5007" y="5007"/>
                      <a:pt x="5007" y="4841"/>
                    </a:cubicBezTo>
                    <a:lnTo>
                      <a:pt x="5007" y="4813"/>
                    </a:lnTo>
                    <a:cubicBezTo>
                      <a:pt x="5007" y="4632"/>
                      <a:pt x="5146" y="4493"/>
                      <a:pt x="5326" y="4493"/>
                    </a:cubicBezTo>
                    <a:close/>
                    <a:moveTo>
                      <a:pt x="3621" y="4909"/>
                    </a:moveTo>
                    <a:cubicBezTo>
                      <a:pt x="3800" y="4909"/>
                      <a:pt x="3939" y="5048"/>
                      <a:pt x="3939" y="5215"/>
                    </a:cubicBezTo>
                    <a:lnTo>
                      <a:pt x="3939" y="5229"/>
                    </a:lnTo>
                    <a:lnTo>
                      <a:pt x="3939" y="5242"/>
                    </a:lnTo>
                    <a:cubicBezTo>
                      <a:pt x="3939" y="5409"/>
                      <a:pt x="3800" y="5547"/>
                      <a:pt x="3621" y="5547"/>
                    </a:cubicBezTo>
                    <a:lnTo>
                      <a:pt x="3316" y="5547"/>
                    </a:lnTo>
                    <a:cubicBezTo>
                      <a:pt x="3149" y="5547"/>
                      <a:pt x="3011" y="5409"/>
                      <a:pt x="3011" y="5242"/>
                    </a:cubicBezTo>
                    <a:lnTo>
                      <a:pt x="3011" y="5215"/>
                    </a:lnTo>
                    <a:cubicBezTo>
                      <a:pt x="3011" y="5048"/>
                      <a:pt x="3149" y="4909"/>
                      <a:pt x="3316" y="4909"/>
                    </a:cubicBezTo>
                    <a:close/>
                    <a:moveTo>
                      <a:pt x="7615" y="2483"/>
                    </a:moveTo>
                    <a:lnTo>
                      <a:pt x="7615" y="6200"/>
                    </a:lnTo>
                    <a:lnTo>
                      <a:pt x="1873" y="6200"/>
                    </a:lnTo>
                    <a:lnTo>
                      <a:pt x="1873" y="2483"/>
                    </a:lnTo>
                    <a:lnTo>
                      <a:pt x="2081" y="2483"/>
                    </a:lnTo>
                    <a:cubicBezTo>
                      <a:pt x="2247" y="2871"/>
                      <a:pt x="2636" y="3134"/>
                      <a:pt x="3066" y="3134"/>
                    </a:cubicBezTo>
                    <a:lnTo>
                      <a:pt x="3939" y="3134"/>
                    </a:lnTo>
                    <a:lnTo>
                      <a:pt x="3939" y="4619"/>
                    </a:lnTo>
                    <a:cubicBezTo>
                      <a:pt x="3843" y="4563"/>
                      <a:pt x="3732" y="4536"/>
                      <a:pt x="3621" y="4536"/>
                    </a:cubicBezTo>
                    <a:lnTo>
                      <a:pt x="3316" y="4536"/>
                    </a:lnTo>
                    <a:cubicBezTo>
                      <a:pt x="2941" y="4536"/>
                      <a:pt x="2636" y="4841"/>
                      <a:pt x="2636" y="5215"/>
                    </a:cubicBezTo>
                    <a:lnTo>
                      <a:pt x="2636" y="5242"/>
                    </a:lnTo>
                    <a:cubicBezTo>
                      <a:pt x="2636" y="5617"/>
                      <a:pt x="2941" y="5922"/>
                      <a:pt x="3316" y="5922"/>
                    </a:cubicBezTo>
                    <a:lnTo>
                      <a:pt x="3621" y="5922"/>
                    </a:lnTo>
                    <a:cubicBezTo>
                      <a:pt x="4009" y="5922"/>
                      <a:pt x="4300" y="5590"/>
                      <a:pt x="4300" y="5215"/>
                    </a:cubicBezTo>
                    <a:lnTo>
                      <a:pt x="4300" y="3676"/>
                    </a:lnTo>
                    <a:lnTo>
                      <a:pt x="5936" y="3204"/>
                    </a:lnTo>
                    <a:lnTo>
                      <a:pt x="5936" y="4203"/>
                    </a:lnTo>
                    <a:cubicBezTo>
                      <a:pt x="5840" y="4161"/>
                      <a:pt x="5742" y="4133"/>
                      <a:pt x="5618" y="4133"/>
                    </a:cubicBezTo>
                    <a:lnTo>
                      <a:pt x="5326" y="4133"/>
                    </a:lnTo>
                    <a:cubicBezTo>
                      <a:pt x="4952" y="4133"/>
                      <a:pt x="4647" y="4438"/>
                      <a:pt x="4647" y="4813"/>
                    </a:cubicBezTo>
                    <a:lnTo>
                      <a:pt x="4647" y="4841"/>
                    </a:lnTo>
                    <a:cubicBezTo>
                      <a:pt x="4647" y="5215"/>
                      <a:pt x="4952" y="5520"/>
                      <a:pt x="5326" y="5520"/>
                    </a:cubicBezTo>
                    <a:lnTo>
                      <a:pt x="5618" y="5520"/>
                    </a:lnTo>
                    <a:cubicBezTo>
                      <a:pt x="6006" y="5520"/>
                      <a:pt x="6311" y="5187"/>
                      <a:pt x="6311" y="4813"/>
                    </a:cubicBezTo>
                    <a:lnTo>
                      <a:pt x="6311" y="3134"/>
                    </a:lnTo>
                    <a:lnTo>
                      <a:pt x="6561" y="3134"/>
                    </a:lnTo>
                    <a:cubicBezTo>
                      <a:pt x="6962" y="3134"/>
                      <a:pt x="7323" y="2857"/>
                      <a:pt x="7434" y="2483"/>
                    </a:cubicBezTo>
                    <a:close/>
                    <a:moveTo>
                      <a:pt x="8044" y="1664"/>
                    </a:moveTo>
                    <a:cubicBezTo>
                      <a:pt x="8253" y="1664"/>
                      <a:pt x="8432" y="1831"/>
                      <a:pt x="8432" y="2053"/>
                    </a:cubicBezTo>
                    <a:lnTo>
                      <a:pt x="8432" y="6629"/>
                    </a:lnTo>
                    <a:cubicBezTo>
                      <a:pt x="8432" y="6838"/>
                      <a:pt x="8253" y="7017"/>
                      <a:pt x="8044" y="7017"/>
                    </a:cubicBezTo>
                    <a:lnTo>
                      <a:pt x="1443" y="7017"/>
                    </a:lnTo>
                    <a:cubicBezTo>
                      <a:pt x="1221" y="7017"/>
                      <a:pt x="1055" y="6838"/>
                      <a:pt x="1055" y="6629"/>
                    </a:cubicBezTo>
                    <a:lnTo>
                      <a:pt x="1055" y="2053"/>
                    </a:lnTo>
                    <a:cubicBezTo>
                      <a:pt x="1055" y="1831"/>
                      <a:pt x="1221" y="1664"/>
                      <a:pt x="1443" y="1664"/>
                    </a:cubicBezTo>
                    <a:lnTo>
                      <a:pt x="2081" y="1664"/>
                    </a:lnTo>
                    <a:cubicBezTo>
                      <a:pt x="2025" y="1803"/>
                      <a:pt x="1998" y="1956"/>
                      <a:pt x="1998" y="2108"/>
                    </a:cubicBezTo>
                    <a:lnTo>
                      <a:pt x="1679" y="2108"/>
                    </a:lnTo>
                    <a:cubicBezTo>
                      <a:pt x="1582" y="2108"/>
                      <a:pt x="1498" y="2191"/>
                      <a:pt x="1498" y="2289"/>
                    </a:cubicBezTo>
                    <a:lnTo>
                      <a:pt x="1498" y="6394"/>
                    </a:lnTo>
                    <a:cubicBezTo>
                      <a:pt x="1498" y="6490"/>
                      <a:pt x="1582" y="6574"/>
                      <a:pt x="1679" y="6574"/>
                    </a:cubicBezTo>
                    <a:lnTo>
                      <a:pt x="7794" y="6574"/>
                    </a:lnTo>
                    <a:cubicBezTo>
                      <a:pt x="7905" y="6574"/>
                      <a:pt x="7989" y="6490"/>
                      <a:pt x="7989" y="6394"/>
                    </a:cubicBezTo>
                    <a:lnTo>
                      <a:pt x="7989" y="2289"/>
                    </a:lnTo>
                    <a:cubicBezTo>
                      <a:pt x="7989" y="2191"/>
                      <a:pt x="7905" y="2108"/>
                      <a:pt x="7794" y="2108"/>
                    </a:cubicBezTo>
                    <a:lnTo>
                      <a:pt x="7448" y="2108"/>
                    </a:lnTo>
                    <a:cubicBezTo>
                      <a:pt x="7434" y="1942"/>
                      <a:pt x="7365" y="1790"/>
                      <a:pt x="7254" y="1664"/>
                    </a:cubicBezTo>
                    <a:close/>
                    <a:moveTo>
                      <a:pt x="4272" y="0"/>
                    </a:moveTo>
                    <a:cubicBezTo>
                      <a:pt x="3926" y="0"/>
                      <a:pt x="3593" y="111"/>
                      <a:pt x="3329" y="320"/>
                    </a:cubicBezTo>
                    <a:cubicBezTo>
                      <a:pt x="3107" y="514"/>
                      <a:pt x="2941" y="749"/>
                      <a:pt x="2844" y="1026"/>
                    </a:cubicBezTo>
                    <a:cubicBezTo>
                      <a:pt x="2663" y="1069"/>
                      <a:pt x="2484" y="1165"/>
                      <a:pt x="2345" y="1290"/>
                    </a:cubicBezTo>
                    <a:lnTo>
                      <a:pt x="1443" y="1290"/>
                    </a:lnTo>
                    <a:cubicBezTo>
                      <a:pt x="1027" y="1290"/>
                      <a:pt x="681" y="1637"/>
                      <a:pt x="681" y="2053"/>
                    </a:cubicBezTo>
                    <a:lnTo>
                      <a:pt x="681" y="6629"/>
                    </a:lnTo>
                    <a:cubicBezTo>
                      <a:pt x="681" y="6768"/>
                      <a:pt x="722" y="6906"/>
                      <a:pt x="792" y="7017"/>
                    </a:cubicBezTo>
                    <a:lnTo>
                      <a:pt x="195" y="7017"/>
                    </a:lnTo>
                    <a:cubicBezTo>
                      <a:pt x="84" y="7017"/>
                      <a:pt x="1" y="7101"/>
                      <a:pt x="1" y="7198"/>
                    </a:cubicBezTo>
                    <a:lnTo>
                      <a:pt x="1" y="7642"/>
                    </a:lnTo>
                    <a:cubicBezTo>
                      <a:pt x="1" y="8016"/>
                      <a:pt x="320" y="8321"/>
                      <a:pt x="694" y="8321"/>
                    </a:cubicBezTo>
                    <a:lnTo>
                      <a:pt x="3926" y="8321"/>
                    </a:lnTo>
                    <a:cubicBezTo>
                      <a:pt x="4037" y="8321"/>
                      <a:pt x="4120" y="8238"/>
                      <a:pt x="4120" y="8141"/>
                    </a:cubicBezTo>
                    <a:cubicBezTo>
                      <a:pt x="4120" y="8030"/>
                      <a:pt x="4037" y="7947"/>
                      <a:pt x="3926" y="7947"/>
                    </a:cubicBezTo>
                    <a:lnTo>
                      <a:pt x="694" y="7947"/>
                    </a:lnTo>
                    <a:cubicBezTo>
                      <a:pt x="514" y="7947"/>
                      <a:pt x="376" y="7808"/>
                      <a:pt x="376" y="7642"/>
                    </a:cubicBezTo>
                    <a:lnTo>
                      <a:pt x="376" y="7392"/>
                    </a:lnTo>
                    <a:lnTo>
                      <a:pt x="9098" y="7392"/>
                    </a:lnTo>
                    <a:lnTo>
                      <a:pt x="9098" y="7642"/>
                    </a:lnTo>
                    <a:cubicBezTo>
                      <a:pt x="9098" y="7808"/>
                      <a:pt x="8959" y="7947"/>
                      <a:pt x="8793" y="7947"/>
                    </a:cubicBezTo>
                    <a:lnTo>
                      <a:pt x="5562" y="7947"/>
                    </a:lnTo>
                    <a:cubicBezTo>
                      <a:pt x="5451" y="7947"/>
                      <a:pt x="5368" y="8030"/>
                      <a:pt x="5368" y="8141"/>
                    </a:cubicBezTo>
                    <a:cubicBezTo>
                      <a:pt x="5368" y="8238"/>
                      <a:pt x="5451" y="8321"/>
                      <a:pt x="5562" y="8321"/>
                    </a:cubicBezTo>
                    <a:lnTo>
                      <a:pt x="8793" y="8321"/>
                    </a:lnTo>
                    <a:cubicBezTo>
                      <a:pt x="9168" y="8321"/>
                      <a:pt x="9473" y="8016"/>
                      <a:pt x="9473" y="7642"/>
                    </a:cubicBezTo>
                    <a:lnTo>
                      <a:pt x="9473" y="7198"/>
                    </a:lnTo>
                    <a:cubicBezTo>
                      <a:pt x="9473" y="7101"/>
                      <a:pt x="9390" y="7017"/>
                      <a:pt x="9292" y="7017"/>
                    </a:cubicBezTo>
                    <a:lnTo>
                      <a:pt x="8696" y="7017"/>
                    </a:lnTo>
                    <a:cubicBezTo>
                      <a:pt x="8765" y="6906"/>
                      <a:pt x="8793" y="6768"/>
                      <a:pt x="8793" y="6629"/>
                    </a:cubicBezTo>
                    <a:lnTo>
                      <a:pt x="8793" y="2053"/>
                    </a:lnTo>
                    <a:cubicBezTo>
                      <a:pt x="8793" y="1637"/>
                      <a:pt x="8460" y="1290"/>
                      <a:pt x="8044" y="1290"/>
                    </a:cubicBezTo>
                    <a:lnTo>
                      <a:pt x="6588" y="1290"/>
                    </a:lnTo>
                    <a:cubicBezTo>
                      <a:pt x="6367" y="915"/>
                      <a:pt x="5964" y="666"/>
                      <a:pt x="5520" y="666"/>
                    </a:cubicBezTo>
                    <a:cubicBezTo>
                      <a:pt x="5243" y="250"/>
                      <a:pt x="4771" y="0"/>
                      <a:pt x="427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68" name="Google Shape;968;p43"/>
              <p:cNvSpPr/>
              <p:nvPr/>
            </p:nvSpPr>
            <p:spPr>
              <a:xfrm>
                <a:off x="6400384" y="2359892"/>
                <a:ext cx="19216" cy="17499"/>
              </a:xfrm>
              <a:custGeom>
                <a:rect b="b" l="l" r="r" t="t"/>
                <a:pathLst>
                  <a:path extrusionOk="0" h="367" w="403">
                    <a:moveTo>
                      <a:pt x="192" y="0"/>
                    </a:moveTo>
                    <a:cubicBezTo>
                      <a:pt x="147" y="0"/>
                      <a:pt x="103" y="19"/>
                      <a:pt x="70" y="53"/>
                    </a:cubicBezTo>
                    <a:cubicBezTo>
                      <a:pt x="14" y="121"/>
                      <a:pt x="1" y="219"/>
                      <a:pt x="56" y="288"/>
                    </a:cubicBezTo>
                    <a:cubicBezTo>
                      <a:pt x="89" y="342"/>
                      <a:pt x="142" y="366"/>
                      <a:pt x="197" y="366"/>
                    </a:cubicBezTo>
                    <a:cubicBezTo>
                      <a:pt x="283" y="366"/>
                      <a:pt x="372" y="306"/>
                      <a:pt x="389" y="205"/>
                    </a:cubicBezTo>
                    <a:cubicBezTo>
                      <a:pt x="403" y="136"/>
                      <a:pt x="362" y="53"/>
                      <a:pt x="278" y="25"/>
                    </a:cubicBezTo>
                    <a:cubicBezTo>
                      <a:pt x="251" y="8"/>
                      <a:pt x="221" y="0"/>
                      <a:pt x="19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969" name="Google Shape;969;p43"/>
            <p:cNvGrpSpPr/>
            <p:nvPr/>
          </p:nvGrpSpPr>
          <p:grpSpPr>
            <a:xfrm>
              <a:off x="729630" y="975085"/>
              <a:ext cx="255615" cy="254967"/>
              <a:chOff x="6184139" y="1220827"/>
              <a:chExt cx="451696" cy="450552"/>
            </a:xfrm>
          </p:grpSpPr>
          <p:sp>
            <p:nvSpPr>
              <p:cNvPr id="970" name="Google Shape;970;p43"/>
              <p:cNvSpPr/>
              <p:nvPr/>
            </p:nvSpPr>
            <p:spPr>
              <a:xfrm>
                <a:off x="6353416" y="1390104"/>
                <a:ext cx="117776" cy="137087"/>
              </a:xfrm>
              <a:custGeom>
                <a:rect b="b" l="l" r="r" t="t"/>
                <a:pathLst>
                  <a:path extrusionOk="0" h="2875" w="2470">
                    <a:moveTo>
                      <a:pt x="916" y="1946"/>
                    </a:moveTo>
                    <a:cubicBezTo>
                      <a:pt x="1069" y="1946"/>
                      <a:pt x="1193" y="2070"/>
                      <a:pt x="1193" y="2224"/>
                    </a:cubicBezTo>
                    <a:cubicBezTo>
                      <a:pt x="1193" y="2376"/>
                      <a:pt x="1069" y="2501"/>
                      <a:pt x="916" y="2501"/>
                    </a:cubicBezTo>
                    <a:lnTo>
                      <a:pt x="666" y="2501"/>
                    </a:lnTo>
                    <a:cubicBezTo>
                      <a:pt x="500" y="2501"/>
                      <a:pt x="376" y="2376"/>
                      <a:pt x="376" y="2224"/>
                    </a:cubicBezTo>
                    <a:cubicBezTo>
                      <a:pt x="376" y="2070"/>
                      <a:pt x="500" y="1946"/>
                      <a:pt x="666" y="1946"/>
                    </a:cubicBezTo>
                    <a:close/>
                    <a:moveTo>
                      <a:pt x="1383" y="1"/>
                    </a:moveTo>
                    <a:cubicBezTo>
                      <a:pt x="1371" y="1"/>
                      <a:pt x="1358" y="2"/>
                      <a:pt x="1347" y="5"/>
                    </a:cubicBezTo>
                    <a:cubicBezTo>
                      <a:pt x="1263" y="18"/>
                      <a:pt x="1193" y="101"/>
                      <a:pt x="1193" y="184"/>
                    </a:cubicBezTo>
                    <a:lnTo>
                      <a:pt x="1193" y="1627"/>
                    </a:lnTo>
                    <a:cubicBezTo>
                      <a:pt x="1110" y="1599"/>
                      <a:pt x="1014" y="1571"/>
                      <a:pt x="916" y="1571"/>
                    </a:cubicBezTo>
                    <a:lnTo>
                      <a:pt x="666" y="1571"/>
                    </a:lnTo>
                    <a:cubicBezTo>
                      <a:pt x="320" y="1571"/>
                      <a:pt x="15" y="1849"/>
                      <a:pt x="15" y="2209"/>
                    </a:cubicBezTo>
                    <a:cubicBezTo>
                      <a:pt x="1" y="2570"/>
                      <a:pt x="293" y="2875"/>
                      <a:pt x="666" y="2875"/>
                    </a:cubicBezTo>
                    <a:lnTo>
                      <a:pt x="916" y="2875"/>
                    </a:lnTo>
                    <a:cubicBezTo>
                      <a:pt x="1277" y="2875"/>
                      <a:pt x="1568" y="2584"/>
                      <a:pt x="1568" y="2224"/>
                    </a:cubicBezTo>
                    <a:lnTo>
                      <a:pt x="1568" y="600"/>
                    </a:lnTo>
                    <a:cubicBezTo>
                      <a:pt x="1637" y="628"/>
                      <a:pt x="1707" y="670"/>
                      <a:pt x="1804" y="698"/>
                    </a:cubicBezTo>
                    <a:cubicBezTo>
                      <a:pt x="2026" y="767"/>
                      <a:pt x="2081" y="920"/>
                      <a:pt x="2081" y="933"/>
                    </a:cubicBezTo>
                    <a:lnTo>
                      <a:pt x="2095" y="948"/>
                    </a:lnTo>
                    <a:cubicBezTo>
                      <a:pt x="2118" y="1025"/>
                      <a:pt x="2183" y="1067"/>
                      <a:pt x="2259" y="1067"/>
                    </a:cubicBezTo>
                    <a:cubicBezTo>
                      <a:pt x="2278" y="1067"/>
                      <a:pt x="2297" y="1064"/>
                      <a:pt x="2317" y="1059"/>
                    </a:cubicBezTo>
                    <a:cubicBezTo>
                      <a:pt x="2414" y="1031"/>
                      <a:pt x="2469" y="933"/>
                      <a:pt x="2442" y="822"/>
                    </a:cubicBezTo>
                    <a:cubicBezTo>
                      <a:pt x="2401" y="698"/>
                      <a:pt x="2247" y="448"/>
                      <a:pt x="1915" y="337"/>
                    </a:cubicBezTo>
                    <a:cubicBezTo>
                      <a:pt x="1665" y="268"/>
                      <a:pt x="1554" y="101"/>
                      <a:pt x="1541" y="88"/>
                    </a:cubicBezTo>
                    <a:cubicBezTo>
                      <a:pt x="1506" y="30"/>
                      <a:pt x="1443" y="1"/>
                      <a:pt x="138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71" name="Google Shape;971;p43"/>
              <p:cNvSpPr/>
              <p:nvPr/>
            </p:nvSpPr>
            <p:spPr>
              <a:xfrm>
                <a:off x="6184139" y="1227598"/>
                <a:ext cx="451696" cy="443781"/>
              </a:xfrm>
              <a:custGeom>
                <a:rect b="b" l="l" r="r" t="t"/>
                <a:pathLst>
                  <a:path extrusionOk="0" h="9307" w="9473">
                    <a:moveTo>
                      <a:pt x="4672" y="2941"/>
                    </a:moveTo>
                    <a:cubicBezTo>
                      <a:pt x="5194" y="2941"/>
                      <a:pt x="5714" y="3135"/>
                      <a:pt x="6103" y="3524"/>
                    </a:cubicBezTo>
                    <a:cubicBezTo>
                      <a:pt x="6894" y="4313"/>
                      <a:pt x="6894" y="5604"/>
                      <a:pt x="6103" y="6394"/>
                    </a:cubicBezTo>
                    <a:cubicBezTo>
                      <a:pt x="5708" y="6789"/>
                      <a:pt x="5188" y="6987"/>
                      <a:pt x="4667" y="6987"/>
                    </a:cubicBezTo>
                    <a:cubicBezTo>
                      <a:pt x="4147" y="6987"/>
                      <a:pt x="3627" y="6789"/>
                      <a:pt x="3232" y="6394"/>
                    </a:cubicBezTo>
                    <a:cubicBezTo>
                      <a:pt x="2441" y="5604"/>
                      <a:pt x="2441" y="4313"/>
                      <a:pt x="3232" y="3524"/>
                    </a:cubicBezTo>
                    <a:cubicBezTo>
                      <a:pt x="3627" y="3135"/>
                      <a:pt x="4151" y="2941"/>
                      <a:pt x="4672" y="2941"/>
                    </a:cubicBezTo>
                    <a:close/>
                    <a:moveTo>
                      <a:pt x="2726" y="6554"/>
                    </a:moveTo>
                    <a:cubicBezTo>
                      <a:pt x="2820" y="6554"/>
                      <a:pt x="2913" y="6588"/>
                      <a:pt x="2983" y="6658"/>
                    </a:cubicBezTo>
                    <a:cubicBezTo>
                      <a:pt x="3121" y="6796"/>
                      <a:pt x="3121" y="7018"/>
                      <a:pt x="2983" y="7157"/>
                    </a:cubicBezTo>
                    <a:lnTo>
                      <a:pt x="1720" y="8418"/>
                    </a:lnTo>
                    <a:lnTo>
                      <a:pt x="1208" y="7919"/>
                    </a:lnTo>
                    <a:lnTo>
                      <a:pt x="2469" y="6658"/>
                    </a:lnTo>
                    <a:cubicBezTo>
                      <a:pt x="2538" y="6588"/>
                      <a:pt x="2632" y="6554"/>
                      <a:pt x="2726" y="6554"/>
                    </a:cubicBezTo>
                    <a:close/>
                    <a:moveTo>
                      <a:pt x="944" y="8183"/>
                    </a:moveTo>
                    <a:lnTo>
                      <a:pt x="1457" y="8682"/>
                    </a:lnTo>
                    <a:lnTo>
                      <a:pt x="1304" y="8834"/>
                    </a:lnTo>
                    <a:cubicBezTo>
                      <a:pt x="1235" y="8904"/>
                      <a:pt x="1145" y="8938"/>
                      <a:pt x="1055" y="8938"/>
                    </a:cubicBezTo>
                    <a:cubicBezTo>
                      <a:pt x="964" y="8938"/>
                      <a:pt x="874" y="8904"/>
                      <a:pt x="805" y="8834"/>
                    </a:cubicBezTo>
                    <a:cubicBezTo>
                      <a:pt x="666" y="8696"/>
                      <a:pt x="666" y="8474"/>
                      <a:pt x="805" y="8335"/>
                    </a:cubicBezTo>
                    <a:lnTo>
                      <a:pt x="944" y="8183"/>
                    </a:lnTo>
                    <a:close/>
                    <a:moveTo>
                      <a:pt x="4718" y="1"/>
                    </a:moveTo>
                    <a:cubicBezTo>
                      <a:pt x="4642" y="1"/>
                      <a:pt x="4571" y="51"/>
                      <a:pt x="4549" y="125"/>
                    </a:cubicBezTo>
                    <a:cubicBezTo>
                      <a:pt x="4508" y="223"/>
                      <a:pt x="4564" y="320"/>
                      <a:pt x="4660" y="362"/>
                    </a:cubicBezTo>
                    <a:cubicBezTo>
                      <a:pt x="5146" y="541"/>
                      <a:pt x="5548" y="889"/>
                      <a:pt x="5797" y="1346"/>
                    </a:cubicBezTo>
                    <a:cubicBezTo>
                      <a:pt x="5834" y="1394"/>
                      <a:pt x="5890" y="1432"/>
                      <a:pt x="5950" y="1432"/>
                    </a:cubicBezTo>
                    <a:cubicBezTo>
                      <a:pt x="5959" y="1432"/>
                      <a:pt x="5969" y="1431"/>
                      <a:pt x="5978" y="1429"/>
                    </a:cubicBezTo>
                    <a:lnTo>
                      <a:pt x="6130" y="1429"/>
                    </a:lnTo>
                    <a:cubicBezTo>
                      <a:pt x="6824" y="1429"/>
                      <a:pt x="7462" y="1873"/>
                      <a:pt x="7711" y="2511"/>
                    </a:cubicBezTo>
                    <a:cubicBezTo>
                      <a:pt x="7739" y="2594"/>
                      <a:pt x="7822" y="2636"/>
                      <a:pt x="7905" y="2636"/>
                    </a:cubicBezTo>
                    <a:cubicBezTo>
                      <a:pt x="7947" y="2636"/>
                      <a:pt x="7975" y="2622"/>
                      <a:pt x="8016" y="2622"/>
                    </a:cubicBezTo>
                    <a:cubicBezTo>
                      <a:pt x="8613" y="2622"/>
                      <a:pt x="9098" y="3121"/>
                      <a:pt x="9098" y="3718"/>
                    </a:cubicBezTo>
                    <a:cubicBezTo>
                      <a:pt x="9098" y="4328"/>
                      <a:pt x="8613" y="4813"/>
                      <a:pt x="8016" y="4813"/>
                    </a:cubicBezTo>
                    <a:lnTo>
                      <a:pt x="7073" y="4813"/>
                    </a:lnTo>
                    <a:cubicBezTo>
                      <a:pt x="7004" y="3870"/>
                      <a:pt x="6380" y="3024"/>
                      <a:pt x="5492" y="2705"/>
                    </a:cubicBezTo>
                    <a:cubicBezTo>
                      <a:pt x="5230" y="2611"/>
                      <a:pt x="4957" y="2565"/>
                      <a:pt x="4687" y="2565"/>
                    </a:cubicBezTo>
                    <a:cubicBezTo>
                      <a:pt x="4001" y="2565"/>
                      <a:pt x="3329" y="2857"/>
                      <a:pt x="2872" y="3385"/>
                    </a:cubicBezTo>
                    <a:cubicBezTo>
                      <a:pt x="2705" y="3579"/>
                      <a:pt x="2567" y="3787"/>
                      <a:pt x="2456" y="4023"/>
                    </a:cubicBezTo>
                    <a:cubicBezTo>
                      <a:pt x="2358" y="4272"/>
                      <a:pt x="2289" y="4550"/>
                      <a:pt x="2275" y="4813"/>
                    </a:cubicBezTo>
                    <a:lnTo>
                      <a:pt x="1762" y="4813"/>
                    </a:lnTo>
                    <a:cubicBezTo>
                      <a:pt x="999" y="4813"/>
                      <a:pt x="376" y="4189"/>
                      <a:pt x="376" y="3426"/>
                    </a:cubicBezTo>
                    <a:cubicBezTo>
                      <a:pt x="376" y="2719"/>
                      <a:pt x="944" y="2109"/>
                      <a:pt x="1651" y="2054"/>
                    </a:cubicBezTo>
                    <a:cubicBezTo>
                      <a:pt x="1735" y="2039"/>
                      <a:pt x="1803" y="1984"/>
                      <a:pt x="1818" y="1900"/>
                    </a:cubicBezTo>
                    <a:cubicBezTo>
                      <a:pt x="1984" y="1194"/>
                      <a:pt x="2484" y="611"/>
                      <a:pt x="3177" y="362"/>
                    </a:cubicBezTo>
                    <a:cubicBezTo>
                      <a:pt x="3273" y="334"/>
                      <a:pt x="3316" y="223"/>
                      <a:pt x="3273" y="125"/>
                    </a:cubicBezTo>
                    <a:cubicBezTo>
                      <a:pt x="3251" y="48"/>
                      <a:pt x="3176" y="6"/>
                      <a:pt x="3098" y="6"/>
                    </a:cubicBezTo>
                    <a:cubicBezTo>
                      <a:pt x="3078" y="6"/>
                      <a:pt x="3058" y="9"/>
                      <a:pt x="3038" y="14"/>
                    </a:cubicBezTo>
                    <a:cubicBezTo>
                      <a:pt x="2650" y="153"/>
                      <a:pt x="2303" y="403"/>
                      <a:pt x="2025" y="722"/>
                    </a:cubicBezTo>
                    <a:cubicBezTo>
                      <a:pt x="1776" y="1000"/>
                      <a:pt x="1596" y="1332"/>
                      <a:pt x="1498" y="1693"/>
                    </a:cubicBezTo>
                    <a:cubicBezTo>
                      <a:pt x="653" y="1832"/>
                      <a:pt x="1" y="2581"/>
                      <a:pt x="1" y="3426"/>
                    </a:cubicBezTo>
                    <a:cubicBezTo>
                      <a:pt x="1" y="4397"/>
                      <a:pt x="792" y="5188"/>
                      <a:pt x="1762" y="5188"/>
                    </a:cubicBezTo>
                    <a:lnTo>
                      <a:pt x="2289" y="5188"/>
                    </a:lnTo>
                    <a:cubicBezTo>
                      <a:pt x="2317" y="5534"/>
                      <a:pt x="2428" y="5881"/>
                      <a:pt x="2608" y="6186"/>
                    </a:cubicBezTo>
                    <a:cubicBezTo>
                      <a:pt x="2469" y="6214"/>
                      <a:pt x="2330" y="6283"/>
                      <a:pt x="2206" y="6394"/>
                    </a:cubicBezTo>
                    <a:lnTo>
                      <a:pt x="542" y="8072"/>
                    </a:lnTo>
                    <a:cubicBezTo>
                      <a:pt x="250" y="8350"/>
                      <a:pt x="250" y="8807"/>
                      <a:pt x="542" y="9099"/>
                    </a:cubicBezTo>
                    <a:cubicBezTo>
                      <a:pt x="681" y="9237"/>
                      <a:pt x="868" y="9307"/>
                      <a:pt x="1055" y="9307"/>
                    </a:cubicBezTo>
                    <a:cubicBezTo>
                      <a:pt x="1242" y="9307"/>
                      <a:pt x="1430" y="9237"/>
                      <a:pt x="1568" y="9099"/>
                    </a:cubicBezTo>
                    <a:lnTo>
                      <a:pt x="3232" y="7420"/>
                    </a:lnTo>
                    <a:cubicBezTo>
                      <a:pt x="3343" y="7309"/>
                      <a:pt x="3412" y="7170"/>
                      <a:pt x="3440" y="7018"/>
                    </a:cubicBezTo>
                    <a:cubicBezTo>
                      <a:pt x="3815" y="7240"/>
                      <a:pt x="4244" y="7364"/>
                      <a:pt x="4675" y="7364"/>
                    </a:cubicBezTo>
                    <a:cubicBezTo>
                      <a:pt x="5285" y="7364"/>
                      <a:pt x="5895" y="7129"/>
                      <a:pt x="6367" y="6658"/>
                    </a:cubicBezTo>
                    <a:cubicBezTo>
                      <a:pt x="6783" y="6242"/>
                      <a:pt x="7004" y="5728"/>
                      <a:pt x="7060" y="5188"/>
                    </a:cubicBezTo>
                    <a:lnTo>
                      <a:pt x="8016" y="5188"/>
                    </a:lnTo>
                    <a:cubicBezTo>
                      <a:pt x="8821" y="5188"/>
                      <a:pt x="9473" y="4522"/>
                      <a:pt x="9473" y="3718"/>
                    </a:cubicBezTo>
                    <a:cubicBezTo>
                      <a:pt x="9473" y="2913"/>
                      <a:pt x="8821" y="2261"/>
                      <a:pt x="8016" y="2261"/>
                    </a:cubicBezTo>
                    <a:lnTo>
                      <a:pt x="8003" y="2261"/>
                    </a:lnTo>
                    <a:cubicBezTo>
                      <a:pt x="7670" y="1540"/>
                      <a:pt x="6935" y="1055"/>
                      <a:pt x="6130" y="1055"/>
                    </a:cubicBezTo>
                    <a:lnTo>
                      <a:pt x="6061" y="1055"/>
                    </a:lnTo>
                    <a:cubicBezTo>
                      <a:pt x="5770" y="569"/>
                      <a:pt x="5313" y="209"/>
                      <a:pt x="4786" y="14"/>
                    </a:cubicBezTo>
                    <a:cubicBezTo>
                      <a:pt x="4763" y="5"/>
                      <a:pt x="4740" y="1"/>
                      <a:pt x="471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72" name="Google Shape;972;p43"/>
              <p:cNvSpPr/>
              <p:nvPr/>
            </p:nvSpPr>
            <p:spPr>
              <a:xfrm>
                <a:off x="6361570" y="1220827"/>
                <a:ext cx="19025" cy="17690"/>
              </a:xfrm>
              <a:custGeom>
                <a:rect b="b" l="l" r="r" t="t"/>
                <a:pathLst>
                  <a:path extrusionOk="0" h="371" w="399">
                    <a:moveTo>
                      <a:pt x="187" y="1"/>
                    </a:moveTo>
                    <a:cubicBezTo>
                      <a:pt x="174" y="1"/>
                      <a:pt x="161" y="2"/>
                      <a:pt x="149" y="4"/>
                    </a:cubicBezTo>
                    <a:cubicBezTo>
                      <a:pt x="79" y="32"/>
                      <a:pt x="24" y="101"/>
                      <a:pt x="11" y="171"/>
                    </a:cubicBezTo>
                    <a:cubicBezTo>
                      <a:pt x="1" y="288"/>
                      <a:pt x="101" y="370"/>
                      <a:pt x="200" y="370"/>
                    </a:cubicBezTo>
                    <a:cubicBezTo>
                      <a:pt x="241" y="370"/>
                      <a:pt x="283" y="356"/>
                      <a:pt x="316" y="323"/>
                    </a:cubicBezTo>
                    <a:cubicBezTo>
                      <a:pt x="385" y="267"/>
                      <a:pt x="399" y="156"/>
                      <a:pt x="357" y="88"/>
                    </a:cubicBezTo>
                    <a:cubicBezTo>
                      <a:pt x="323" y="30"/>
                      <a:pt x="250" y="1"/>
                      <a:pt x="18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973" name="Google Shape;973;p43"/>
            <p:cNvGrpSpPr/>
            <p:nvPr/>
          </p:nvGrpSpPr>
          <p:grpSpPr>
            <a:xfrm>
              <a:off x="723837" y="1482615"/>
              <a:ext cx="267223" cy="233165"/>
              <a:chOff x="6908262" y="1240186"/>
              <a:chExt cx="472209" cy="412024"/>
            </a:xfrm>
          </p:grpSpPr>
          <p:sp>
            <p:nvSpPr>
              <p:cNvPr id="974" name="Google Shape;974;p43"/>
              <p:cNvSpPr/>
              <p:nvPr/>
            </p:nvSpPr>
            <p:spPr>
              <a:xfrm>
                <a:off x="7105958" y="1594618"/>
                <a:ext cx="76769" cy="17929"/>
              </a:xfrm>
              <a:custGeom>
                <a:rect b="b" l="l" r="r" t="t"/>
                <a:pathLst>
                  <a:path extrusionOk="0" h="376" w="1610">
                    <a:moveTo>
                      <a:pt x="181" y="0"/>
                    </a:moveTo>
                    <a:cubicBezTo>
                      <a:pt x="84" y="0"/>
                      <a:pt x="1" y="84"/>
                      <a:pt x="1" y="181"/>
                    </a:cubicBezTo>
                    <a:cubicBezTo>
                      <a:pt x="1" y="292"/>
                      <a:pt x="84" y="375"/>
                      <a:pt x="181" y="375"/>
                    </a:cubicBezTo>
                    <a:lnTo>
                      <a:pt x="1429" y="375"/>
                    </a:lnTo>
                    <a:cubicBezTo>
                      <a:pt x="1540" y="375"/>
                      <a:pt x="1609" y="292"/>
                      <a:pt x="1609" y="181"/>
                    </a:cubicBezTo>
                    <a:cubicBezTo>
                      <a:pt x="1609" y="84"/>
                      <a:pt x="1540" y="0"/>
                      <a:pt x="142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75" name="Google Shape;975;p43"/>
              <p:cNvSpPr/>
              <p:nvPr/>
            </p:nvSpPr>
            <p:spPr>
              <a:xfrm>
                <a:off x="7080209" y="1365642"/>
                <a:ext cx="136229" cy="159593"/>
              </a:xfrm>
              <a:custGeom>
                <a:rect b="b" l="l" r="r" t="t"/>
                <a:pathLst>
                  <a:path extrusionOk="0" h="3347" w="2857">
                    <a:moveTo>
                      <a:pt x="1054" y="2237"/>
                    </a:moveTo>
                    <a:cubicBezTo>
                      <a:pt x="1262" y="2237"/>
                      <a:pt x="1415" y="2404"/>
                      <a:pt x="1415" y="2598"/>
                    </a:cubicBezTo>
                    <a:lnTo>
                      <a:pt x="1415" y="2611"/>
                    </a:lnTo>
                    <a:cubicBezTo>
                      <a:pt x="1415" y="2820"/>
                      <a:pt x="1262" y="2972"/>
                      <a:pt x="1054" y="2972"/>
                    </a:cubicBezTo>
                    <a:lnTo>
                      <a:pt x="735" y="2972"/>
                    </a:lnTo>
                    <a:cubicBezTo>
                      <a:pt x="541" y="2972"/>
                      <a:pt x="374" y="2820"/>
                      <a:pt x="374" y="2611"/>
                    </a:cubicBezTo>
                    <a:lnTo>
                      <a:pt x="374" y="2598"/>
                    </a:lnTo>
                    <a:cubicBezTo>
                      <a:pt x="374" y="2404"/>
                      <a:pt x="541" y="2237"/>
                      <a:pt x="735" y="2237"/>
                    </a:cubicBezTo>
                    <a:close/>
                    <a:moveTo>
                      <a:pt x="1594" y="1"/>
                    </a:moveTo>
                    <a:cubicBezTo>
                      <a:pt x="1580" y="1"/>
                      <a:pt x="1567" y="2"/>
                      <a:pt x="1553" y="4"/>
                    </a:cubicBezTo>
                    <a:cubicBezTo>
                      <a:pt x="1470" y="32"/>
                      <a:pt x="1415" y="102"/>
                      <a:pt x="1415" y="185"/>
                    </a:cubicBezTo>
                    <a:lnTo>
                      <a:pt x="1415" y="1960"/>
                    </a:lnTo>
                    <a:cubicBezTo>
                      <a:pt x="1317" y="1904"/>
                      <a:pt x="1193" y="1862"/>
                      <a:pt x="1054" y="1862"/>
                    </a:cubicBezTo>
                    <a:lnTo>
                      <a:pt x="735" y="1862"/>
                    </a:lnTo>
                    <a:cubicBezTo>
                      <a:pt x="333" y="1862"/>
                      <a:pt x="0" y="2195"/>
                      <a:pt x="0" y="2598"/>
                    </a:cubicBezTo>
                    <a:lnTo>
                      <a:pt x="0" y="2611"/>
                    </a:lnTo>
                    <a:cubicBezTo>
                      <a:pt x="0" y="3014"/>
                      <a:pt x="333" y="3347"/>
                      <a:pt x="735" y="3347"/>
                    </a:cubicBezTo>
                    <a:lnTo>
                      <a:pt x="1054" y="3347"/>
                    </a:lnTo>
                    <a:cubicBezTo>
                      <a:pt x="1456" y="3347"/>
                      <a:pt x="1789" y="3014"/>
                      <a:pt x="1789" y="2611"/>
                    </a:cubicBezTo>
                    <a:lnTo>
                      <a:pt x="1789" y="2598"/>
                    </a:lnTo>
                    <a:lnTo>
                      <a:pt x="1789" y="614"/>
                    </a:lnTo>
                    <a:cubicBezTo>
                      <a:pt x="1872" y="670"/>
                      <a:pt x="1983" y="725"/>
                      <a:pt x="2108" y="767"/>
                    </a:cubicBezTo>
                    <a:cubicBezTo>
                      <a:pt x="2399" y="850"/>
                      <a:pt x="2469" y="1058"/>
                      <a:pt x="2469" y="1058"/>
                    </a:cubicBezTo>
                    <a:lnTo>
                      <a:pt x="2482" y="1086"/>
                    </a:lnTo>
                    <a:cubicBezTo>
                      <a:pt x="2505" y="1154"/>
                      <a:pt x="2575" y="1204"/>
                      <a:pt x="2645" y="1204"/>
                    </a:cubicBezTo>
                    <a:cubicBezTo>
                      <a:pt x="2661" y="1204"/>
                      <a:pt x="2676" y="1202"/>
                      <a:pt x="2691" y="1197"/>
                    </a:cubicBezTo>
                    <a:cubicBezTo>
                      <a:pt x="2802" y="1183"/>
                      <a:pt x="2857" y="1072"/>
                      <a:pt x="2829" y="975"/>
                    </a:cubicBezTo>
                    <a:lnTo>
                      <a:pt x="2829" y="961"/>
                    </a:lnTo>
                    <a:cubicBezTo>
                      <a:pt x="2787" y="808"/>
                      <a:pt x="2607" y="531"/>
                      <a:pt x="2219" y="407"/>
                    </a:cubicBezTo>
                    <a:cubicBezTo>
                      <a:pt x="1914" y="309"/>
                      <a:pt x="1775" y="115"/>
                      <a:pt x="1761" y="87"/>
                    </a:cubicBezTo>
                    <a:cubicBezTo>
                      <a:pt x="1726" y="30"/>
                      <a:pt x="1663" y="1"/>
                      <a:pt x="159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76" name="Google Shape;976;p43"/>
              <p:cNvSpPr/>
              <p:nvPr/>
            </p:nvSpPr>
            <p:spPr>
              <a:xfrm>
                <a:off x="7019365" y="1240186"/>
                <a:ext cx="249999" cy="412024"/>
              </a:xfrm>
              <a:custGeom>
                <a:rect b="b" l="l" r="r" t="t"/>
                <a:pathLst>
                  <a:path extrusionOk="0" h="8641" w="5243">
                    <a:moveTo>
                      <a:pt x="3578" y="361"/>
                    </a:moveTo>
                    <a:lnTo>
                      <a:pt x="3578" y="403"/>
                    </a:lnTo>
                    <a:lnTo>
                      <a:pt x="3578" y="666"/>
                    </a:lnTo>
                    <a:cubicBezTo>
                      <a:pt x="3578" y="736"/>
                      <a:pt x="3523" y="791"/>
                      <a:pt x="3453" y="791"/>
                    </a:cubicBezTo>
                    <a:lnTo>
                      <a:pt x="1803" y="791"/>
                    </a:lnTo>
                    <a:cubicBezTo>
                      <a:pt x="1720" y="791"/>
                      <a:pt x="1665" y="736"/>
                      <a:pt x="1665" y="666"/>
                    </a:cubicBezTo>
                    <a:lnTo>
                      <a:pt x="1665" y="403"/>
                    </a:lnTo>
                    <a:lnTo>
                      <a:pt x="1665" y="361"/>
                    </a:lnTo>
                    <a:close/>
                    <a:moveTo>
                      <a:pt x="832" y="0"/>
                    </a:moveTo>
                    <a:cubicBezTo>
                      <a:pt x="374" y="0"/>
                      <a:pt x="0" y="375"/>
                      <a:pt x="0" y="832"/>
                    </a:cubicBezTo>
                    <a:lnTo>
                      <a:pt x="0" y="1636"/>
                    </a:lnTo>
                    <a:cubicBezTo>
                      <a:pt x="0" y="1747"/>
                      <a:pt x="84" y="1831"/>
                      <a:pt x="180" y="1831"/>
                    </a:cubicBezTo>
                    <a:cubicBezTo>
                      <a:pt x="291" y="1831"/>
                      <a:pt x="374" y="1747"/>
                      <a:pt x="374" y="1636"/>
                    </a:cubicBezTo>
                    <a:lnTo>
                      <a:pt x="374" y="832"/>
                    </a:lnTo>
                    <a:cubicBezTo>
                      <a:pt x="374" y="569"/>
                      <a:pt x="568" y="361"/>
                      <a:pt x="832" y="361"/>
                    </a:cubicBezTo>
                    <a:lnTo>
                      <a:pt x="1262" y="361"/>
                    </a:lnTo>
                    <a:cubicBezTo>
                      <a:pt x="1276" y="361"/>
                      <a:pt x="1290" y="388"/>
                      <a:pt x="1290" y="403"/>
                    </a:cubicBezTo>
                    <a:lnTo>
                      <a:pt x="1290" y="666"/>
                    </a:lnTo>
                    <a:cubicBezTo>
                      <a:pt x="1290" y="943"/>
                      <a:pt x="1526" y="1165"/>
                      <a:pt x="1803" y="1165"/>
                    </a:cubicBezTo>
                    <a:lnTo>
                      <a:pt x="3453" y="1165"/>
                    </a:lnTo>
                    <a:cubicBezTo>
                      <a:pt x="3730" y="1165"/>
                      <a:pt x="3952" y="943"/>
                      <a:pt x="3952" y="666"/>
                    </a:cubicBezTo>
                    <a:lnTo>
                      <a:pt x="3952" y="403"/>
                    </a:lnTo>
                    <a:cubicBezTo>
                      <a:pt x="3952" y="388"/>
                      <a:pt x="3967" y="361"/>
                      <a:pt x="3994" y="361"/>
                    </a:cubicBezTo>
                    <a:lnTo>
                      <a:pt x="4410" y="361"/>
                    </a:lnTo>
                    <a:cubicBezTo>
                      <a:pt x="4673" y="361"/>
                      <a:pt x="4882" y="569"/>
                      <a:pt x="4882" y="832"/>
                    </a:cubicBezTo>
                    <a:lnTo>
                      <a:pt x="4882" y="7808"/>
                    </a:lnTo>
                    <a:cubicBezTo>
                      <a:pt x="4882" y="8058"/>
                      <a:pt x="4673" y="8265"/>
                      <a:pt x="4410" y="8265"/>
                    </a:cubicBezTo>
                    <a:lnTo>
                      <a:pt x="832" y="8265"/>
                    </a:lnTo>
                    <a:cubicBezTo>
                      <a:pt x="583" y="8265"/>
                      <a:pt x="374" y="8058"/>
                      <a:pt x="374" y="7808"/>
                    </a:cubicBezTo>
                    <a:lnTo>
                      <a:pt x="374" y="3273"/>
                    </a:lnTo>
                    <a:cubicBezTo>
                      <a:pt x="374" y="3162"/>
                      <a:pt x="291" y="3079"/>
                      <a:pt x="180" y="3079"/>
                    </a:cubicBezTo>
                    <a:cubicBezTo>
                      <a:pt x="84" y="3079"/>
                      <a:pt x="0" y="3162"/>
                      <a:pt x="0" y="3273"/>
                    </a:cubicBezTo>
                    <a:lnTo>
                      <a:pt x="0" y="7808"/>
                    </a:lnTo>
                    <a:cubicBezTo>
                      <a:pt x="0" y="8265"/>
                      <a:pt x="374" y="8640"/>
                      <a:pt x="832" y="8640"/>
                    </a:cubicBezTo>
                    <a:lnTo>
                      <a:pt x="4410" y="8640"/>
                    </a:lnTo>
                    <a:cubicBezTo>
                      <a:pt x="4882" y="8640"/>
                      <a:pt x="5242" y="8265"/>
                      <a:pt x="5242" y="7808"/>
                    </a:cubicBezTo>
                    <a:lnTo>
                      <a:pt x="5242" y="832"/>
                    </a:lnTo>
                    <a:cubicBezTo>
                      <a:pt x="5242" y="375"/>
                      <a:pt x="4882" y="0"/>
                      <a:pt x="441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77" name="Google Shape;977;p43"/>
              <p:cNvSpPr/>
              <p:nvPr/>
            </p:nvSpPr>
            <p:spPr>
              <a:xfrm>
                <a:off x="6955183" y="1401691"/>
                <a:ext cx="41722" cy="97606"/>
              </a:xfrm>
              <a:custGeom>
                <a:rect b="b" l="l" r="r" t="t"/>
                <a:pathLst>
                  <a:path extrusionOk="0" h="2047" w="875">
                    <a:moveTo>
                      <a:pt x="668" y="1"/>
                    </a:moveTo>
                    <a:cubicBezTo>
                      <a:pt x="621" y="1"/>
                      <a:pt x="576" y="18"/>
                      <a:pt x="542" y="52"/>
                    </a:cubicBezTo>
                    <a:cubicBezTo>
                      <a:pt x="1" y="594"/>
                      <a:pt x="1" y="1454"/>
                      <a:pt x="542" y="1994"/>
                    </a:cubicBezTo>
                    <a:cubicBezTo>
                      <a:pt x="576" y="2029"/>
                      <a:pt x="625" y="2046"/>
                      <a:pt x="673" y="2046"/>
                    </a:cubicBezTo>
                    <a:cubicBezTo>
                      <a:pt x="722" y="2046"/>
                      <a:pt x="771" y="2029"/>
                      <a:pt x="805" y="1994"/>
                    </a:cubicBezTo>
                    <a:cubicBezTo>
                      <a:pt x="875" y="1911"/>
                      <a:pt x="875" y="1800"/>
                      <a:pt x="805" y="1731"/>
                    </a:cubicBezTo>
                    <a:cubicBezTo>
                      <a:pt x="417" y="1343"/>
                      <a:pt x="417" y="705"/>
                      <a:pt x="805" y="316"/>
                    </a:cubicBezTo>
                    <a:cubicBezTo>
                      <a:pt x="875" y="246"/>
                      <a:pt x="875" y="122"/>
                      <a:pt x="805" y="52"/>
                    </a:cubicBezTo>
                    <a:cubicBezTo>
                      <a:pt x="763" y="18"/>
                      <a:pt x="715" y="1"/>
                      <a:pt x="66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78" name="Google Shape;978;p43"/>
              <p:cNvSpPr/>
              <p:nvPr/>
            </p:nvSpPr>
            <p:spPr>
              <a:xfrm>
                <a:off x="6908262" y="1371269"/>
                <a:ext cx="58220" cy="158592"/>
              </a:xfrm>
              <a:custGeom>
                <a:rect b="b" l="l" r="r" t="t"/>
                <a:pathLst>
                  <a:path extrusionOk="0" h="3326" w="1221">
                    <a:moveTo>
                      <a:pt x="1014" y="1"/>
                    </a:moveTo>
                    <a:cubicBezTo>
                      <a:pt x="967" y="1"/>
                      <a:pt x="922" y="18"/>
                      <a:pt x="888" y="52"/>
                    </a:cubicBezTo>
                    <a:cubicBezTo>
                      <a:pt x="1" y="940"/>
                      <a:pt x="1" y="2382"/>
                      <a:pt x="888" y="3270"/>
                    </a:cubicBezTo>
                    <a:cubicBezTo>
                      <a:pt x="916" y="3297"/>
                      <a:pt x="971" y="3325"/>
                      <a:pt x="1012" y="3325"/>
                    </a:cubicBezTo>
                    <a:cubicBezTo>
                      <a:pt x="1068" y="3325"/>
                      <a:pt x="1110" y="3297"/>
                      <a:pt x="1151" y="3270"/>
                    </a:cubicBezTo>
                    <a:cubicBezTo>
                      <a:pt x="1221" y="3201"/>
                      <a:pt x="1221" y="3076"/>
                      <a:pt x="1151" y="3007"/>
                    </a:cubicBezTo>
                    <a:cubicBezTo>
                      <a:pt x="402" y="2258"/>
                      <a:pt x="402" y="1051"/>
                      <a:pt x="1151" y="316"/>
                    </a:cubicBezTo>
                    <a:cubicBezTo>
                      <a:pt x="1221" y="247"/>
                      <a:pt x="1221" y="122"/>
                      <a:pt x="1151" y="52"/>
                    </a:cubicBezTo>
                    <a:cubicBezTo>
                      <a:pt x="1109" y="18"/>
                      <a:pt x="1061" y="1"/>
                      <a:pt x="1014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79" name="Google Shape;979;p43"/>
              <p:cNvSpPr/>
              <p:nvPr/>
            </p:nvSpPr>
            <p:spPr>
              <a:xfrm>
                <a:off x="7291781" y="1401691"/>
                <a:ext cx="41722" cy="97606"/>
              </a:xfrm>
              <a:custGeom>
                <a:rect b="b" l="l" r="r" t="t"/>
                <a:pathLst>
                  <a:path extrusionOk="0" h="2047" w="875">
                    <a:moveTo>
                      <a:pt x="210" y="1"/>
                    </a:moveTo>
                    <a:cubicBezTo>
                      <a:pt x="163" y="1"/>
                      <a:pt x="119" y="18"/>
                      <a:pt x="84" y="52"/>
                    </a:cubicBezTo>
                    <a:cubicBezTo>
                      <a:pt x="1" y="122"/>
                      <a:pt x="1" y="246"/>
                      <a:pt x="84" y="316"/>
                    </a:cubicBezTo>
                    <a:cubicBezTo>
                      <a:pt x="472" y="705"/>
                      <a:pt x="472" y="1343"/>
                      <a:pt x="84" y="1731"/>
                    </a:cubicBezTo>
                    <a:cubicBezTo>
                      <a:pt x="1" y="1800"/>
                      <a:pt x="1" y="1911"/>
                      <a:pt x="84" y="1994"/>
                    </a:cubicBezTo>
                    <a:cubicBezTo>
                      <a:pt x="119" y="2029"/>
                      <a:pt x="163" y="2046"/>
                      <a:pt x="210" y="2046"/>
                    </a:cubicBezTo>
                    <a:cubicBezTo>
                      <a:pt x="257" y="2046"/>
                      <a:pt x="305" y="2029"/>
                      <a:pt x="347" y="1994"/>
                    </a:cubicBezTo>
                    <a:cubicBezTo>
                      <a:pt x="874" y="1454"/>
                      <a:pt x="874" y="594"/>
                      <a:pt x="347" y="52"/>
                    </a:cubicBezTo>
                    <a:cubicBezTo>
                      <a:pt x="305" y="18"/>
                      <a:pt x="257" y="1"/>
                      <a:pt x="21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80" name="Google Shape;980;p43"/>
              <p:cNvSpPr/>
              <p:nvPr/>
            </p:nvSpPr>
            <p:spPr>
              <a:xfrm>
                <a:off x="7322871" y="1371269"/>
                <a:ext cx="57600" cy="158449"/>
              </a:xfrm>
              <a:custGeom>
                <a:rect b="b" l="l" r="r" t="t"/>
                <a:pathLst>
                  <a:path extrusionOk="0" h="3323" w="1208">
                    <a:moveTo>
                      <a:pt x="196" y="1"/>
                    </a:moveTo>
                    <a:cubicBezTo>
                      <a:pt x="149" y="1"/>
                      <a:pt x="104" y="18"/>
                      <a:pt x="70" y="52"/>
                    </a:cubicBezTo>
                    <a:cubicBezTo>
                      <a:pt x="0" y="122"/>
                      <a:pt x="0" y="247"/>
                      <a:pt x="70" y="316"/>
                    </a:cubicBezTo>
                    <a:cubicBezTo>
                      <a:pt x="805" y="1051"/>
                      <a:pt x="805" y="2258"/>
                      <a:pt x="70" y="3007"/>
                    </a:cubicBezTo>
                    <a:cubicBezTo>
                      <a:pt x="0" y="3076"/>
                      <a:pt x="0" y="3201"/>
                      <a:pt x="70" y="3270"/>
                    </a:cubicBezTo>
                    <a:cubicBezTo>
                      <a:pt x="104" y="3305"/>
                      <a:pt x="149" y="3322"/>
                      <a:pt x="196" y="3322"/>
                    </a:cubicBezTo>
                    <a:cubicBezTo>
                      <a:pt x="243" y="3322"/>
                      <a:pt x="291" y="3305"/>
                      <a:pt x="333" y="3270"/>
                    </a:cubicBezTo>
                    <a:cubicBezTo>
                      <a:pt x="1207" y="2382"/>
                      <a:pt x="1207" y="940"/>
                      <a:pt x="333" y="52"/>
                    </a:cubicBezTo>
                    <a:cubicBezTo>
                      <a:pt x="291" y="18"/>
                      <a:pt x="243" y="1"/>
                      <a:pt x="19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81" name="Google Shape;981;p43"/>
              <p:cNvSpPr/>
              <p:nvPr/>
            </p:nvSpPr>
            <p:spPr>
              <a:xfrm>
                <a:off x="7018030" y="1348476"/>
                <a:ext cx="19502" cy="17786"/>
              </a:xfrm>
              <a:custGeom>
                <a:rect b="b" l="l" r="r" t="t"/>
                <a:pathLst>
                  <a:path extrusionOk="0" h="373" w="409">
                    <a:moveTo>
                      <a:pt x="207" y="1"/>
                    </a:moveTo>
                    <a:cubicBezTo>
                      <a:pt x="168" y="1"/>
                      <a:pt x="128" y="14"/>
                      <a:pt x="97" y="46"/>
                    </a:cubicBezTo>
                    <a:cubicBezTo>
                      <a:pt x="14" y="101"/>
                      <a:pt x="1" y="212"/>
                      <a:pt x="56" y="295"/>
                    </a:cubicBezTo>
                    <a:cubicBezTo>
                      <a:pt x="93" y="348"/>
                      <a:pt x="148" y="373"/>
                      <a:pt x="204" y="373"/>
                    </a:cubicBezTo>
                    <a:cubicBezTo>
                      <a:pt x="292" y="373"/>
                      <a:pt x="380" y="309"/>
                      <a:pt x="389" y="198"/>
                    </a:cubicBezTo>
                    <a:cubicBezTo>
                      <a:pt x="409" y="88"/>
                      <a:pt x="307" y="1"/>
                      <a:pt x="207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982" name="Google Shape;982;p43"/>
            <p:cNvSpPr txBox="1"/>
            <p:nvPr/>
          </p:nvSpPr>
          <p:spPr>
            <a:xfrm>
              <a:off x="1085175" y="1029513"/>
              <a:ext cx="858300" cy="146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chemeClr val="dk1"/>
                  </a:solidFill>
                  <a:latin typeface="Lexend Deca"/>
                  <a:ea typeface="Lexend Deca"/>
                  <a:cs typeface="Lexend Deca"/>
                  <a:sym typeface="Lexend Deca"/>
                </a:rPr>
                <a:t>Recherche</a:t>
              </a:r>
              <a:endParaRPr sz="11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endParaRPr>
            </a:p>
          </p:txBody>
        </p:sp>
        <p:sp>
          <p:nvSpPr>
            <p:cNvPr id="983" name="Google Shape;983;p43"/>
            <p:cNvSpPr txBox="1"/>
            <p:nvPr/>
          </p:nvSpPr>
          <p:spPr>
            <a:xfrm>
              <a:off x="1085175" y="1526138"/>
              <a:ext cx="858300" cy="146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chemeClr val="dk1"/>
                  </a:solidFill>
                  <a:latin typeface="Lexend Deca"/>
                  <a:ea typeface="Lexend Deca"/>
                  <a:cs typeface="Lexend Deca"/>
                  <a:sym typeface="Lexend Deca"/>
                </a:rPr>
                <a:t>Accueil</a:t>
              </a:r>
              <a:endParaRPr sz="11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endParaRPr>
            </a:p>
          </p:txBody>
        </p:sp>
        <p:sp>
          <p:nvSpPr>
            <p:cNvPr id="984" name="Google Shape;984;p43"/>
            <p:cNvSpPr txBox="1"/>
            <p:nvPr/>
          </p:nvSpPr>
          <p:spPr>
            <a:xfrm>
              <a:off x="1085175" y="2007575"/>
              <a:ext cx="858300" cy="146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solidFill>
                    <a:schemeClr val="dk1"/>
                  </a:solidFill>
                  <a:latin typeface="Lexend Deca"/>
                  <a:ea typeface="Lexend Deca"/>
                  <a:cs typeface="Lexend Deca"/>
                  <a:sym typeface="Lexend Deca"/>
                </a:rPr>
                <a:t>Librairie</a:t>
              </a:r>
              <a:endParaRPr sz="11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endParaRPr>
            </a:p>
          </p:txBody>
        </p:sp>
        <p:cxnSp>
          <p:nvCxnSpPr>
            <p:cNvPr id="985" name="Google Shape;985;p43"/>
            <p:cNvCxnSpPr/>
            <p:nvPr/>
          </p:nvCxnSpPr>
          <p:spPr>
            <a:xfrm>
              <a:off x="729625" y="1355100"/>
              <a:ext cx="12384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86" name="Google Shape;986;p43"/>
            <p:cNvCxnSpPr/>
            <p:nvPr/>
          </p:nvCxnSpPr>
          <p:spPr>
            <a:xfrm>
              <a:off x="729625" y="1845525"/>
              <a:ext cx="1238400" cy="0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987" name="Google Shape;987;p43"/>
          <p:cNvGrpSpPr/>
          <p:nvPr/>
        </p:nvGrpSpPr>
        <p:grpSpPr>
          <a:xfrm>
            <a:off x="2465285" y="552003"/>
            <a:ext cx="599322" cy="250348"/>
            <a:chOff x="2465285" y="552003"/>
            <a:chExt cx="599322" cy="250348"/>
          </a:xfrm>
        </p:grpSpPr>
        <p:sp>
          <p:nvSpPr>
            <p:cNvPr id="988" name="Google Shape;988;p43"/>
            <p:cNvSpPr/>
            <p:nvPr/>
          </p:nvSpPr>
          <p:spPr>
            <a:xfrm>
              <a:off x="2465285" y="552003"/>
              <a:ext cx="255633" cy="250348"/>
            </a:xfrm>
            <a:custGeom>
              <a:rect b="b" l="l" r="r" t="t"/>
              <a:pathLst>
                <a:path extrusionOk="0" h="10799" w="11027">
                  <a:moveTo>
                    <a:pt x="5504" y="1"/>
                  </a:moveTo>
                  <a:cubicBezTo>
                    <a:pt x="5436" y="1"/>
                    <a:pt x="5367" y="2"/>
                    <a:pt x="5298" y="4"/>
                  </a:cubicBezTo>
                  <a:cubicBezTo>
                    <a:pt x="2331" y="130"/>
                    <a:pt x="1" y="2639"/>
                    <a:pt x="126" y="5621"/>
                  </a:cubicBezTo>
                  <a:cubicBezTo>
                    <a:pt x="234" y="8525"/>
                    <a:pt x="2618" y="10799"/>
                    <a:pt x="5498" y="10799"/>
                  </a:cubicBezTo>
                  <a:cubicBezTo>
                    <a:pt x="5575" y="10799"/>
                    <a:pt x="5652" y="10797"/>
                    <a:pt x="5729" y="10794"/>
                  </a:cubicBezTo>
                  <a:cubicBezTo>
                    <a:pt x="8710" y="10683"/>
                    <a:pt x="11027" y="8173"/>
                    <a:pt x="10916" y="5191"/>
                  </a:cubicBezTo>
                  <a:cubicBezTo>
                    <a:pt x="10793" y="2279"/>
                    <a:pt x="8395" y="1"/>
                    <a:pt x="550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9" name="Google Shape;989;p43"/>
            <p:cNvSpPr/>
            <p:nvPr/>
          </p:nvSpPr>
          <p:spPr>
            <a:xfrm>
              <a:off x="2569277" y="620325"/>
              <a:ext cx="47650" cy="117350"/>
            </a:xfrm>
            <a:custGeom>
              <a:rect b="b" l="l" r="r" t="t"/>
              <a:pathLst>
                <a:path extrusionOk="0" h="4694" w="1906">
                  <a:moveTo>
                    <a:pt x="1906" y="0"/>
                  </a:moveTo>
                  <a:lnTo>
                    <a:pt x="0" y="2347"/>
                  </a:lnTo>
                  <a:lnTo>
                    <a:pt x="1857" y="4694"/>
                  </a:lnTo>
                </a:path>
              </a:pathLst>
            </a:cu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sp>
        <p:sp>
          <p:nvSpPr>
            <p:cNvPr id="990" name="Google Shape;990;p43"/>
            <p:cNvSpPr/>
            <p:nvPr/>
          </p:nvSpPr>
          <p:spPr>
            <a:xfrm flipH="1">
              <a:off x="2808974" y="552003"/>
              <a:ext cx="255633" cy="250348"/>
            </a:xfrm>
            <a:custGeom>
              <a:rect b="b" l="l" r="r" t="t"/>
              <a:pathLst>
                <a:path extrusionOk="0" h="10799" w="11027">
                  <a:moveTo>
                    <a:pt x="5504" y="1"/>
                  </a:moveTo>
                  <a:cubicBezTo>
                    <a:pt x="5436" y="1"/>
                    <a:pt x="5367" y="2"/>
                    <a:pt x="5298" y="4"/>
                  </a:cubicBezTo>
                  <a:cubicBezTo>
                    <a:pt x="2331" y="130"/>
                    <a:pt x="1" y="2639"/>
                    <a:pt x="126" y="5621"/>
                  </a:cubicBezTo>
                  <a:cubicBezTo>
                    <a:pt x="234" y="8525"/>
                    <a:pt x="2618" y="10799"/>
                    <a:pt x="5498" y="10799"/>
                  </a:cubicBezTo>
                  <a:cubicBezTo>
                    <a:pt x="5575" y="10799"/>
                    <a:pt x="5652" y="10797"/>
                    <a:pt x="5729" y="10794"/>
                  </a:cubicBezTo>
                  <a:cubicBezTo>
                    <a:pt x="8710" y="10683"/>
                    <a:pt x="11027" y="8173"/>
                    <a:pt x="10916" y="5191"/>
                  </a:cubicBezTo>
                  <a:cubicBezTo>
                    <a:pt x="10793" y="2279"/>
                    <a:pt x="8395" y="1"/>
                    <a:pt x="5504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1" name="Google Shape;991;p43"/>
            <p:cNvSpPr/>
            <p:nvPr/>
          </p:nvSpPr>
          <p:spPr>
            <a:xfrm flipH="1">
              <a:off x="2912966" y="620325"/>
              <a:ext cx="47650" cy="117350"/>
            </a:xfrm>
            <a:custGeom>
              <a:rect b="b" l="l" r="r" t="t"/>
              <a:pathLst>
                <a:path extrusionOk="0" h="4694" w="1906">
                  <a:moveTo>
                    <a:pt x="1906" y="0"/>
                  </a:moveTo>
                  <a:lnTo>
                    <a:pt x="0" y="2347"/>
                  </a:lnTo>
                  <a:lnTo>
                    <a:pt x="1857" y="4694"/>
                  </a:lnTo>
                </a:path>
              </a:pathLst>
            </a:custGeom>
            <a:noFill/>
            <a:ln cap="flat" cmpd="sng" w="9525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sp>
      </p:grpSp>
      <p:sp>
        <p:nvSpPr>
          <p:cNvPr id="992" name="Google Shape;992;p43"/>
          <p:cNvSpPr txBox="1"/>
          <p:nvPr/>
        </p:nvSpPr>
        <p:spPr>
          <a:xfrm>
            <a:off x="3256650" y="604125"/>
            <a:ext cx="1611000" cy="146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Lexend Deca"/>
                <a:ea typeface="Lexend Deca"/>
                <a:cs typeface="Lexend Deca"/>
                <a:sym typeface="Lexend Deca"/>
              </a:rPr>
              <a:t>Musique catholique</a:t>
            </a:r>
            <a:endParaRPr sz="1100">
              <a:solidFill>
                <a:schemeClr val="dk1"/>
              </a:solidFill>
              <a:latin typeface="Lexend Deca"/>
              <a:ea typeface="Lexend Deca"/>
              <a:cs typeface="Lexend Deca"/>
              <a:sym typeface="Lexend Deca"/>
            </a:endParaRPr>
          </a:p>
        </p:txBody>
      </p:sp>
      <p:pic>
        <p:nvPicPr>
          <p:cNvPr id="993" name="Google Shape;993;p43"/>
          <p:cNvPicPr preferRelativeResize="0"/>
          <p:nvPr/>
        </p:nvPicPr>
        <p:blipFill rotWithShape="1">
          <a:blip r:embed="rId3">
            <a:alphaModFix/>
          </a:blip>
          <a:srcRect b="23560" l="24433" r="21725" t="16655"/>
          <a:stretch/>
        </p:blipFill>
        <p:spPr>
          <a:xfrm>
            <a:off x="2835700" y="931877"/>
            <a:ext cx="932525" cy="881181"/>
          </a:xfrm>
          <a:prstGeom prst="rect">
            <a:avLst/>
          </a:prstGeom>
          <a:noFill/>
          <a:ln>
            <a:noFill/>
          </a:ln>
        </p:spPr>
      </p:pic>
      <p:pic>
        <p:nvPicPr>
          <p:cNvPr id="994" name="Google Shape;994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74601" y="2582347"/>
            <a:ext cx="1001801" cy="801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5" name="Google Shape;995;p4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56847" y="2582364"/>
            <a:ext cx="1001801" cy="801082"/>
          </a:xfrm>
          <a:prstGeom prst="rect">
            <a:avLst/>
          </a:prstGeom>
          <a:noFill/>
          <a:ln>
            <a:noFill/>
          </a:ln>
        </p:spPr>
      </p:pic>
      <p:pic>
        <p:nvPicPr>
          <p:cNvPr id="996" name="Google Shape;996;p4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700479" y="2651141"/>
            <a:ext cx="932524" cy="745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usic Subject for High School: Sharing Our Music Playlists! by Slidesgo">
  <a:themeElements>
    <a:clrScheme name="Simple Light">
      <a:dk1>
        <a:srgbClr val="FFFFFF"/>
      </a:dk1>
      <a:lt1>
        <a:srgbClr val="353445"/>
      </a:lt1>
      <a:dk2>
        <a:srgbClr val="FF6A92"/>
      </a:dk2>
      <a:lt2>
        <a:srgbClr val="00B76C"/>
      </a:lt2>
      <a:accent1>
        <a:srgbClr val="FFB600"/>
      </a:accent1>
      <a:accent2>
        <a:srgbClr val="282733"/>
      </a:accent2>
      <a:accent3>
        <a:srgbClr val="DCDEE2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