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0" Type="http://schemas.openxmlformats.org/officeDocument/2006/relationships/slide" Target="slides/slide26.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0" name="Shape 50"/>
        <p:cNvGrpSpPr/>
        <p:nvPr/>
      </p:nvGrpSpPr>
      <p:grpSpPr>
        <a:xfrm>
          <a:off x="0" y="0"/>
          <a:ext cx="0" cy="0"/>
          <a:chOff x="0" y="0"/>
          <a:chExt cx="0" cy="0"/>
        </a:xfrm>
      </p:grpSpPr>
      <p:sp>
        <p:nvSpPr>
          <p:cNvPr id="51" name="Shape 51"/>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52" name="Shape 5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4" name="Shape 54"/>
        <p:cNvGrpSpPr/>
        <p:nvPr/>
      </p:nvGrpSpPr>
      <p:grpSpPr>
        <a:xfrm>
          <a:off x="0" y="0"/>
          <a:ext cx="0" cy="0"/>
          <a:chOff x="0" y="0"/>
          <a:chExt cx="0" cy="0"/>
        </a:xfrm>
      </p:grpSpPr>
      <p:sp>
        <p:nvSpPr>
          <p:cNvPr id="55" name="Shape 5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56" name="Shape 5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Clr>
                <a:schemeClr val="dk1"/>
              </a:buClr>
              <a:buSzPct val="91666"/>
              <a:buFont typeface="Arial"/>
              <a:buNone/>
            </a:pPr>
            <a:r>
              <a:rPr lang="fr-CA" sz="1200">
                <a:solidFill>
                  <a:schemeClr val="dk1"/>
                </a:solidFill>
              </a:rPr>
              <a:t>Puisque nous sommes dans le temps pascal, il est suggéré que le chant d’entrée soit un chant de pâques festif.</a:t>
            </a:r>
          </a:p>
          <a:p>
            <a:pPr lvl="0">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0" name="Shape 60"/>
        <p:cNvGrpSpPr/>
        <p:nvPr/>
      </p:nvGrpSpPr>
      <p:grpSpPr>
        <a:xfrm>
          <a:off x="0" y="0"/>
          <a:ext cx="0" cy="0"/>
          <a:chOff x="0" y="0"/>
          <a:chExt cx="0" cy="0"/>
        </a:xfrm>
      </p:grpSpPr>
      <p:sp>
        <p:nvSpPr>
          <p:cNvPr id="61" name="Shape 6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2" name="Shape 6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6" name="Shape 66"/>
        <p:cNvGrpSpPr/>
        <p:nvPr/>
      </p:nvGrpSpPr>
      <p:grpSpPr>
        <a:xfrm>
          <a:off x="0" y="0"/>
          <a:ext cx="0" cy="0"/>
          <a:chOff x="0" y="0"/>
          <a:chExt cx="0" cy="0"/>
        </a:xfrm>
      </p:grpSpPr>
      <p:sp>
        <p:nvSpPr>
          <p:cNvPr id="67" name="Shape 6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8" name="Shape 6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2" name="Shape 72"/>
        <p:cNvGrpSpPr/>
        <p:nvPr/>
      </p:nvGrpSpPr>
      <p:grpSpPr>
        <a:xfrm>
          <a:off x="0" y="0"/>
          <a:ext cx="0" cy="0"/>
          <a:chOff x="0" y="0"/>
          <a:chExt cx="0" cy="0"/>
        </a:xfrm>
      </p:grpSpPr>
      <p:sp>
        <p:nvSpPr>
          <p:cNvPr id="73" name="Shape 7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4" name="Shape 7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rPr lang="fr-CA"/>
              <a:t>Selon ce que connaissent les élèves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8" name="Shape 78"/>
        <p:cNvGrpSpPr/>
        <p:nvPr/>
      </p:nvGrpSpPr>
      <p:grpSpPr>
        <a:xfrm>
          <a:off x="0" y="0"/>
          <a:ext cx="0" cy="0"/>
          <a:chOff x="0" y="0"/>
          <a:chExt cx="0" cy="0"/>
        </a:xfrm>
      </p:grpSpPr>
      <p:sp>
        <p:nvSpPr>
          <p:cNvPr id="79" name="Shape 7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0" name="Shape 8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4" name="Shape 84"/>
        <p:cNvGrpSpPr/>
        <p:nvPr/>
      </p:nvGrpSpPr>
      <p:grpSpPr>
        <a:xfrm>
          <a:off x="0" y="0"/>
          <a:ext cx="0" cy="0"/>
          <a:chOff x="0" y="0"/>
          <a:chExt cx="0" cy="0"/>
        </a:xfrm>
      </p:grpSpPr>
      <p:sp>
        <p:nvSpPr>
          <p:cNvPr id="85" name="Shape 8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6" name="Shape 86"/>
          <p:cNvSpPr txBox="1"/>
          <p:nvPr>
            <p:ph idx="1" type="body"/>
          </p:nvPr>
        </p:nvSpPr>
        <p:spPr>
          <a:xfrm>
            <a:off x="685800" y="4343400"/>
            <a:ext cx="5486400" cy="4114800"/>
          </a:xfrm>
          <a:prstGeom prst="rect">
            <a:avLst/>
          </a:prstGeom>
        </p:spPr>
        <p:txBody>
          <a:bodyPr anchorCtr="0" anchor="t" bIns="91425" lIns="91425" rIns="91425" tIns="91425">
            <a:noAutofit/>
          </a:bodyPr>
          <a:lstStyle/>
          <a:p>
            <a:pPr indent="-69850" lvl="0" marL="12700" marR="0" rtl="0">
              <a:lnSpc>
                <a:spcPct val="115000"/>
              </a:lnSpc>
              <a:spcBef>
                <a:spcPts val="100"/>
              </a:spcBef>
              <a:buClr>
                <a:schemeClr val="dk1"/>
              </a:buClr>
              <a:buSzPct val="91666"/>
              <a:buFont typeface="Arial"/>
              <a:buNone/>
            </a:pPr>
            <a:r>
              <a:rPr b="1" lang="fr-CA" sz="1200">
                <a:solidFill>
                  <a:schemeClr val="dk1"/>
                </a:solidFill>
                <a:latin typeface="Times New Roman"/>
                <a:ea typeface="Times New Roman"/>
                <a:cs typeface="Times New Roman"/>
                <a:sym typeface="Times New Roman"/>
              </a:rPr>
              <a:t>Première lecture</a:t>
            </a:r>
            <a:r>
              <a:rPr lang="fr-CA" sz="1200">
                <a:solidFill>
                  <a:schemeClr val="dk1"/>
                </a:solidFill>
                <a:latin typeface="Times New Roman"/>
                <a:ea typeface="Times New Roman"/>
                <a:cs typeface="Times New Roman"/>
                <a:sym typeface="Times New Roman"/>
              </a:rPr>
              <a:t> (2 Th 1, 11 – 2,2)</a:t>
            </a:r>
          </a:p>
          <a:p>
            <a:pPr lv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0" name="Shape 90"/>
        <p:cNvGrpSpPr/>
        <p:nvPr/>
      </p:nvGrpSpPr>
      <p:grpSpPr>
        <a:xfrm>
          <a:off x="0" y="0"/>
          <a:ext cx="0" cy="0"/>
          <a:chOff x="0" y="0"/>
          <a:chExt cx="0" cy="0"/>
        </a:xfrm>
      </p:grpSpPr>
      <p:sp>
        <p:nvSpPr>
          <p:cNvPr id="91" name="Shape 9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2" name="Shape 92"/>
          <p:cNvSpPr txBox="1"/>
          <p:nvPr>
            <p:ph idx="1" type="body"/>
          </p:nvPr>
        </p:nvSpPr>
        <p:spPr>
          <a:xfrm>
            <a:off x="685800" y="4343400"/>
            <a:ext cx="5486400" cy="4114800"/>
          </a:xfrm>
          <a:prstGeom prst="rect">
            <a:avLst/>
          </a:prstGeom>
        </p:spPr>
        <p:txBody>
          <a:bodyPr anchorCtr="0" anchor="t" bIns="91425" lIns="91425" rIns="91425" tIns="91425">
            <a:noAutofit/>
          </a:bodyPr>
          <a:lstStyle/>
          <a:p>
            <a:pPr indent="0" lvl="0" marL="12700" marR="0" rtl="0">
              <a:lnSpc>
                <a:spcPct val="115000"/>
              </a:lnSpc>
              <a:spcBef>
                <a:spcPts val="100"/>
              </a:spcBef>
              <a:buNone/>
            </a:pPr>
            <a:r>
              <a:rPr b="1" lang="fr-CA" sz="1400">
                <a:solidFill>
                  <a:schemeClr val="dk1"/>
                </a:solidFill>
                <a:latin typeface="Times New Roman"/>
                <a:ea typeface="Times New Roman"/>
                <a:cs typeface="Times New Roman"/>
                <a:sym typeface="Times New Roman"/>
              </a:rPr>
              <a:t>Psaume (144, 1-2, 8-9, 10-11, 13cd-14)</a:t>
            </a:r>
          </a:p>
          <a:p>
            <a:pPr indent="0" lvl="0" marL="12700" marR="0" rtl="0">
              <a:lnSpc>
                <a:spcPct val="115000"/>
              </a:lnSpc>
              <a:spcBef>
                <a:spcPts val="100"/>
              </a:spcBef>
              <a:buNone/>
            </a:pPr>
            <a:r>
              <a:rPr b="1" lang="fr-CA" sz="1400">
                <a:solidFill>
                  <a:schemeClr val="dk1"/>
                </a:solidFill>
                <a:latin typeface="Times New Roman"/>
                <a:ea typeface="Times New Roman"/>
                <a:cs typeface="Times New Roman"/>
                <a:sym typeface="Times New Roman"/>
              </a:rPr>
              <a:t>Psaume (144, 1-2, 8-9, 10-11, 13cd-14)</a:t>
            </a:r>
          </a:p>
          <a:p>
            <a:pPr indent="0" lvl="0" marL="12700" marR="0" rtl="0">
              <a:lnSpc>
                <a:spcPct val="115000"/>
              </a:lnSpc>
              <a:spcBef>
                <a:spcPts val="100"/>
              </a:spcBef>
              <a:buNone/>
            </a:pPr>
            <a:r>
              <a:t/>
            </a:r>
            <a:endParaRPr b="1" sz="1200">
              <a:solidFill>
                <a:schemeClr val="dk1"/>
              </a:solidFill>
              <a:latin typeface="Times New Roman"/>
              <a:ea typeface="Times New Roman"/>
              <a:cs typeface="Times New Roman"/>
              <a:sym typeface="Times New Roman"/>
            </a:endParaRPr>
          </a:p>
          <a:p>
            <a:pPr lvl="0" rtl="0">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6" name="Shape 96"/>
        <p:cNvGrpSpPr/>
        <p:nvPr/>
      </p:nvGrpSpPr>
      <p:grpSpPr>
        <a:xfrm>
          <a:off x="0" y="0"/>
          <a:ext cx="0" cy="0"/>
          <a:chOff x="0" y="0"/>
          <a:chExt cx="0" cy="0"/>
        </a:xfrm>
      </p:grpSpPr>
      <p:sp>
        <p:nvSpPr>
          <p:cNvPr id="97" name="Shape 9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8" name="Shape 9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lnSpc>
                <a:spcPct val="115000"/>
              </a:lnSpc>
              <a:spcBef>
                <a:spcPts val="0"/>
              </a:spcBef>
              <a:buNone/>
            </a:pPr>
            <a:r>
              <a:rPr b="1" lang="fr-CA" sz="1200">
                <a:solidFill>
                  <a:schemeClr val="dk1"/>
                </a:solidFill>
                <a:highlight>
                  <a:srgbClr val="FFFFFF"/>
                </a:highlight>
                <a:latin typeface="Times New Roman"/>
                <a:ea typeface="Times New Roman"/>
                <a:cs typeface="Times New Roman"/>
                <a:sym typeface="Times New Roman"/>
              </a:rPr>
              <a:t>Évangile (Luc 19, 1-10)</a:t>
            </a:r>
          </a:p>
          <a:p>
            <a:pPr lvl="0" rtl="0">
              <a:lnSpc>
                <a:spcPct val="115000"/>
              </a:lnSpc>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2" name="Shape 102"/>
        <p:cNvGrpSpPr/>
        <p:nvPr/>
      </p:nvGrpSpPr>
      <p:grpSpPr>
        <a:xfrm>
          <a:off x="0" y="0"/>
          <a:ext cx="0" cy="0"/>
          <a:chOff x="0" y="0"/>
          <a:chExt cx="0" cy="0"/>
        </a:xfrm>
      </p:grpSpPr>
      <p:sp>
        <p:nvSpPr>
          <p:cNvPr id="103" name="Shape 10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4" name="Shape 10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lnSpc>
                <a:spcPct val="115000"/>
              </a:lnSpc>
              <a:spcBef>
                <a:spcPts val="0"/>
              </a:spcBef>
              <a:buNone/>
            </a:pPr>
            <a:r>
              <a:rPr b="1" lang="fr-CA" sz="1200">
                <a:solidFill>
                  <a:schemeClr val="dk1"/>
                </a:solidFill>
                <a:highlight>
                  <a:srgbClr val="FFFFFF"/>
                </a:highlight>
                <a:latin typeface="Times New Roman"/>
                <a:ea typeface="Times New Roman"/>
                <a:cs typeface="Times New Roman"/>
                <a:sym typeface="Times New Roman"/>
              </a:rPr>
              <a:t>Évangile (Luc 19, 1-10)</a:t>
            </a:r>
          </a:p>
          <a:p>
            <a:pPr lvl="0" rtl="0">
              <a:lnSpc>
                <a:spcPct val="115000"/>
              </a:lnSpc>
              <a:spcBef>
                <a:spcPts val="0"/>
              </a:spcBef>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8" name="Shape 108"/>
        <p:cNvGrpSpPr/>
        <p:nvPr/>
      </p:nvGrpSpPr>
      <p:grpSpPr>
        <a:xfrm>
          <a:off x="0" y="0"/>
          <a:ext cx="0" cy="0"/>
          <a:chOff x="0" y="0"/>
          <a:chExt cx="0" cy="0"/>
        </a:xfrm>
      </p:grpSpPr>
      <p:sp>
        <p:nvSpPr>
          <p:cNvPr id="109" name="Shape 10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0" name="Shape 110"/>
          <p:cNvSpPr txBox="1"/>
          <p:nvPr>
            <p:ph idx="1" type="body"/>
          </p:nvPr>
        </p:nvSpPr>
        <p:spPr>
          <a:xfrm>
            <a:off x="685800" y="4343400"/>
            <a:ext cx="5486400" cy="4114800"/>
          </a:xfrm>
          <a:prstGeom prst="rect">
            <a:avLst/>
          </a:prstGeom>
        </p:spPr>
        <p:txBody>
          <a:bodyPr anchorCtr="0" anchor="t" bIns="91425" lIns="91425" rIns="91425" tIns="91425">
            <a:noAutofit/>
          </a:bodyPr>
          <a:lstStyle/>
          <a:p>
            <a:pPr indent="-69850" lvl="0" marL="12700" marR="0" rtl="0">
              <a:lnSpc>
                <a:spcPct val="115000"/>
              </a:lnSpc>
              <a:spcBef>
                <a:spcPts val="100"/>
              </a:spcBef>
              <a:buClr>
                <a:schemeClr val="dk1"/>
              </a:buClr>
              <a:buSzPct val="78571"/>
              <a:buFont typeface="Arial"/>
              <a:buNone/>
            </a:pPr>
            <a:r>
              <a:rPr b="1" lang="fr-CA" sz="1400">
                <a:solidFill>
                  <a:schemeClr val="dk1"/>
                </a:solidFill>
                <a:latin typeface="Times New Roman"/>
                <a:ea typeface="Times New Roman"/>
                <a:cs typeface="Times New Roman"/>
                <a:sym typeface="Times New Roman"/>
              </a:rPr>
              <a:t>Réflexion/homélie</a:t>
            </a:r>
          </a:p>
          <a:p>
            <a:pPr lv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4" name="Shape 114"/>
        <p:cNvGrpSpPr/>
        <p:nvPr/>
      </p:nvGrpSpPr>
      <p:grpSpPr>
        <a:xfrm>
          <a:off x="0" y="0"/>
          <a:ext cx="0" cy="0"/>
          <a:chOff x="0" y="0"/>
          <a:chExt cx="0" cy="0"/>
        </a:xfrm>
      </p:grpSpPr>
      <p:sp>
        <p:nvSpPr>
          <p:cNvPr id="115" name="Shape 11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6" name="Shape 11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0" name="Shape 120"/>
        <p:cNvGrpSpPr/>
        <p:nvPr/>
      </p:nvGrpSpPr>
      <p:grpSpPr>
        <a:xfrm>
          <a:off x="0" y="0"/>
          <a:ext cx="0" cy="0"/>
          <a:chOff x="0" y="0"/>
          <a:chExt cx="0" cy="0"/>
        </a:xfrm>
      </p:grpSpPr>
      <p:sp>
        <p:nvSpPr>
          <p:cNvPr id="121" name="Shape 12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2" name="Shape 12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6" name="Shape 126"/>
        <p:cNvGrpSpPr/>
        <p:nvPr/>
      </p:nvGrpSpPr>
      <p:grpSpPr>
        <a:xfrm>
          <a:off x="0" y="0"/>
          <a:ext cx="0" cy="0"/>
          <a:chOff x="0" y="0"/>
          <a:chExt cx="0" cy="0"/>
        </a:xfrm>
      </p:grpSpPr>
      <p:sp>
        <p:nvSpPr>
          <p:cNvPr id="127" name="Shape 12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8" name="Shape 12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2" name="Shape 132"/>
        <p:cNvGrpSpPr/>
        <p:nvPr/>
      </p:nvGrpSpPr>
      <p:grpSpPr>
        <a:xfrm>
          <a:off x="0" y="0"/>
          <a:ext cx="0" cy="0"/>
          <a:chOff x="0" y="0"/>
          <a:chExt cx="0" cy="0"/>
        </a:xfrm>
      </p:grpSpPr>
      <p:sp>
        <p:nvSpPr>
          <p:cNvPr id="133" name="Shape 13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4" name="Shape 13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8" name="Shape 138"/>
        <p:cNvGrpSpPr/>
        <p:nvPr/>
      </p:nvGrpSpPr>
      <p:grpSpPr>
        <a:xfrm>
          <a:off x="0" y="0"/>
          <a:ext cx="0" cy="0"/>
          <a:chOff x="0" y="0"/>
          <a:chExt cx="0" cy="0"/>
        </a:xfrm>
      </p:grpSpPr>
      <p:sp>
        <p:nvSpPr>
          <p:cNvPr id="139" name="Shape 13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0" name="Shape 14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4" name="Shape 144"/>
        <p:cNvGrpSpPr/>
        <p:nvPr/>
      </p:nvGrpSpPr>
      <p:grpSpPr>
        <a:xfrm>
          <a:off x="0" y="0"/>
          <a:ext cx="0" cy="0"/>
          <a:chOff x="0" y="0"/>
          <a:chExt cx="0" cy="0"/>
        </a:xfrm>
      </p:grpSpPr>
      <p:sp>
        <p:nvSpPr>
          <p:cNvPr id="145" name="Shape 14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6" name="Shape 14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0" name="Shape 150"/>
        <p:cNvGrpSpPr/>
        <p:nvPr/>
      </p:nvGrpSpPr>
      <p:grpSpPr>
        <a:xfrm>
          <a:off x="0" y="0"/>
          <a:ext cx="0" cy="0"/>
          <a:chOff x="0" y="0"/>
          <a:chExt cx="0" cy="0"/>
        </a:xfrm>
      </p:grpSpPr>
      <p:sp>
        <p:nvSpPr>
          <p:cNvPr id="151" name="Shape 15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52" name="Shape 15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rPr lang="fr-CA"/>
              <a:t>Si la célébration a lieu dans le cadre d’une messe, on peut ajouter ici le chant d’offertoire, et les autres parties de la messe.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6" name="Shape 156"/>
        <p:cNvGrpSpPr/>
        <p:nvPr/>
      </p:nvGrpSpPr>
      <p:grpSpPr>
        <a:xfrm>
          <a:off x="0" y="0"/>
          <a:ext cx="0" cy="0"/>
          <a:chOff x="0" y="0"/>
          <a:chExt cx="0" cy="0"/>
        </a:xfrm>
      </p:grpSpPr>
      <p:sp>
        <p:nvSpPr>
          <p:cNvPr id="157" name="Shape 15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58" name="Shape 15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lnSpc>
                <a:spcPct val="115000"/>
              </a:lnSpc>
              <a:spcBef>
                <a:spcPts val="0"/>
              </a:spcBef>
              <a:buClr>
                <a:schemeClr val="dk1"/>
              </a:buClr>
              <a:buSzPct val="91666"/>
              <a:buFont typeface="Arial"/>
              <a:buNone/>
            </a:pPr>
            <a:r>
              <a:rPr b="1" lang="fr-CA" sz="1200">
                <a:solidFill>
                  <a:schemeClr val="dk1"/>
                </a:solidFill>
              </a:rPr>
              <a:t>Dans la maison de mon Père - chant thème de la SEC 2016</a:t>
            </a:r>
          </a:p>
          <a:p>
            <a:pPr lvl="0" rtl="0">
              <a:lnSpc>
                <a:spcPct val="115000"/>
              </a:lnSpc>
              <a:spcBef>
                <a:spcPts val="0"/>
              </a:spcBef>
              <a:buClr>
                <a:schemeClr val="dk1"/>
              </a:buClr>
              <a:buSzPct val="91666"/>
              <a:buFont typeface="Arial"/>
              <a:buNone/>
            </a:pPr>
            <a:r>
              <a:rPr lang="fr-CA" sz="1200">
                <a:solidFill>
                  <a:schemeClr val="dk1"/>
                </a:solidFill>
              </a:rPr>
              <a:t>Paroles et musique : Nancy Bodworth, DPCDSB</a:t>
            </a:r>
          </a:p>
          <a:p>
            <a:pPr lvl="0">
              <a:lnSpc>
                <a:spcPct val="115000"/>
              </a:lnSpc>
              <a:spcBef>
                <a:spcPts val="0"/>
              </a:spcBef>
              <a:buClr>
                <a:schemeClr val="dk1"/>
              </a:buClr>
              <a:buSzPct val="91666"/>
              <a:buFont typeface="Arial"/>
              <a:buNone/>
            </a:pPr>
            <a:r>
              <a:rPr lang="fr-CA" sz="1200">
                <a:solidFill>
                  <a:schemeClr val="dk1"/>
                </a:solidFill>
              </a:rPr>
              <a:t>Traduction, interprète : José Gauvreau, Conseil scolaire catholique de district des Grandes Rivières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2" name="Shape 162"/>
        <p:cNvGrpSpPr/>
        <p:nvPr/>
      </p:nvGrpSpPr>
      <p:grpSpPr>
        <a:xfrm>
          <a:off x="0" y="0"/>
          <a:ext cx="0" cy="0"/>
          <a:chOff x="0" y="0"/>
          <a:chExt cx="0" cy="0"/>
        </a:xfrm>
      </p:grpSpPr>
      <p:sp>
        <p:nvSpPr>
          <p:cNvPr id="163" name="Shape 16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64" name="Shape 16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8" name="Shape 168"/>
        <p:cNvGrpSpPr/>
        <p:nvPr/>
      </p:nvGrpSpPr>
      <p:grpSpPr>
        <a:xfrm>
          <a:off x="0" y="0"/>
          <a:ext cx="0" cy="0"/>
          <a:chOff x="0" y="0"/>
          <a:chExt cx="0" cy="0"/>
        </a:xfrm>
      </p:grpSpPr>
      <p:sp>
        <p:nvSpPr>
          <p:cNvPr id="169" name="Shape 16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70" name="Shape 170"/>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74" name="Shape 174"/>
        <p:cNvGrpSpPr/>
        <p:nvPr/>
      </p:nvGrpSpPr>
      <p:grpSpPr>
        <a:xfrm>
          <a:off x="0" y="0"/>
          <a:ext cx="0" cy="0"/>
          <a:chOff x="0" y="0"/>
          <a:chExt cx="0" cy="0"/>
        </a:xfrm>
      </p:grpSpPr>
      <p:sp>
        <p:nvSpPr>
          <p:cNvPr id="175" name="Shape 17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76" name="Shape 176"/>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0" name="Shape 180"/>
        <p:cNvGrpSpPr/>
        <p:nvPr/>
      </p:nvGrpSpPr>
      <p:grpSpPr>
        <a:xfrm>
          <a:off x="0" y="0"/>
          <a:ext cx="0" cy="0"/>
          <a:chOff x="0" y="0"/>
          <a:chExt cx="0" cy="0"/>
        </a:xfrm>
      </p:grpSpPr>
      <p:sp>
        <p:nvSpPr>
          <p:cNvPr id="181" name="Shape 18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82" name="Shape 18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6" name="Shape 186"/>
        <p:cNvGrpSpPr/>
        <p:nvPr/>
      </p:nvGrpSpPr>
      <p:grpSpPr>
        <a:xfrm>
          <a:off x="0" y="0"/>
          <a:ext cx="0" cy="0"/>
          <a:chOff x="0" y="0"/>
          <a:chExt cx="0" cy="0"/>
        </a:xfrm>
      </p:grpSpPr>
      <p:sp>
        <p:nvSpPr>
          <p:cNvPr id="187" name="Shape 18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88" name="Shape 18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92" name="Shape 192"/>
        <p:cNvGrpSpPr/>
        <p:nvPr/>
      </p:nvGrpSpPr>
      <p:grpSpPr>
        <a:xfrm>
          <a:off x="0" y="0"/>
          <a:ext cx="0" cy="0"/>
          <a:chOff x="0" y="0"/>
          <a:chExt cx="0" cy="0"/>
        </a:xfrm>
      </p:grpSpPr>
      <p:sp>
        <p:nvSpPr>
          <p:cNvPr id="193" name="Shape 19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94" name="Shape 19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98" name="Shape 198"/>
        <p:cNvGrpSpPr/>
        <p:nvPr/>
      </p:nvGrpSpPr>
      <p:grpSpPr>
        <a:xfrm>
          <a:off x="0" y="0"/>
          <a:ext cx="0" cy="0"/>
          <a:chOff x="0" y="0"/>
          <a:chExt cx="0" cy="0"/>
        </a:xfrm>
      </p:grpSpPr>
      <p:sp>
        <p:nvSpPr>
          <p:cNvPr id="199" name="Shape 19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200" name="Shape 200"/>
          <p:cNvSpPr txBox="1"/>
          <p:nvPr>
            <p:ph idx="1" type="body"/>
          </p:nvPr>
        </p:nvSpPr>
        <p:spPr>
          <a:xfrm>
            <a:off x="685800" y="4343400"/>
            <a:ext cx="5486400" cy="4114800"/>
          </a:xfrm>
          <a:prstGeom prst="rect">
            <a:avLst/>
          </a:prstGeom>
        </p:spPr>
        <p:txBody>
          <a:bodyPr anchorCtr="0" anchor="t" bIns="91425" lIns="91425" rIns="91425" tIns="91425">
            <a:noAutofit/>
          </a:bodyPr>
          <a:lstStyle/>
          <a:p>
            <a:pPr indent="-69850" lvl="0" marL="12700" marR="0" rtl="0">
              <a:lnSpc>
                <a:spcPct val="115000"/>
              </a:lnSpc>
              <a:spcBef>
                <a:spcPts val="100"/>
              </a:spcBef>
              <a:buClr>
                <a:schemeClr val="dk1"/>
              </a:buClr>
              <a:buSzPct val="91666"/>
              <a:buFont typeface="Arial"/>
              <a:buNone/>
            </a:pPr>
            <a:r>
              <a:rPr b="1" lang="fr-CA" sz="1200">
                <a:solidFill>
                  <a:schemeClr val="dk1"/>
                </a:solidFill>
                <a:latin typeface="Times New Roman"/>
                <a:ea typeface="Times New Roman"/>
                <a:cs typeface="Times New Roman"/>
                <a:sym typeface="Times New Roman"/>
              </a:rPr>
              <a:t>Chant de sortie</a:t>
            </a:r>
          </a:p>
          <a:p>
            <a:pPr indent="-69850" lvl="0" marL="12700" marR="0" rtl="0">
              <a:lnSpc>
                <a:spcPct val="115000"/>
              </a:lnSpc>
              <a:spcBef>
                <a:spcPts val="100"/>
              </a:spcBef>
              <a:buClr>
                <a:schemeClr val="dk1"/>
              </a:buClr>
              <a:buSzPct val="91666"/>
              <a:buFont typeface="Arial"/>
              <a:buNone/>
            </a:pPr>
            <a:r>
              <a:rPr lang="fr-CA" sz="1200">
                <a:solidFill>
                  <a:schemeClr val="dk1"/>
                </a:solidFill>
                <a:latin typeface="Times New Roman"/>
                <a:ea typeface="Times New Roman"/>
                <a:cs typeface="Times New Roman"/>
                <a:sym typeface="Times New Roman"/>
              </a:rPr>
              <a:t>Je voudrais (R. Lebel)</a:t>
            </a:r>
          </a:p>
          <a:p>
            <a:pPr indent="-69850" lvl="0" marL="12700" marR="0" rtl="0">
              <a:lnSpc>
                <a:spcPct val="115000"/>
              </a:lnSpc>
              <a:spcBef>
                <a:spcPts val="100"/>
              </a:spcBef>
              <a:buClr>
                <a:schemeClr val="dk1"/>
              </a:buClr>
              <a:buSzPct val="91666"/>
              <a:buFont typeface="Arial"/>
              <a:buNone/>
            </a:pPr>
            <a:r>
              <a:rPr lang="fr-CA" sz="1200">
                <a:solidFill>
                  <a:schemeClr val="dk1"/>
                </a:solidFill>
                <a:latin typeface="Times New Roman"/>
                <a:ea typeface="Times New Roman"/>
                <a:cs typeface="Times New Roman"/>
                <a:sym typeface="Times New Roman"/>
              </a:rPr>
              <a:t>Allez, je vous envoie (R. Lebel dans DMV 723)</a:t>
            </a:r>
          </a:p>
          <a:p>
            <a:pPr lvl="0" rt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9" name="Shape 9"/>
        <p:cNvGrpSpPr/>
        <p:nvPr/>
      </p:nvGrpSpPr>
      <p:grpSpPr>
        <a:xfrm>
          <a:off x="0" y="0"/>
          <a:ext cx="0" cy="0"/>
          <a:chOff x="0" y="0"/>
          <a:chExt cx="0" cy="0"/>
        </a:xfrm>
      </p:grpSpPr>
      <p:sp>
        <p:nvSpPr>
          <p:cNvPr id="10" name="Shape 10"/>
          <p:cNvSpPr txBox="1"/>
          <p:nvPr>
            <p:ph type="ctrTitle"/>
          </p:nvPr>
        </p:nvSpPr>
        <p:spPr>
          <a:xfrm>
            <a:off x="311708" y="744575"/>
            <a:ext cx="8520600" cy="2052600"/>
          </a:xfrm>
          <a:prstGeom prst="rect">
            <a:avLst/>
          </a:prstGeom>
        </p:spPr>
        <p:txBody>
          <a:bodyPr anchorCtr="0" anchor="b" bIns="91425" lIns="91425" rIns="91425" tIns="91425"/>
          <a:lstStyle>
            <a:lvl1pPr lvl="0" rtl="0" algn="ctr">
              <a:spcBef>
                <a:spcPts val="0"/>
              </a:spcBef>
              <a:buSzPct val="100000"/>
              <a:defRPr sz="5200"/>
            </a:lvl1pPr>
            <a:lvl2pPr lvl="1" rtl="0" algn="ctr">
              <a:spcBef>
                <a:spcPts val="0"/>
              </a:spcBef>
              <a:buSzPct val="100000"/>
              <a:defRPr sz="5200"/>
            </a:lvl2pPr>
            <a:lvl3pPr lvl="2" rtl="0" algn="ctr">
              <a:spcBef>
                <a:spcPts val="0"/>
              </a:spcBef>
              <a:buSzPct val="100000"/>
              <a:defRPr sz="5200"/>
            </a:lvl3pPr>
            <a:lvl4pPr lvl="3" rtl="0" algn="ctr">
              <a:spcBef>
                <a:spcPts val="0"/>
              </a:spcBef>
              <a:buSzPct val="100000"/>
              <a:defRPr sz="5200"/>
            </a:lvl4pPr>
            <a:lvl5pPr lvl="4" rtl="0" algn="ctr">
              <a:spcBef>
                <a:spcPts val="0"/>
              </a:spcBef>
              <a:buSzPct val="100000"/>
              <a:defRPr sz="5200"/>
            </a:lvl5pPr>
            <a:lvl6pPr lvl="5" rtl="0" algn="ctr">
              <a:spcBef>
                <a:spcPts val="0"/>
              </a:spcBef>
              <a:buSzPct val="100000"/>
              <a:defRPr sz="5200"/>
            </a:lvl6pPr>
            <a:lvl7pPr lvl="6" rtl="0" algn="ctr">
              <a:spcBef>
                <a:spcPts val="0"/>
              </a:spcBef>
              <a:buSzPct val="100000"/>
              <a:defRPr sz="5200"/>
            </a:lvl7pPr>
            <a:lvl8pPr lvl="7" rtl="0" algn="ctr">
              <a:spcBef>
                <a:spcPts val="0"/>
              </a:spcBef>
              <a:buSzPct val="100000"/>
              <a:defRPr sz="5200"/>
            </a:lvl8pPr>
            <a:lvl9pPr lvl="8" rtl="0" algn="ctr">
              <a:spcBef>
                <a:spcPts val="0"/>
              </a:spcBef>
              <a:buSzPct val="100000"/>
              <a:defRPr sz="5200"/>
            </a:lvl9pPr>
          </a:lstStyle>
          <a:p/>
        </p:txBody>
      </p:sp>
      <p:sp>
        <p:nvSpPr>
          <p:cNvPr id="11" name="Shape 11"/>
          <p:cNvSpPr txBox="1"/>
          <p:nvPr>
            <p:ph idx="1" type="subTitle"/>
          </p:nvPr>
        </p:nvSpPr>
        <p:spPr>
          <a:xfrm>
            <a:off x="311700" y="2834125"/>
            <a:ext cx="8520600" cy="792600"/>
          </a:xfrm>
          <a:prstGeom prst="rect">
            <a:avLst/>
          </a:prstGeom>
        </p:spPr>
        <p:txBody>
          <a:bodyPr anchorCtr="0" anchor="t" bIns="91425" lIns="91425" rIns="91425" tIns="91425"/>
          <a:lstStyle>
            <a:lvl1pPr lvl="0" rtl="0" algn="ctr">
              <a:lnSpc>
                <a:spcPct val="100000"/>
              </a:lnSpc>
              <a:spcBef>
                <a:spcPts val="0"/>
              </a:spcBef>
              <a:spcAft>
                <a:spcPts val="0"/>
              </a:spcAft>
              <a:buSzPct val="100000"/>
              <a:buNone/>
              <a:defRPr sz="2800"/>
            </a:lvl1pPr>
            <a:lvl2pPr lvl="1" rtl="0" algn="ctr">
              <a:lnSpc>
                <a:spcPct val="100000"/>
              </a:lnSpc>
              <a:spcBef>
                <a:spcPts val="0"/>
              </a:spcBef>
              <a:spcAft>
                <a:spcPts val="0"/>
              </a:spcAft>
              <a:buSzPct val="100000"/>
              <a:buNone/>
              <a:defRPr sz="2800"/>
            </a:lvl2pPr>
            <a:lvl3pPr lvl="2" rtl="0" algn="ctr">
              <a:lnSpc>
                <a:spcPct val="100000"/>
              </a:lnSpc>
              <a:spcBef>
                <a:spcPts val="0"/>
              </a:spcBef>
              <a:spcAft>
                <a:spcPts val="0"/>
              </a:spcAft>
              <a:buSzPct val="100000"/>
              <a:buNone/>
              <a:defRPr sz="2800"/>
            </a:lvl3pPr>
            <a:lvl4pPr lvl="3" rtl="0" algn="ctr">
              <a:lnSpc>
                <a:spcPct val="100000"/>
              </a:lnSpc>
              <a:spcBef>
                <a:spcPts val="0"/>
              </a:spcBef>
              <a:spcAft>
                <a:spcPts val="0"/>
              </a:spcAft>
              <a:buSzPct val="100000"/>
              <a:buNone/>
              <a:defRPr sz="2800"/>
            </a:lvl4pPr>
            <a:lvl5pPr lvl="4" rtl="0" algn="ctr">
              <a:lnSpc>
                <a:spcPct val="100000"/>
              </a:lnSpc>
              <a:spcBef>
                <a:spcPts val="0"/>
              </a:spcBef>
              <a:spcAft>
                <a:spcPts val="0"/>
              </a:spcAft>
              <a:buSzPct val="100000"/>
              <a:buNone/>
              <a:defRPr sz="2800"/>
            </a:lvl5pPr>
            <a:lvl6pPr lvl="5" rtl="0" algn="ctr">
              <a:lnSpc>
                <a:spcPct val="100000"/>
              </a:lnSpc>
              <a:spcBef>
                <a:spcPts val="0"/>
              </a:spcBef>
              <a:spcAft>
                <a:spcPts val="0"/>
              </a:spcAft>
              <a:buSzPct val="100000"/>
              <a:buNone/>
              <a:defRPr sz="2800"/>
            </a:lvl6pPr>
            <a:lvl7pPr lvl="6" rtl="0" algn="ctr">
              <a:lnSpc>
                <a:spcPct val="100000"/>
              </a:lnSpc>
              <a:spcBef>
                <a:spcPts val="0"/>
              </a:spcBef>
              <a:spcAft>
                <a:spcPts val="0"/>
              </a:spcAft>
              <a:buSzPct val="100000"/>
              <a:buNone/>
              <a:defRPr sz="2800"/>
            </a:lvl7pPr>
            <a:lvl8pPr lvl="7" rtl="0" algn="ctr">
              <a:lnSpc>
                <a:spcPct val="100000"/>
              </a:lnSpc>
              <a:spcBef>
                <a:spcPts val="0"/>
              </a:spcBef>
              <a:spcAft>
                <a:spcPts val="0"/>
              </a:spcAft>
              <a:buSzPct val="100000"/>
              <a:buNone/>
              <a:defRPr sz="2800"/>
            </a:lvl8pPr>
            <a:lvl9pPr lvl="8" rtl="0" algn="ctr">
              <a:lnSpc>
                <a:spcPct val="100000"/>
              </a:lnSpc>
              <a:spcBef>
                <a:spcPts val="0"/>
              </a:spcBef>
              <a:spcAft>
                <a:spcPts val="0"/>
              </a:spcAft>
              <a:buSzPct val="100000"/>
              <a:buNone/>
              <a:defRPr sz="2800"/>
            </a:lvl9pPr>
          </a:lstStyle>
          <a:p/>
        </p:txBody>
      </p:sp>
      <p:sp>
        <p:nvSpPr>
          <p:cNvPr id="12" name="Shape 12"/>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13" name="Shape 13"/>
        <p:cNvGrpSpPr/>
        <p:nvPr/>
      </p:nvGrpSpPr>
      <p:grpSpPr>
        <a:xfrm>
          <a:off x="0" y="0"/>
          <a:ext cx="0" cy="0"/>
          <a:chOff x="0" y="0"/>
          <a:chExt cx="0" cy="0"/>
        </a:xfrm>
      </p:grpSpPr>
      <p:sp>
        <p:nvSpPr>
          <p:cNvPr id="14" name="Shape 14"/>
          <p:cNvSpPr txBox="1"/>
          <p:nvPr>
            <p:ph type="title"/>
          </p:nvPr>
        </p:nvSpPr>
        <p:spPr>
          <a:xfrm>
            <a:off x="311700" y="2150850"/>
            <a:ext cx="8520600" cy="841800"/>
          </a:xfrm>
          <a:prstGeom prst="rect">
            <a:avLst/>
          </a:prstGeom>
        </p:spPr>
        <p:txBody>
          <a:bodyPr anchorCtr="0" anchor="ctr" bIns="91425" lIns="91425" rIns="91425" tIns="91425"/>
          <a:lstStyle>
            <a:lvl1pPr lvl="0" rtl="0" algn="ctr">
              <a:spcBef>
                <a:spcPts val="0"/>
              </a:spcBef>
              <a:buSzPct val="100000"/>
              <a:defRPr sz="3600"/>
            </a:lvl1pPr>
            <a:lvl2pPr lvl="1" rtl="0" algn="ctr">
              <a:spcBef>
                <a:spcPts val="0"/>
              </a:spcBef>
              <a:buSzPct val="100000"/>
              <a:defRPr sz="3600"/>
            </a:lvl2pPr>
            <a:lvl3pPr lvl="2" rtl="0" algn="ctr">
              <a:spcBef>
                <a:spcPts val="0"/>
              </a:spcBef>
              <a:buSzPct val="100000"/>
              <a:defRPr sz="3600"/>
            </a:lvl3pPr>
            <a:lvl4pPr lvl="3" rtl="0" algn="ctr">
              <a:spcBef>
                <a:spcPts val="0"/>
              </a:spcBef>
              <a:buSzPct val="100000"/>
              <a:defRPr sz="3600"/>
            </a:lvl4pPr>
            <a:lvl5pPr lvl="4" rtl="0" algn="ctr">
              <a:spcBef>
                <a:spcPts val="0"/>
              </a:spcBef>
              <a:buSzPct val="100000"/>
              <a:defRPr sz="3600"/>
            </a:lvl5pPr>
            <a:lvl6pPr lvl="5" rtl="0" algn="ctr">
              <a:spcBef>
                <a:spcPts val="0"/>
              </a:spcBef>
              <a:buSzPct val="100000"/>
              <a:defRPr sz="3600"/>
            </a:lvl6pPr>
            <a:lvl7pPr lvl="6" rtl="0" algn="ctr">
              <a:spcBef>
                <a:spcPts val="0"/>
              </a:spcBef>
              <a:buSzPct val="100000"/>
              <a:defRPr sz="3600"/>
            </a:lvl7pPr>
            <a:lvl8pPr lvl="7" rtl="0" algn="ctr">
              <a:spcBef>
                <a:spcPts val="0"/>
              </a:spcBef>
              <a:buSzPct val="100000"/>
              <a:defRPr sz="3600"/>
            </a:lvl8pPr>
            <a:lvl9pPr lvl="8" rtl="0" algn="ctr">
              <a:spcBef>
                <a:spcPts val="0"/>
              </a:spcBef>
              <a:buSzPct val="100000"/>
              <a:defRPr sz="3600"/>
            </a:lvl9pPr>
          </a:lstStyle>
          <a:p/>
        </p:txBody>
      </p:sp>
      <p:sp>
        <p:nvSpPr>
          <p:cNvPr id="15" name="Shape 15"/>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16" name="Shape 16"/>
        <p:cNvGrpSpPr/>
        <p:nvPr/>
      </p:nvGrpSpPr>
      <p:grpSpPr>
        <a:xfrm>
          <a:off x="0" y="0"/>
          <a:ext cx="0" cy="0"/>
          <a:chOff x="0" y="0"/>
          <a:chExt cx="0" cy="0"/>
        </a:xfrm>
      </p:grpSpPr>
      <p:sp>
        <p:nvSpPr>
          <p:cNvPr id="17" name="Shape 17"/>
          <p:cNvSpPr txBox="1"/>
          <p:nvPr>
            <p:ph type="title"/>
          </p:nvPr>
        </p:nvSpPr>
        <p:spPr>
          <a:xfrm>
            <a:off x="311700" y="445025"/>
            <a:ext cx="8520600" cy="572700"/>
          </a:xfrm>
          <a:prstGeom prst="rect">
            <a:avLst/>
          </a:prstGeom>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p:txBody>
      </p:sp>
      <p:sp>
        <p:nvSpPr>
          <p:cNvPr id="18" name="Shape 18"/>
          <p:cNvSpPr txBox="1"/>
          <p:nvPr>
            <p:ph idx="1" type="body"/>
          </p:nvPr>
        </p:nvSpPr>
        <p:spPr>
          <a:xfrm>
            <a:off x="311700" y="1152475"/>
            <a:ext cx="8520600" cy="3416400"/>
          </a:xfrm>
          <a:prstGeom prst="rect">
            <a:avLst/>
          </a:prstGeom>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p:txBody>
      </p:sp>
      <p:sp>
        <p:nvSpPr>
          <p:cNvPr id="19" name="Shape 19"/>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20" name="Shape 20"/>
        <p:cNvGrpSpPr/>
        <p:nvPr/>
      </p:nvGrpSpPr>
      <p:grpSpPr>
        <a:xfrm>
          <a:off x="0" y="0"/>
          <a:ext cx="0" cy="0"/>
          <a:chOff x="0" y="0"/>
          <a:chExt cx="0" cy="0"/>
        </a:xfrm>
      </p:grpSpPr>
      <p:sp>
        <p:nvSpPr>
          <p:cNvPr id="21" name="Shape 21"/>
          <p:cNvSpPr txBox="1"/>
          <p:nvPr>
            <p:ph type="title"/>
          </p:nvPr>
        </p:nvSpPr>
        <p:spPr>
          <a:xfrm>
            <a:off x="311700" y="445025"/>
            <a:ext cx="8520600" cy="572700"/>
          </a:xfrm>
          <a:prstGeom prst="rect">
            <a:avLst/>
          </a:prstGeom>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p:txBody>
      </p:sp>
      <p:sp>
        <p:nvSpPr>
          <p:cNvPr id="22" name="Shape 22"/>
          <p:cNvSpPr txBox="1"/>
          <p:nvPr>
            <p:ph idx="1" type="body"/>
          </p:nvPr>
        </p:nvSpPr>
        <p:spPr>
          <a:xfrm>
            <a:off x="311700" y="1152475"/>
            <a:ext cx="3999900" cy="3416400"/>
          </a:xfrm>
          <a:prstGeom prst="rect">
            <a:avLst/>
          </a:prstGeom>
        </p:spPr>
        <p:txBody>
          <a:bodyPr anchorCtr="0" anchor="t" bIns="91425" lIns="91425" rIns="91425" tIns="91425"/>
          <a:lstStyle>
            <a:lvl1pPr lvl="0" rtl="0">
              <a:spcBef>
                <a:spcPts val="0"/>
              </a:spcBef>
              <a:buSzPct val="100000"/>
              <a:defRPr sz="1400"/>
            </a:lvl1pPr>
            <a:lvl2pPr lvl="1" rtl="0">
              <a:spcBef>
                <a:spcPts val="0"/>
              </a:spcBef>
              <a:buSzPct val="100000"/>
              <a:defRPr sz="1200"/>
            </a:lvl2pPr>
            <a:lvl3pPr lvl="2" rtl="0">
              <a:spcBef>
                <a:spcPts val="0"/>
              </a:spcBef>
              <a:buSzPct val="100000"/>
              <a:defRPr sz="1200"/>
            </a:lvl3pPr>
            <a:lvl4pPr lvl="3" rtl="0">
              <a:spcBef>
                <a:spcPts val="0"/>
              </a:spcBef>
              <a:buSzPct val="100000"/>
              <a:defRPr sz="1200"/>
            </a:lvl4pPr>
            <a:lvl5pPr lvl="4" rtl="0">
              <a:spcBef>
                <a:spcPts val="0"/>
              </a:spcBef>
              <a:buSzPct val="100000"/>
              <a:defRPr sz="1200"/>
            </a:lvl5pPr>
            <a:lvl6pPr lvl="5" rtl="0">
              <a:spcBef>
                <a:spcPts val="0"/>
              </a:spcBef>
              <a:buSzPct val="100000"/>
              <a:defRPr sz="1200"/>
            </a:lvl6pPr>
            <a:lvl7pPr lvl="6" rtl="0">
              <a:spcBef>
                <a:spcPts val="0"/>
              </a:spcBef>
              <a:buSzPct val="100000"/>
              <a:defRPr sz="1200"/>
            </a:lvl7pPr>
            <a:lvl8pPr lvl="7" rtl="0">
              <a:spcBef>
                <a:spcPts val="0"/>
              </a:spcBef>
              <a:buSzPct val="100000"/>
              <a:defRPr sz="1200"/>
            </a:lvl8pPr>
            <a:lvl9pPr lvl="8" rtl="0">
              <a:spcBef>
                <a:spcPts val="0"/>
              </a:spcBef>
              <a:buSzPct val="100000"/>
              <a:defRPr sz="1200"/>
            </a:lvl9pPr>
          </a:lstStyle>
          <a:p/>
        </p:txBody>
      </p:sp>
      <p:sp>
        <p:nvSpPr>
          <p:cNvPr id="23" name="Shape 23"/>
          <p:cNvSpPr txBox="1"/>
          <p:nvPr>
            <p:ph idx="2" type="body"/>
          </p:nvPr>
        </p:nvSpPr>
        <p:spPr>
          <a:xfrm>
            <a:off x="4832400" y="1152475"/>
            <a:ext cx="3999900" cy="3416400"/>
          </a:xfrm>
          <a:prstGeom prst="rect">
            <a:avLst/>
          </a:prstGeom>
        </p:spPr>
        <p:txBody>
          <a:bodyPr anchorCtr="0" anchor="t" bIns="91425" lIns="91425" rIns="91425" tIns="91425"/>
          <a:lstStyle>
            <a:lvl1pPr lvl="0" rtl="0">
              <a:spcBef>
                <a:spcPts val="0"/>
              </a:spcBef>
              <a:buSzPct val="100000"/>
              <a:defRPr sz="1400"/>
            </a:lvl1pPr>
            <a:lvl2pPr lvl="1" rtl="0">
              <a:spcBef>
                <a:spcPts val="0"/>
              </a:spcBef>
              <a:buSzPct val="100000"/>
              <a:defRPr sz="1200"/>
            </a:lvl2pPr>
            <a:lvl3pPr lvl="2" rtl="0">
              <a:spcBef>
                <a:spcPts val="0"/>
              </a:spcBef>
              <a:buSzPct val="100000"/>
              <a:defRPr sz="1200"/>
            </a:lvl3pPr>
            <a:lvl4pPr lvl="3" rtl="0">
              <a:spcBef>
                <a:spcPts val="0"/>
              </a:spcBef>
              <a:buSzPct val="100000"/>
              <a:defRPr sz="1200"/>
            </a:lvl4pPr>
            <a:lvl5pPr lvl="4" rtl="0">
              <a:spcBef>
                <a:spcPts val="0"/>
              </a:spcBef>
              <a:buSzPct val="100000"/>
              <a:defRPr sz="1200"/>
            </a:lvl5pPr>
            <a:lvl6pPr lvl="5" rtl="0">
              <a:spcBef>
                <a:spcPts val="0"/>
              </a:spcBef>
              <a:buSzPct val="100000"/>
              <a:defRPr sz="1200"/>
            </a:lvl6pPr>
            <a:lvl7pPr lvl="6" rtl="0">
              <a:spcBef>
                <a:spcPts val="0"/>
              </a:spcBef>
              <a:buSzPct val="100000"/>
              <a:defRPr sz="1200"/>
            </a:lvl7pPr>
            <a:lvl8pPr lvl="7" rtl="0">
              <a:spcBef>
                <a:spcPts val="0"/>
              </a:spcBef>
              <a:buSzPct val="100000"/>
              <a:defRPr sz="1200"/>
            </a:lvl8pPr>
            <a:lvl9pPr lvl="8" rtl="0">
              <a:spcBef>
                <a:spcPts val="0"/>
              </a:spcBef>
              <a:buSzPct val="100000"/>
              <a:defRPr sz="1200"/>
            </a:lvl9pPr>
          </a:lstStyle>
          <a:p/>
        </p:txBody>
      </p:sp>
      <p:sp>
        <p:nvSpPr>
          <p:cNvPr id="24" name="Shape 24"/>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25" name="Shape 25"/>
        <p:cNvGrpSpPr/>
        <p:nvPr/>
      </p:nvGrpSpPr>
      <p:grpSpPr>
        <a:xfrm>
          <a:off x="0" y="0"/>
          <a:ext cx="0" cy="0"/>
          <a:chOff x="0" y="0"/>
          <a:chExt cx="0" cy="0"/>
        </a:xfrm>
      </p:grpSpPr>
      <p:sp>
        <p:nvSpPr>
          <p:cNvPr id="26" name="Shape 26"/>
          <p:cNvSpPr txBox="1"/>
          <p:nvPr>
            <p:ph type="title"/>
          </p:nvPr>
        </p:nvSpPr>
        <p:spPr>
          <a:xfrm>
            <a:off x="311700" y="445025"/>
            <a:ext cx="8520600" cy="572700"/>
          </a:xfrm>
          <a:prstGeom prst="rect">
            <a:avLst/>
          </a:prstGeom>
        </p:spPr>
        <p:txBody>
          <a:bodyPr anchorCtr="0" anchor="t"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p:txBody>
      </p:sp>
      <p:sp>
        <p:nvSpPr>
          <p:cNvPr id="27" name="Shape 27"/>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One column text">
    <p:spTree>
      <p:nvGrpSpPr>
        <p:cNvPr id="28" name="Shape 28"/>
        <p:cNvGrpSpPr/>
        <p:nvPr/>
      </p:nvGrpSpPr>
      <p:grpSpPr>
        <a:xfrm>
          <a:off x="0" y="0"/>
          <a:ext cx="0" cy="0"/>
          <a:chOff x="0" y="0"/>
          <a:chExt cx="0" cy="0"/>
        </a:xfrm>
      </p:grpSpPr>
      <p:sp>
        <p:nvSpPr>
          <p:cNvPr id="29" name="Shape 29"/>
          <p:cNvSpPr txBox="1"/>
          <p:nvPr>
            <p:ph type="title"/>
          </p:nvPr>
        </p:nvSpPr>
        <p:spPr>
          <a:xfrm>
            <a:off x="311700" y="555600"/>
            <a:ext cx="2808000" cy="755700"/>
          </a:xfrm>
          <a:prstGeom prst="rect">
            <a:avLst/>
          </a:prstGeom>
        </p:spPr>
        <p:txBody>
          <a:bodyPr anchorCtr="0" anchor="b" bIns="91425" lIns="91425" rIns="91425" tIns="91425"/>
          <a:lstStyle>
            <a:lvl1pPr lvl="0" rtl="0">
              <a:spcBef>
                <a:spcPts val="0"/>
              </a:spcBef>
              <a:buSzPct val="100000"/>
              <a:defRPr sz="2400"/>
            </a:lvl1pPr>
            <a:lvl2pPr lvl="1" rtl="0">
              <a:spcBef>
                <a:spcPts val="0"/>
              </a:spcBef>
              <a:buSzPct val="100000"/>
              <a:defRPr sz="2400"/>
            </a:lvl2pPr>
            <a:lvl3pPr lvl="2" rtl="0">
              <a:spcBef>
                <a:spcPts val="0"/>
              </a:spcBef>
              <a:buSzPct val="100000"/>
              <a:defRPr sz="2400"/>
            </a:lvl3pPr>
            <a:lvl4pPr lvl="3" rtl="0">
              <a:spcBef>
                <a:spcPts val="0"/>
              </a:spcBef>
              <a:buSzPct val="100000"/>
              <a:defRPr sz="2400"/>
            </a:lvl4pPr>
            <a:lvl5pPr lvl="4" rtl="0">
              <a:spcBef>
                <a:spcPts val="0"/>
              </a:spcBef>
              <a:buSzPct val="100000"/>
              <a:defRPr sz="2400"/>
            </a:lvl5pPr>
            <a:lvl6pPr lvl="5" rtl="0">
              <a:spcBef>
                <a:spcPts val="0"/>
              </a:spcBef>
              <a:buSzPct val="100000"/>
              <a:defRPr sz="2400"/>
            </a:lvl6pPr>
            <a:lvl7pPr lvl="6" rtl="0">
              <a:spcBef>
                <a:spcPts val="0"/>
              </a:spcBef>
              <a:buSzPct val="100000"/>
              <a:defRPr sz="2400"/>
            </a:lvl7pPr>
            <a:lvl8pPr lvl="7" rtl="0">
              <a:spcBef>
                <a:spcPts val="0"/>
              </a:spcBef>
              <a:buSzPct val="100000"/>
              <a:defRPr sz="2400"/>
            </a:lvl8pPr>
            <a:lvl9pPr lvl="8" rtl="0">
              <a:spcBef>
                <a:spcPts val="0"/>
              </a:spcBef>
              <a:buSzPct val="100000"/>
              <a:defRPr sz="2400"/>
            </a:lvl9pPr>
          </a:lstStyle>
          <a:p/>
        </p:txBody>
      </p:sp>
      <p:sp>
        <p:nvSpPr>
          <p:cNvPr id="30" name="Shape 30"/>
          <p:cNvSpPr txBox="1"/>
          <p:nvPr>
            <p:ph idx="1" type="body"/>
          </p:nvPr>
        </p:nvSpPr>
        <p:spPr>
          <a:xfrm>
            <a:off x="311700" y="1389600"/>
            <a:ext cx="2808000" cy="3179400"/>
          </a:xfrm>
          <a:prstGeom prst="rect">
            <a:avLst/>
          </a:prstGeom>
        </p:spPr>
        <p:txBody>
          <a:bodyPr anchorCtr="0" anchor="t" bIns="91425" lIns="91425" rIns="91425" tIns="91425"/>
          <a:lstStyle>
            <a:lvl1pPr lvl="0" rtl="0">
              <a:spcBef>
                <a:spcPts val="0"/>
              </a:spcBef>
              <a:buSzPct val="100000"/>
              <a:defRPr sz="1200"/>
            </a:lvl1pPr>
            <a:lvl2pPr lvl="1" rtl="0">
              <a:spcBef>
                <a:spcPts val="0"/>
              </a:spcBef>
              <a:buSzPct val="100000"/>
              <a:defRPr sz="1200"/>
            </a:lvl2pPr>
            <a:lvl3pPr lvl="2" rtl="0">
              <a:spcBef>
                <a:spcPts val="0"/>
              </a:spcBef>
              <a:buSzPct val="100000"/>
              <a:defRPr sz="1200"/>
            </a:lvl3pPr>
            <a:lvl4pPr lvl="3" rtl="0">
              <a:spcBef>
                <a:spcPts val="0"/>
              </a:spcBef>
              <a:buSzPct val="100000"/>
              <a:defRPr sz="1200"/>
            </a:lvl4pPr>
            <a:lvl5pPr lvl="4" rtl="0">
              <a:spcBef>
                <a:spcPts val="0"/>
              </a:spcBef>
              <a:buSzPct val="100000"/>
              <a:defRPr sz="1200"/>
            </a:lvl5pPr>
            <a:lvl6pPr lvl="5" rtl="0">
              <a:spcBef>
                <a:spcPts val="0"/>
              </a:spcBef>
              <a:buSzPct val="100000"/>
              <a:defRPr sz="1200"/>
            </a:lvl6pPr>
            <a:lvl7pPr lvl="6" rtl="0">
              <a:spcBef>
                <a:spcPts val="0"/>
              </a:spcBef>
              <a:buSzPct val="100000"/>
              <a:defRPr sz="1200"/>
            </a:lvl7pPr>
            <a:lvl8pPr lvl="7" rtl="0">
              <a:spcBef>
                <a:spcPts val="0"/>
              </a:spcBef>
              <a:buSzPct val="100000"/>
              <a:defRPr sz="1200"/>
            </a:lvl8pPr>
            <a:lvl9pPr lvl="8" rtl="0">
              <a:spcBef>
                <a:spcPts val="0"/>
              </a:spcBef>
              <a:buSzPct val="100000"/>
              <a:defRPr sz="1200"/>
            </a:lvl9pPr>
          </a:lstStyle>
          <a:p/>
        </p:txBody>
      </p:sp>
      <p:sp>
        <p:nvSpPr>
          <p:cNvPr id="31" name="Shape 31"/>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Main point">
    <p:spTree>
      <p:nvGrpSpPr>
        <p:cNvPr id="32" name="Shape 32"/>
        <p:cNvGrpSpPr/>
        <p:nvPr/>
      </p:nvGrpSpPr>
      <p:grpSpPr>
        <a:xfrm>
          <a:off x="0" y="0"/>
          <a:ext cx="0" cy="0"/>
          <a:chOff x="0" y="0"/>
          <a:chExt cx="0" cy="0"/>
        </a:xfrm>
      </p:grpSpPr>
      <p:sp>
        <p:nvSpPr>
          <p:cNvPr id="33" name="Shape 33"/>
          <p:cNvSpPr txBox="1"/>
          <p:nvPr>
            <p:ph type="title"/>
          </p:nvPr>
        </p:nvSpPr>
        <p:spPr>
          <a:xfrm>
            <a:off x="490250" y="450150"/>
            <a:ext cx="6367800" cy="4090800"/>
          </a:xfrm>
          <a:prstGeom prst="rect">
            <a:avLst/>
          </a:prstGeom>
        </p:spPr>
        <p:txBody>
          <a:bodyPr anchorCtr="0" anchor="ctr" bIns="91425" lIns="91425" rIns="91425" tIns="91425"/>
          <a:lstStyle>
            <a:lvl1pPr lvl="0" rtl="0">
              <a:spcBef>
                <a:spcPts val="0"/>
              </a:spcBef>
              <a:buSzPct val="100000"/>
              <a:defRPr sz="4800"/>
            </a:lvl1pPr>
            <a:lvl2pPr lvl="1" rtl="0">
              <a:spcBef>
                <a:spcPts val="0"/>
              </a:spcBef>
              <a:buSzPct val="100000"/>
              <a:defRPr sz="4800"/>
            </a:lvl2pPr>
            <a:lvl3pPr lvl="2" rtl="0">
              <a:spcBef>
                <a:spcPts val="0"/>
              </a:spcBef>
              <a:buSzPct val="100000"/>
              <a:defRPr sz="4800"/>
            </a:lvl3pPr>
            <a:lvl4pPr lvl="3" rtl="0">
              <a:spcBef>
                <a:spcPts val="0"/>
              </a:spcBef>
              <a:buSzPct val="100000"/>
              <a:defRPr sz="4800"/>
            </a:lvl4pPr>
            <a:lvl5pPr lvl="4" rtl="0">
              <a:spcBef>
                <a:spcPts val="0"/>
              </a:spcBef>
              <a:buSzPct val="100000"/>
              <a:defRPr sz="4800"/>
            </a:lvl5pPr>
            <a:lvl6pPr lvl="5" rtl="0">
              <a:spcBef>
                <a:spcPts val="0"/>
              </a:spcBef>
              <a:buSzPct val="100000"/>
              <a:defRPr sz="4800"/>
            </a:lvl6pPr>
            <a:lvl7pPr lvl="6" rtl="0">
              <a:spcBef>
                <a:spcPts val="0"/>
              </a:spcBef>
              <a:buSzPct val="100000"/>
              <a:defRPr sz="4800"/>
            </a:lvl7pPr>
            <a:lvl8pPr lvl="7" rtl="0">
              <a:spcBef>
                <a:spcPts val="0"/>
              </a:spcBef>
              <a:buSzPct val="100000"/>
              <a:defRPr sz="4800"/>
            </a:lvl8pPr>
            <a:lvl9pPr lvl="8" rtl="0">
              <a:spcBef>
                <a:spcPts val="0"/>
              </a:spcBef>
              <a:buSzPct val="100000"/>
              <a:defRPr sz="4800"/>
            </a:lvl9pPr>
          </a:lstStyle>
          <a:p/>
        </p:txBody>
      </p:sp>
      <p:sp>
        <p:nvSpPr>
          <p:cNvPr id="34" name="Shape 34"/>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Section title and description">
    <p:spTree>
      <p:nvGrpSpPr>
        <p:cNvPr id="35"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anchorCtr="0" anchor="ctr" bIns="91425" lIns="91425" rIns="91425" tIns="91425">
            <a:noAutofit/>
          </a:bodyPr>
          <a:lstStyle/>
          <a:p>
            <a:pPr lvl="0">
              <a:spcBef>
                <a:spcPts val="0"/>
              </a:spcBef>
              <a:buNone/>
            </a:pPr>
            <a:r>
              <a:t/>
            </a:r>
            <a:endParaRPr/>
          </a:p>
        </p:txBody>
      </p:sp>
      <p:sp>
        <p:nvSpPr>
          <p:cNvPr id="37" name="Shape 37"/>
          <p:cNvSpPr txBox="1"/>
          <p:nvPr>
            <p:ph type="title"/>
          </p:nvPr>
        </p:nvSpPr>
        <p:spPr>
          <a:xfrm>
            <a:off x="265500" y="1233175"/>
            <a:ext cx="4045200" cy="1482300"/>
          </a:xfrm>
          <a:prstGeom prst="rect">
            <a:avLst/>
          </a:prstGeom>
        </p:spPr>
        <p:txBody>
          <a:bodyPr anchorCtr="0" anchor="b" bIns="91425" lIns="91425" rIns="91425" tIns="91425"/>
          <a:lstStyle>
            <a:lvl1pPr lvl="0" rtl="0" algn="ctr">
              <a:spcBef>
                <a:spcPts val="0"/>
              </a:spcBef>
              <a:buSzPct val="100000"/>
              <a:defRPr sz="4200"/>
            </a:lvl1pPr>
            <a:lvl2pPr lvl="1" rtl="0" algn="ctr">
              <a:spcBef>
                <a:spcPts val="0"/>
              </a:spcBef>
              <a:buSzPct val="100000"/>
              <a:defRPr sz="4200"/>
            </a:lvl2pPr>
            <a:lvl3pPr lvl="2" rtl="0" algn="ctr">
              <a:spcBef>
                <a:spcPts val="0"/>
              </a:spcBef>
              <a:buSzPct val="100000"/>
              <a:defRPr sz="4200"/>
            </a:lvl3pPr>
            <a:lvl4pPr lvl="3" rtl="0" algn="ctr">
              <a:spcBef>
                <a:spcPts val="0"/>
              </a:spcBef>
              <a:buSzPct val="100000"/>
              <a:defRPr sz="4200"/>
            </a:lvl4pPr>
            <a:lvl5pPr lvl="4" rtl="0" algn="ctr">
              <a:spcBef>
                <a:spcPts val="0"/>
              </a:spcBef>
              <a:buSzPct val="100000"/>
              <a:defRPr sz="4200"/>
            </a:lvl5pPr>
            <a:lvl6pPr lvl="5" rtl="0" algn="ctr">
              <a:spcBef>
                <a:spcPts val="0"/>
              </a:spcBef>
              <a:buSzPct val="100000"/>
              <a:defRPr sz="4200"/>
            </a:lvl6pPr>
            <a:lvl7pPr lvl="6" rtl="0" algn="ctr">
              <a:spcBef>
                <a:spcPts val="0"/>
              </a:spcBef>
              <a:buSzPct val="100000"/>
              <a:defRPr sz="4200"/>
            </a:lvl7pPr>
            <a:lvl8pPr lvl="7" rtl="0" algn="ctr">
              <a:spcBef>
                <a:spcPts val="0"/>
              </a:spcBef>
              <a:buSzPct val="100000"/>
              <a:defRPr sz="4200"/>
            </a:lvl8pPr>
            <a:lvl9pPr lvl="8" rtl="0" algn="ctr">
              <a:spcBef>
                <a:spcPts val="0"/>
              </a:spcBef>
              <a:buSzPct val="100000"/>
              <a:defRPr sz="4200"/>
            </a:lvl9pPr>
          </a:lstStyle>
          <a:p/>
        </p:txBody>
      </p:sp>
      <p:sp>
        <p:nvSpPr>
          <p:cNvPr id="38" name="Shape 38"/>
          <p:cNvSpPr txBox="1"/>
          <p:nvPr>
            <p:ph idx="1" type="subTitle"/>
          </p:nvPr>
        </p:nvSpPr>
        <p:spPr>
          <a:xfrm>
            <a:off x="265500" y="2803075"/>
            <a:ext cx="4045200" cy="1235100"/>
          </a:xfrm>
          <a:prstGeom prst="rect">
            <a:avLst/>
          </a:prstGeom>
        </p:spPr>
        <p:txBody>
          <a:bodyPr anchorCtr="0" anchor="t" bIns="91425" lIns="91425" rIns="91425" tIns="91425"/>
          <a:lstStyle>
            <a:lvl1pPr lvl="0" rtl="0" algn="ctr">
              <a:lnSpc>
                <a:spcPct val="100000"/>
              </a:lnSpc>
              <a:spcBef>
                <a:spcPts val="0"/>
              </a:spcBef>
              <a:spcAft>
                <a:spcPts val="0"/>
              </a:spcAft>
              <a:buSzPct val="100000"/>
              <a:buNone/>
              <a:defRPr sz="2100"/>
            </a:lvl1pPr>
            <a:lvl2pPr lvl="1" rtl="0" algn="ctr">
              <a:lnSpc>
                <a:spcPct val="100000"/>
              </a:lnSpc>
              <a:spcBef>
                <a:spcPts val="0"/>
              </a:spcBef>
              <a:spcAft>
                <a:spcPts val="0"/>
              </a:spcAft>
              <a:buSzPct val="100000"/>
              <a:buNone/>
              <a:defRPr sz="2100"/>
            </a:lvl2pPr>
            <a:lvl3pPr lvl="2" rtl="0" algn="ctr">
              <a:lnSpc>
                <a:spcPct val="100000"/>
              </a:lnSpc>
              <a:spcBef>
                <a:spcPts val="0"/>
              </a:spcBef>
              <a:spcAft>
                <a:spcPts val="0"/>
              </a:spcAft>
              <a:buSzPct val="100000"/>
              <a:buNone/>
              <a:defRPr sz="2100"/>
            </a:lvl3pPr>
            <a:lvl4pPr lvl="3" rtl="0" algn="ctr">
              <a:lnSpc>
                <a:spcPct val="100000"/>
              </a:lnSpc>
              <a:spcBef>
                <a:spcPts val="0"/>
              </a:spcBef>
              <a:spcAft>
                <a:spcPts val="0"/>
              </a:spcAft>
              <a:buSzPct val="100000"/>
              <a:buNone/>
              <a:defRPr sz="2100"/>
            </a:lvl4pPr>
            <a:lvl5pPr lvl="4" rtl="0" algn="ctr">
              <a:lnSpc>
                <a:spcPct val="100000"/>
              </a:lnSpc>
              <a:spcBef>
                <a:spcPts val="0"/>
              </a:spcBef>
              <a:spcAft>
                <a:spcPts val="0"/>
              </a:spcAft>
              <a:buSzPct val="100000"/>
              <a:buNone/>
              <a:defRPr sz="2100"/>
            </a:lvl5pPr>
            <a:lvl6pPr lvl="5" rtl="0" algn="ctr">
              <a:lnSpc>
                <a:spcPct val="100000"/>
              </a:lnSpc>
              <a:spcBef>
                <a:spcPts val="0"/>
              </a:spcBef>
              <a:spcAft>
                <a:spcPts val="0"/>
              </a:spcAft>
              <a:buSzPct val="100000"/>
              <a:buNone/>
              <a:defRPr sz="2100"/>
            </a:lvl6pPr>
            <a:lvl7pPr lvl="6" rtl="0" algn="ctr">
              <a:lnSpc>
                <a:spcPct val="100000"/>
              </a:lnSpc>
              <a:spcBef>
                <a:spcPts val="0"/>
              </a:spcBef>
              <a:spcAft>
                <a:spcPts val="0"/>
              </a:spcAft>
              <a:buSzPct val="100000"/>
              <a:buNone/>
              <a:defRPr sz="2100"/>
            </a:lvl7pPr>
            <a:lvl8pPr lvl="7" rtl="0" algn="ctr">
              <a:lnSpc>
                <a:spcPct val="100000"/>
              </a:lnSpc>
              <a:spcBef>
                <a:spcPts val="0"/>
              </a:spcBef>
              <a:spcAft>
                <a:spcPts val="0"/>
              </a:spcAft>
              <a:buSzPct val="100000"/>
              <a:buNone/>
              <a:defRPr sz="2100"/>
            </a:lvl8pPr>
            <a:lvl9pPr lvl="8" rtl="0" algn="ctr">
              <a:lnSpc>
                <a:spcPct val="100000"/>
              </a:lnSpc>
              <a:spcBef>
                <a:spcPts val="0"/>
              </a:spcBef>
              <a:spcAft>
                <a:spcPts val="0"/>
              </a:spcAft>
              <a:buSzPct val="100000"/>
              <a:buNone/>
              <a:defRPr sz="2100"/>
            </a:lvl9pPr>
          </a:lstStyle>
          <a:p/>
        </p:txBody>
      </p:sp>
      <p:sp>
        <p:nvSpPr>
          <p:cNvPr id="39" name="Shape 39"/>
          <p:cNvSpPr txBox="1"/>
          <p:nvPr>
            <p:ph idx="2" type="body"/>
          </p:nvPr>
        </p:nvSpPr>
        <p:spPr>
          <a:xfrm>
            <a:off x="4939500" y="724075"/>
            <a:ext cx="3837000" cy="3695100"/>
          </a:xfrm>
          <a:prstGeom prst="rect">
            <a:avLst/>
          </a:prstGeom>
        </p:spPr>
        <p:txBody>
          <a:bodyPr anchorCtr="0" anchor="ctr" bIns="91425" lIns="91425" rIns="91425" tIns="91425"/>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p:txBody>
      </p:sp>
      <p:sp>
        <p:nvSpPr>
          <p:cNvPr id="40" name="Shape 40"/>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41" name="Shape 41"/>
        <p:cNvGrpSpPr/>
        <p:nvPr/>
      </p:nvGrpSpPr>
      <p:grpSpPr>
        <a:xfrm>
          <a:off x="0" y="0"/>
          <a:ext cx="0" cy="0"/>
          <a:chOff x="0" y="0"/>
          <a:chExt cx="0" cy="0"/>
        </a:xfrm>
      </p:grpSpPr>
      <p:sp>
        <p:nvSpPr>
          <p:cNvPr id="42" name="Shape 42"/>
          <p:cNvSpPr txBox="1"/>
          <p:nvPr>
            <p:ph idx="1" type="body"/>
          </p:nvPr>
        </p:nvSpPr>
        <p:spPr>
          <a:xfrm>
            <a:off x="311700" y="4230575"/>
            <a:ext cx="5998800" cy="605100"/>
          </a:xfrm>
          <a:prstGeom prst="rect">
            <a:avLst/>
          </a:prstGeom>
        </p:spPr>
        <p:txBody>
          <a:bodyPr anchorCtr="0" anchor="ctr" bIns="91425" lIns="91425" rIns="91425" tIns="91425"/>
          <a:lstStyle>
            <a:lvl1pPr lvl="0" rtl="0">
              <a:lnSpc>
                <a:spcPct val="100000"/>
              </a:lnSpc>
              <a:spcBef>
                <a:spcPts val="0"/>
              </a:spcBef>
              <a:spcAft>
                <a:spcPts val="0"/>
              </a:spcAft>
              <a:buNone/>
              <a:defRPr/>
            </a:lvl1pPr>
          </a:lstStyle>
          <a:p/>
        </p:txBody>
      </p:sp>
      <p:sp>
        <p:nvSpPr>
          <p:cNvPr id="43" name="Shape 43"/>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Big number">
    <p:spTree>
      <p:nvGrpSpPr>
        <p:cNvPr id="44" name="Shape 44"/>
        <p:cNvGrpSpPr/>
        <p:nvPr/>
      </p:nvGrpSpPr>
      <p:grpSpPr>
        <a:xfrm>
          <a:off x="0" y="0"/>
          <a:ext cx="0" cy="0"/>
          <a:chOff x="0" y="0"/>
          <a:chExt cx="0" cy="0"/>
        </a:xfrm>
      </p:grpSpPr>
      <p:sp>
        <p:nvSpPr>
          <p:cNvPr id="45" name="Shape 45"/>
          <p:cNvSpPr txBox="1"/>
          <p:nvPr>
            <p:ph type="title"/>
          </p:nvPr>
        </p:nvSpPr>
        <p:spPr>
          <a:xfrm>
            <a:off x="311700" y="1106125"/>
            <a:ext cx="8520600" cy="1963500"/>
          </a:xfrm>
          <a:prstGeom prst="rect">
            <a:avLst/>
          </a:prstGeom>
        </p:spPr>
        <p:txBody>
          <a:bodyPr anchorCtr="0" anchor="b" bIns="91425" lIns="91425" rIns="91425" tIns="91425"/>
          <a:lstStyle>
            <a:lvl1pPr lvl="0" rtl="0" algn="ctr">
              <a:spcBef>
                <a:spcPts val="0"/>
              </a:spcBef>
              <a:buSzPct val="100000"/>
              <a:defRPr sz="12000"/>
            </a:lvl1pPr>
            <a:lvl2pPr lvl="1" rtl="0" algn="ctr">
              <a:spcBef>
                <a:spcPts val="0"/>
              </a:spcBef>
              <a:buSzPct val="100000"/>
              <a:defRPr sz="12000"/>
            </a:lvl2pPr>
            <a:lvl3pPr lvl="2" rtl="0" algn="ctr">
              <a:spcBef>
                <a:spcPts val="0"/>
              </a:spcBef>
              <a:buSzPct val="100000"/>
              <a:defRPr sz="12000"/>
            </a:lvl3pPr>
            <a:lvl4pPr lvl="3" rtl="0" algn="ctr">
              <a:spcBef>
                <a:spcPts val="0"/>
              </a:spcBef>
              <a:buSzPct val="100000"/>
              <a:defRPr sz="12000"/>
            </a:lvl4pPr>
            <a:lvl5pPr lvl="4" rtl="0" algn="ctr">
              <a:spcBef>
                <a:spcPts val="0"/>
              </a:spcBef>
              <a:buSzPct val="100000"/>
              <a:defRPr sz="12000"/>
            </a:lvl5pPr>
            <a:lvl6pPr lvl="5" rtl="0" algn="ctr">
              <a:spcBef>
                <a:spcPts val="0"/>
              </a:spcBef>
              <a:buSzPct val="100000"/>
              <a:defRPr sz="12000"/>
            </a:lvl6pPr>
            <a:lvl7pPr lvl="6" rtl="0" algn="ctr">
              <a:spcBef>
                <a:spcPts val="0"/>
              </a:spcBef>
              <a:buSzPct val="100000"/>
              <a:defRPr sz="12000"/>
            </a:lvl7pPr>
            <a:lvl8pPr lvl="7" rtl="0" algn="ctr">
              <a:spcBef>
                <a:spcPts val="0"/>
              </a:spcBef>
              <a:buSzPct val="100000"/>
              <a:defRPr sz="12000"/>
            </a:lvl8pPr>
            <a:lvl9pPr lvl="8" rtl="0" algn="ctr">
              <a:spcBef>
                <a:spcPts val="0"/>
              </a:spcBef>
              <a:buSzPct val="100000"/>
              <a:defRPr sz="12000"/>
            </a:lvl9pPr>
          </a:lstStyle>
          <a:p/>
        </p:txBody>
      </p:sp>
      <p:sp>
        <p:nvSpPr>
          <p:cNvPr id="46" name="Shape 46"/>
          <p:cNvSpPr txBox="1"/>
          <p:nvPr>
            <p:ph idx="1" type="body"/>
          </p:nvPr>
        </p:nvSpPr>
        <p:spPr>
          <a:xfrm>
            <a:off x="311700" y="3152225"/>
            <a:ext cx="8520600" cy="1300800"/>
          </a:xfrm>
          <a:prstGeom prst="rect">
            <a:avLst/>
          </a:prstGeom>
        </p:spPr>
        <p:txBody>
          <a:bodyPr anchorCtr="0" anchor="t" bIns="91425" lIns="91425" rIns="91425" tIns="91425"/>
          <a:lstStyle>
            <a:lvl1pPr lvl="0" rtl="0" algn="ctr">
              <a:spcBef>
                <a:spcPts val="0"/>
              </a:spcBef>
              <a:defRPr/>
            </a:lvl1pPr>
            <a:lvl2pPr lvl="1" rtl="0" algn="ctr">
              <a:spcBef>
                <a:spcPts val="0"/>
              </a:spcBef>
              <a:defRPr/>
            </a:lvl2pPr>
            <a:lvl3pPr lvl="2" rtl="0" algn="ctr">
              <a:spcBef>
                <a:spcPts val="0"/>
              </a:spcBef>
              <a:defRPr/>
            </a:lvl3pPr>
            <a:lvl4pPr lvl="3" rtl="0" algn="ctr">
              <a:spcBef>
                <a:spcPts val="0"/>
              </a:spcBef>
              <a:defRPr/>
            </a:lvl4pPr>
            <a:lvl5pPr lvl="4" rtl="0" algn="ctr">
              <a:spcBef>
                <a:spcPts val="0"/>
              </a:spcBef>
              <a:defRPr/>
            </a:lvl5pPr>
            <a:lvl6pPr lvl="5" rtl="0" algn="ctr">
              <a:spcBef>
                <a:spcPts val="0"/>
              </a:spcBef>
              <a:defRPr/>
            </a:lvl6pPr>
            <a:lvl7pPr lvl="6" rtl="0" algn="ctr">
              <a:spcBef>
                <a:spcPts val="0"/>
              </a:spcBef>
              <a:defRPr/>
            </a:lvl7pPr>
            <a:lvl8pPr lvl="7" rtl="0" algn="ctr">
              <a:spcBef>
                <a:spcPts val="0"/>
              </a:spcBef>
              <a:defRPr/>
            </a:lvl8pPr>
            <a:lvl9pPr lvl="8" rtl="0" algn="ctr">
              <a:spcBef>
                <a:spcPts val="0"/>
              </a:spcBef>
              <a:defRPr/>
            </a:lvl9pPr>
          </a:lstStyle>
          <a:p/>
        </p:txBody>
      </p:sp>
      <p:sp>
        <p:nvSpPr>
          <p:cNvPr id="47" name="Shape 47"/>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48" name="Shape 48"/>
        <p:cNvGrpSpPr/>
        <p:nvPr/>
      </p:nvGrpSpPr>
      <p:grpSpPr>
        <a:xfrm>
          <a:off x="0" y="0"/>
          <a:ext cx="0" cy="0"/>
          <a:chOff x="0" y="0"/>
          <a:chExt cx="0" cy="0"/>
        </a:xfrm>
      </p:grpSpPr>
      <p:sp>
        <p:nvSpPr>
          <p:cNvPr id="49" name="Shape 49"/>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rtl="0">
              <a:spcBef>
                <a:spcPts val="0"/>
              </a:spcBef>
              <a:buNone/>
            </a:pPr>
            <a:fld id="{00000000-1234-1234-1234-123412341234}" type="slidenum">
              <a:rPr lang="fr-CA"/>
              <a:t>‹#›</a:t>
            </a:fld>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0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Shape 6"/>
          <p:cNvSpPr txBox="1"/>
          <p:nvPr>
            <p:ph type="title"/>
          </p:nvPr>
        </p:nvSpPr>
        <p:spPr>
          <a:xfrm>
            <a:off x="311700" y="445025"/>
            <a:ext cx="8520600" cy="572700"/>
          </a:xfrm>
          <a:prstGeom prst="rect">
            <a:avLst/>
          </a:prstGeom>
          <a:noFill/>
          <a:ln>
            <a:noFill/>
          </a:ln>
        </p:spPr>
        <p:txBody>
          <a:bodyPr anchorCtr="0" anchor="t" bIns="91425" lIns="91425" rIns="91425" tIns="91425"/>
          <a:lstStyle>
            <a:lvl1pPr lvl="0" rtl="0">
              <a:spcBef>
                <a:spcPts val="0"/>
              </a:spcBef>
              <a:buClr>
                <a:schemeClr val="dk1"/>
              </a:buClr>
              <a:buSzPct val="100000"/>
              <a:buNone/>
              <a:defRPr sz="2800">
                <a:solidFill>
                  <a:schemeClr val="dk1"/>
                </a:solidFill>
              </a:defRPr>
            </a:lvl1pPr>
            <a:lvl2pPr lvl="1" rtl="0">
              <a:spcBef>
                <a:spcPts val="0"/>
              </a:spcBef>
              <a:buClr>
                <a:schemeClr val="dk1"/>
              </a:buClr>
              <a:buSzPct val="100000"/>
              <a:buNone/>
              <a:defRPr sz="2800">
                <a:solidFill>
                  <a:schemeClr val="dk1"/>
                </a:solidFill>
              </a:defRPr>
            </a:lvl2pPr>
            <a:lvl3pPr lvl="2" rtl="0">
              <a:spcBef>
                <a:spcPts val="0"/>
              </a:spcBef>
              <a:buClr>
                <a:schemeClr val="dk1"/>
              </a:buClr>
              <a:buSzPct val="100000"/>
              <a:buNone/>
              <a:defRPr sz="2800">
                <a:solidFill>
                  <a:schemeClr val="dk1"/>
                </a:solidFill>
              </a:defRPr>
            </a:lvl3pPr>
            <a:lvl4pPr lvl="3" rtl="0">
              <a:spcBef>
                <a:spcPts val="0"/>
              </a:spcBef>
              <a:buClr>
                <a:schemeClr val="dk1"/>
              </a:buClr>
              <a:buSzPct val="100000"/>
              <a:buNone/>
              <a:defRPr sz="2800">
                <a:solidFill>
                  <a:schemeClr val="dk1"/>
                </a:solidFill>
              </a:defRPr>
            </a:lvl4pPr>
            <a:lvl5pPr lvl="4" rtl="0">
              <a:spcBef>
                <a:spcPts val="0"/>
              </a:spcBef>
              <a:buClr>
                <a:schemeClr val="dk1"/>
              </a:buClr>
              <a:buSzPct val="100000"/>
              <a:buNone/>
              <a:defRPr sz="2800">
                <a:solidFill>
                  <a:schemeClr val="dk1"/>
                </a:solidFill>
              </a:defRPr>
            </a:lvl5pPr>
            <a:lvl6pPr lvl="5" rtl="0">
              <a:spcBef>
                <a:spcPts val="0"/>
              </a:spcBef>
              <a:buClr>
                <a:schemeClr val="dk1"/>
              </a:buClr>
              <a:buSzPct val="100000"/>
              <a:buNone/>
              <a:defRPr sz="2800">
                <a:solidFill>
                  <a:schemeClr val="dk1"/>
                </a:solidFill>
              </a:defRPr>
            </a:lvl6pPr>
            <a:lvl7pPr lvl="6" rtl="0">
              <a:spcBef>
                <a:spcPts val="0"/>
              </a:spcBef>
              <a:buClr>
                <a:schemeClr val="dk1"/>
              </a:buClr>
              <a:buSzPct val="100000"/>
              <a:buNone/>
              <a:defRPr sz="2800">
                <a:solidFill>
                  <a:schemeClr val="dk1"/>
                </a:solidFill>
              </a:defRPr>
            </a:lvl7pPr>
            <a:lvl8pPr lvl="7" rtl="0">
              <a:spcBef>
                <a:spcPts val="0"/>
              </a:spcBef>
              <a:buClr>
                <a:schemeClr val="dk1"/>
              </a:buClr>
              <a:buSzPct val="100000"/>
              <a:buNone/>
              <a:defRPr sz="2800">
                <a:solidFill>
                  <a:schemeClr val="dk1"/>
                </a:solidFill>
              </a:defRPr>
            </a:lvl8pPr>
            <a:lvl9pPr lvl="8" rtl="0">
              <a:spcBef>
                <a:spcPts val="0"/>
              </a:spcBef>
              <a:buClr>
                <a:schemeClr val="dk1"/>
              </a:buClr>
              <a:buSzPct val="100000"/>
              <a:buNone/>
              <a:defRPr sz="2800">
                <a:solidFill>
                  <a:schemeClr val="dk1"/>
                </a:solidFill>
              </a:defRPr>
            </a:lvl9pPr>
          </a:lstStyle>
          <a:p/>
        </p:txBody>
      </p:sp>
      <p:sp>
        <p:nvSpPr>
          <p:cNvPr id="7" name="Shape 7"/>
          <p:cNvSpPr txBox="1"/>
          <p:nvPr>
            <p:ph idx="1" type="body"/>
          </p:nvPr>
        </p:nvSpPr>
        <p:spPr>
          <a:xfrm>
            <a:off x="311700" y="1152475"/>
            <a:ext cx="8520600" cy="3416400"/>
          </a:xfrm>
          <a:prstGeom prst="rect">
            <a:avLst/>
          </a:prstGeom>
          <a:noFill/>
          <a:ln>
            <a:noFill/>
          </a:ln>
        </p:spPr>
        <p:txBody>
          <a:bodyPr anchorCtr="0" anchor="t" bIns="91425" lIns="91425" rIns="91425" tIns="91425"/>
          <a:lstStyle>
            <a:lvl1pPr lvl="0" rtl="0">
              <a:lnSpc>
                <a:spcPct val="115000"/>
              </a:lnSpc>
              <a:spcBef>
                <a:spcPts val="0"/>
              </a:spcBef>
              <a:spcAft>
                <a:spcPts val="1600"/>
              </a:spcAft>
              <a:buClr>
                <a:schemeClr val="dk2"/>
              </a:buClr>
              <a:buSzPct val="100000"/>
              <a:defRPr sz="1800">
                <a:solidFill>
                  <a:schemeClr val="dk2"/>
                </a:solidFill>
              </a:defRPr>
            </a:lvl1pPr>
            <a:lvl2pPr lvl="1" rtl="0">
              <a:lnSpc>
                <a:spcPct val="115000"/>
              </a:lnSpc>
              <a:spcBef>
                <a:spcPts val="0"/>
              </a:spcBef>
              <a:spcAft>
                <a:spcPts val="1600"/>
              </a:spcAft>
              <a:buClr>
                <a:schemeClr val="dk2"/>
              </a:buClr>
              <a:defRPr>
                <a:solidFill>
                  <a:schemeClr val="dk2"/>
                </a:solidFill>
              </a:defRPr>
            </a:lvl2pPr>
            <a:lvl3pPr lvl="2" rtl="0">
              <a:lnSpc>
                <a:spcPct val="115000"/>
              </a:lnSpc>
              <a:spcBef>
                <a:spcPts val="0"/>
              </a:spcBef>
              <a:spcAft>
                <a:spcPts val="1600"/>
              </a:spcAft>
              <a:buClr>
                <a:schemeClr val="dk2"/>
              </a:buClr>
              <a:defRPr>
                <a:solidFill>
                  <a:schemeClr val="dk2"/>
                </a:solidFill>
              </a:defRPr>
            </a:lvl3pPr>
            <a:lvl4pPr lvl="3" rtl="0">
              <a:lnSpc>
                <a:spcPct val="115000"/>
              </a:lnSpc>
              <a:spcBef>
                <a:spcPts val="0"/>
              </a:spcBef>
              <a:spcAft>
                <a:spcPts val="1600"/>
              </a:spcAft>
              <a:buClr>
                <a:schemeClr val="dk2"/>
              </a:buClr>
              <a:defRPr>
                <a:solidFill>
                  <a:schemeClr val="dk2"/>
                </a:solidFill>
              </a:defRPr>
            </a:lvl4pPr>
            <a:lvl5pPr lvl="4" rtl="0">
              <a:lnSpc>
                <a:spcPct val="115000"/>
              </a:lnSpc>
              <a:spcBef>
                <a:spcPts val="0"/>
              </a:spcBef>
              <a:spcAft>
                <a:spcPts val="1600"/>
              </a:spcAft>
              <a:buClr>
                <a:schemeClr val="dk2"/>
              </a:buClr>
              <a:defRPr>
                <a:solidFill>
                  <a:schemeClr val="dk2"/>
                </a:solidFill>
              </a:defRPr>
            </a:lvl5pPr>
            <a:lvl6pPr lvl="5" rtl="0">
              <a:lnSpc>
                <a:spcPct val="115000"/>
              </a:lnSpc>
              <a:spcBef>
                <a:spcPts val="0"/>
              </a:spcBef>
              <a:spcAft>
                <a:spcPts val="1600"/>
              </a:spcAft>
              <a:buClr>
                <a:schemeClr val="dk2"/>
              </a:buClr>
              <a:defRPr>
                <a:solidFill>
                  <a:schemeClr val="dk2"/>
                </a:solidFill>
              </a:defRPr>
            </a:lvl6pPr>
            <a:lvl7pPr lvl="6" rtl="0">
              <a:lnSpc>
                <a:spcPct val="115000"/>
              </a:lnSpc>
              <a:spcBef>
                <a:spcPts val="0"/>
              </a:spcBef>
              <a:spcAft>
                <a:spcPts val="1600"/>
              </a:spcAft>
              <a:buClr>
                <a:schemeClr val="dk2"/>
              </a:buClr>
              <a:defRPr>
                <a:solidFill>
                  <a:schemeClr val="dk2"/>
                </a:solidFill>
              </a:defRPr>
            </a:lvl7pPr>
            <a:lvl8pPr lvl="7" rtl="0">
              <a:lnSpc>
                <a:spcPct val="115000"/>
              </a:lnSpc>
              <a:spcBef>
                <a:spcPts val="0"/>
              </a:spcBef>
              <a:spcAft>
                <a:spcPts val="1600"/>
              </a:spcAft>
              <a:buClr>
                <a:schemeClr val="dk2"/>
              </a:buClr>
              <a:defRPr>
                <a:solidFill>
                  <a:schemeClr val="dk2"/>
                </a:solidFill>
              </a:defRPr>
            </a:lvl8pPr>
            <a:lvl9pPr lvl="8" rtl="0">
              <a:lnSpc>
                <a:spcPct val="115000"/>
              </a:lnSpc>
              <a:spcBef>
                <a:spcPts val="0"/>
              </a:spcBef>
              <a:spcAft>
                <a:spcPts val="1600"/>
              </a:spcAft>
              <a:buClr>
                <a:schemeClr val="dk2"/>
              </a:buClr>
              <a:defRPr>
                <a:solidFill>
                  <a:schemeClr val="dk2"/>
                </a:solidFill>
              </a:defRPr>
            </a:lvl9pPr>
          </a:lstStyle>
          <a:p/>
        </p:txBody>
      </p:sp>
      <p:sp>
        <p:nvSpPr>
          <p:cNvPr id="8" name="Shape 8"/>
          <p:cNvSpPr txBox="1"/>
          <p:nvPr>
            <p:ph idx="12" type="sldNum"/>
          </p:nvPr>
        </p:nvSpPr>
        <p:spPr>
          <a:xfrm>
            <a:off x="8472457" y="4663216"/>
            <a:ext cx="548700" cy="393600"/>
          </a:xfrm>
          <a:prstGeom prst="rect">
            <a:avLst/>
          </a:prstGeom>
          <a:noFill/>
          <a:ln>
            <a:noFill/>
          </a:ln>
        </p:spPr>
        <p:txBody>
          <a:bodyPr anchorCtr="0" anchor="ctr" bIns="91425" lIns="91425" rIns="91425" tIns="91425">
            <a:noAutofit/>
          </a:bodyPr>
          <a:lstStyle/>
          <a:p>
            <a:pPr lvl="0" rtl="0" algn="r">
              <a:spcBef>
                <a:spcPts val="0"/>
              </a:spcBef>
              <a:buNone/>
            </a:pPr>
            <a:fld id="{00000000-1234-1234-1234-123412341234}" type="slidenum">
              <a:rPr lang="fr-CA" sz="1000">
                <a:solidFill>
                  <a:schemeClr val="dk2"/>
                </a:solidFill>
              </a:rPr>
              <a:t>‹#›</a:t>
            </a:fld>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0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0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a:blip r:embed="rId3">
            <a:alphaModFix/>
          </a:blip>
          <a:stretch>
            <a:fillRect/>
          </a:stretch>
        </a:blipFill>
      </p:bgPr>
    </p:bg>
    <p:spTree>
      <p:nvGrpSpPr>
        <p:cNvPr id="53" name="Shape 53"/>
        <p:cNvGrpSpPr/>
        <p:nvPr/>
      </p:nvGrpSpPr>
      <p:grpSpPr>
        <a:xfrm>
          <a:off x="0" y="0"/>
          <a:ext cx="0" cy="0"/>
          <a:chOff x="0" y="0"/>
          <a:chExt cx="0" cy="0"/>
        </a:xfrm>
      </p:grpSpPr>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7" name="Shape 57"/>
        <p:cNvGrpSpPr/>
        <p:nvPr/>
      </p:nvGrpSpPr>
      <p:grpSpPr>
        <a:xfrm>
          <a:off x="0" y="0"/>
          <a:ext cx="0" cy="0"/>
          <a:chOff x="0" y="0"/>
          <a:chExt cx="0" cy="0"/>
        </a:xfrm>
      </p:grpSpPr>
      <p:sp>
        <p:nvSpPr>
          <p:cNvPr id="58" name="Shape 58"/>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fr-CA">
                <a:solidFill>
                  <a:srgbClr val="1C4587"/>
                </a:solidFill>
              </a:rPr>
              <a:t>Chant d’entrée: Ouvre les yeux </a:t>
            </a:r>
          </a:p>
        </p:txBody>
      </p:sp>
      <p:sp>
        <p:nvSpPr>
          <p:cNvPr id="59" name="Shape 59"/>
          <p:cNvSpPr txBox="1"/>
          <p:nvPr>
            <p:ph idx="1" type="body"/>
          </p:nvPr>
        </p:nvSpPr>
        <p:spPr>
          <a:xfrm>
            <a:off x="311700" y="1152475"/>
            <a:ext cx="8520600" cy="2855400"/>
          </a:xfrm>
          <a:prstGeom prst="rect">
            <a:avLst/>
          </a:prstGeom>
        </p:spPr>
        <p:txBody>
          <a:bodyPr anchorCtr="0" anchor="t" bIns="91425" lIns="91425" rIns="91425" tIns="91425">
            <a:noAutofit/>
          </a:bodyPr>
          <a:lstStyle/>
          <a:p>
            <a:pPr indent="457200" lvl="0" marL="914400" rtl="0">
              <a:lnSpc>
                <a:spcPct val="100000"/>
              </a:lnSpc>
              <a:spcBef>
                <a:spcPts val="0"/>
              </a:spcBef>
              <a:spcAft>
                <a:spcPts val="0"/>
              </a:spcAft>
              <a:buNone/>
            </a:pPr>
            <a:r>
              <a:t/>
            </a:r>
            <a:endParaRPr sz="3000">
              <a:solidFill>
                <a:schemeClr val="dk1"/>
              </a:solidFill>
            </a:endParaRPr>
          </a:p>
          <a:p>
            <a:pPr indent="457200" lvl="0" marL="914400" rtl="0">
              <a:lnSpc>
                <a:spcPct val="100000"/>
              </a:lnSpc>
              <a:spcBef>
                <a:spcPts val="0"/>
              </a:spcBef>
              <a:spcAft>
                <a:spcPts val="0"/>
              </a:spcAft>
              <a:buNone/>
            </a:pPr>
            <a:r>
              <a:rPr lang="fr-CA" sz="3000">
                <a:solidFill>
                  <a:schemeClr val="dk1"/>
                </a:solidFill>
              </a:rPr>
              <a:t>Ouvre les yeux de mon cœur Père,</a:t>
            </a:r>
          </a:p>
          <a:p>
            <a:pPr indent="457200" lvl="0" marL="914400" rtl="0">
              <a:lnSpc>
                <a:spcPct val="100000"/>
              </a:lnSpc>
              <a:spcBef>
                <a:spcPts val="0"/>
              </a:spcBef>
              <a:spcAft>
                <a:spcPts val="0"/>
              </a:spcAft>
              <a:buNone/>
            </a:pPr>
            <a:r>
              <a:rPr lang="fr-CA" sz="3000">
                <a:solidFill>
                  <a:schemeClr val="dk1"/>
                </a:solidFill>
              </a:rPr>
              <a:t>ouvre les yeux de mon cœur.</a:t>
            </a:r>
          </a:p>
          <a:p>
            <a:pPr indent="457200" lvl="0" marL="914400" rtl="0">
              <a:lnSpc>
                <a:spcPct val="100000"/>
              </a:lnSpc>
              <a:spcBef>
                <a:spcPts val="0"/>
              </a:spcBef>
              <a:spcAft>
                <a:spcPts val="0"/>
              </a:spcAft>
              <a:buNone/>
            </a:pPr>
            <a:r>
              <a:rPr lang="fr-CA" sz="3000">
                <a:solidFill>
                  <a:schemeClr val="dk1"/>
                </a:solidFill>
              </a:rPr>
              <a:t>Je désire te voir, je désire te voir.</a:t>
            </a:r>
          </a:p>
          <a:p>
            <a:pPr lvl="0" rtl="0">
              <a:spcBef>
                <a:spcPts val="0"/>
              </a:spcBef>
              <a:buClr>
                <a:schemeClr val="dk1"/>
              </a:buClr>
              <a:buSzPct val="91666"/>
              <a:buFont typeface="Arial"/>
              <a:buNone/>
            </a:pPr>
            <a:r>
              <a:t/>
            </a:r>
            <a:endParaRPr sz="1200">
              <a:solidFill>
                <a:schemeClr val="dk1"/>
              </a:solidFill>
            </a:endParaRPr>
          </a:p>
          <a:p>
            <a:pPr lvl="0">
              <a:spcBef>
                <a:spcPts val="0"/>
              </a:spcBef>
              <a:buNone/>
            </a:pPr>
            <a:r>
              <a:t/>
            </a:r>
            <a:endParaRP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3" name="Shape 63"/>
        <p:cNvGrpSpPr/>
        <p:nvPr/>
      </p:nvGrpSpPr>
      <p:grpSpPr>
        <a:xfrm>
          <a:off x="0" y="0"/>
          <a:ext cx="0" cy="0"/>
          <a:chOff x="0" y="0"/>
          <a:chExt cx="0" cy="0"/>
        </a:xfrm>
      </p:grpSpPr>
      <p:sp>
        <p:nvSpPr>
          <p:cNvPr id="64" name="Shape 64"/>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1C4587"/>
                </a:solidFill>
              </a:rPr>
              <a:t>Chant d’entrée: Ouvre les yeux </a:t>
            </a:r>
          </a:p>
        </p:txBody>
      </p:sp>
      <p:sp>
        <p:nvSpPr>
          <p:cNvPr id="65" name="Shape 65"/>
          <p:cNvSpPr txBox="1"/>
          <p:nvPr>
            <p:ph idx="1" type="body"/>
          </p:nvPr>
        </p:nvSpPr>
        <p:spPr>
          <a:xfrm>
            <a:off x="311700" y="1152475"/>
            <a:ext cx="8520600" cy="2855400"/>
          </a:xfrm>
          <a:prstGeom prst="rect">
            <a:avLst/>
          </a:prstGeom>
        </p:spPr>
        <p:txBody>
          <a:bodyPr anchorCtr="0" anchor="t" bIns="91425" lIns="91425" rIns="91425" tIns="91425">
            <a:noAutofit/>
          </a:bodyPr>
          <a:lstStyle/>
          <a:p>
            <a:pPr indent="457200" lvl="0" marL="914400" rtl="0">
              <a:lnSpc>
                <a:spcPct val="100000"/>
              </a:lnSpc>
              <a:spcBef>
                <a:spcPts val="0"/>
              </a:spcBef>
              <a:spcAft>
                <a:spcPts val="0"/>
              </a:spcAft>
              <a:buNone/>
            </a:pPr>
            <a:r>
              <a:t/>
            </a:r>
            <a:endParaRPr sz="3000">
              <a:solidFill>
                <a:schemeClr val="dk1"/>
              </a:solidFill>
            </a:endParaRPr>
          </a:p>
          <a:p>
            <a:pPr indent="457200" lvl="0" marL="914400" rtl="0">
              <a:lnSpc>
                <a:spcPct val="93000"/>
              </a:lnSpc>
              <a:spcBef>
                <a:spcPts val="0"/>
              </a:spcBef>
              <a:spcAft>
                <a:spcPts val="0"/>
              </a:spcAft>
              <a:buNone/>
            </a:pPr>
            <a:r>
              <a:rPr lang="fr-CA" sz="3000">
                <a:solidFill>
                  <a:schemeClr val="dk1"/>
                </a:solidFill>
              </a:rPr>
              <a:t>Élevé au plus haut des cieux,</a:t>
            </a:r>
          </a:p>
          <a:p>
            <a:pPr indent="457200" lvl="0" marL="914400" rtl="0">
              <a:lnSpc>
                <a:spcPct val="93000"/>
              </a:lnSpc>
              <a:spcBef>
                <a:spcPts val="0"/>
              </a:spcBef>
              <a:spcAft>
                <a:spcPts val="0"/>
              </a:spcAft>
              <a:buNone/>
            </a:pPr>
            <a:r>
              <a:rPr lang="fr-CA" sz="3000">
                <a:solidFill>
                  <a:schemeClr val="dk1"/>
                </a:solidFill>
              </a:rPr>
              <a:t>Rayonnant de l’éclat de ta gloire.</a:t>
            </a:r>
          </a:p>
          <a:p>
            <a:pPr indent="457200" lvl="0" marL="914400" rtl="0">
              <a:lnSpc>
                <a:spcPct val="93000"/>
              </a:lnSpc>
              <a:spcBef>
                <a:spcPts val="0"/>
              </a:spcBef>
              <a:spcAft>
                <a:spcPts val="0"/>
              </a:spcAft>
              <a:buNone/>
            </a:pPr>
            <a:r>
              <a:rPr lang="fr-CA" sz="3000">
                <a:solidFill>
                  <a:schemeClr val="dk1"/>
                </a:solidFill>
              </a:rPr>
              <a:t>Répands ton amour, ta force,</a:t>
            </a:r>
          </a:p>
          <a:p>
            <a:pPr indent="457200" lvl="0" marL="914400" rtl="0">
              <a:lnSpc>
                <a:spcPct val="93000"/>
              </a:lnSpc>
              <a:spcBef>
                <a:spcPts val="0"/>
              </a:spcBef>
              <a:spcAft>
                <a:spcPts val="0"/>
              </a:spcAft>
              <a:buNone/>
            </a:pPr>
            <a:r>
              <a:rPr lang="fr-CA" sz="3000">
                <a:solidFill>
                  <a:schemeClr val="dk1"/>
                </a:solidFill>
              </a:rPr>
              <a:t>Alors que nous chantons: Tu es saint.</a:t>
            </a:r>
          </a:p>
          <a:p>
            <a:pPr indent="457200" lvl="0" marL="914400" rtl="0">
              <a:lnSpc>
                <a:spcPct val="100000"/>
              </a:lnSpc>
              <a:spcBef>
                <a:spcPts val="0"/>
              </a:spcBef>
              <a:spcAft>
                <a:spcPts val="0"/>
              </a:spcAft>
              <a:buNone/>
            </a:pPr>
            <a:r>
              <a:t/>
            </a:r>
            <a:endParaRPr sz="3000">
              <a:solidFill>
                <a:schemeClr val="dk1"/>
              </a:solidFill>
            </a:endParaRPr>
          </a:p>
          <a:p>
            <a:pPr lvl="0" rtl="0">
              <a:spcBef>
                <a:spcPts val="0"/>
              </a:spcBef>
              <a:buNone/>
            </a:pPr>
            <a:r>
              <a:t/>
            </a:r>
            <a:endParaRPr sz="1200">
              <a:solidFill>
                <a:schemeClr val="dk1"/>
              </a:solidFill>
            </a:endParaRPr>
          </a:p>
          <a:p>
            <a:pPr lvl="0" rtl="0">
              <a:spcBef>
                <a:spcPts val="0"/>
              </a:spcBef>
              <a:buNone/>
            </a:pPr>
            <a:r>
              <a:t/>
            </a:r>
            <a:endParaRP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9" name="Shape 69"/>
        <p:cNvGrpSpPr/>
        <p:nvPr/>
      </p:nvGrpSpPr>
      <p:grpSpPr>
        <a:xfrm>
          <a:off x="0" y="0"/>
          <a:ext cx="0" cy="0"/>
          <a:chOff x="0" y="0"/>
          <a:chExt cx="0" cy="0"/>
        </a:xfrm>
      </p:grpSpPr>
      <p:sp>
        <p:nvSpPr>
          <p:cNvPr id="70" name="Shape 70"/>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1C4587"/>
                </a:solidFill>
              </a:rPr>
              <a:t>Chant d’entrée: Ouvre les yeux </a:t>
            </a:r>
          </a:p>
        </p:txBody>
      </p:sp>
      <p:sp>
        <p:nvSpPr>
          <p:cNvPr id="71" name="Shape 71"/>
          <p:cNvSpPr txBox="1"/>
          <p:nvPr>
            <p:ph idx="1" type="body"/>
          </p:nvPr>
        </p:nvSpPr>
        <p:spPr>
          <a:xfrm>
            <a:off x="311700" y="1152475"/>
            <a:ext cx="8520600" cy="2855400"/>
          </a:xfrm>
          <a:prstGeom prst="rect">
            <a:avLst/>
          </a:prstGeom>
        </p:spPr>
        <p:txBody>
          <a:bodyPr anchorCtr="0" anchor="t" bIns="91425" lIns="91425" rIns="91425" tIns="91425">
            <a:noAutofit/>
          </a:bodyPr>
          <a:lstStyle/>
          <a:p>
            <a:pPr indent="457200" lvl="0" marL="914400" rtl="0">
              <a:lnSpc>
                <a:spcPct val="100000"/>
              </a:lnSpc>
              <a:spcBef>
                <a:spcPts val="0"/>
              </a:spcBef>
              <a:spcAft>
                <a:spcPts val="0"/>
              </a:spcAft>
              <a:buNone/>
            </a:pPr>
            <a:r>
              <a:t/>
            </a:r>
            <a:endParaRPr sz="3000">
              <a:solidFill>
                <a:schemeClr val="dk1"/>
              </a:solidFill>
            </a:endParaRPr>
          </a:p>
          <a:p>
            <a:pPr indent="457200" lvl="0" marL="914400" rtl="0">
              <a:lnSpc>
                <a:spcPct val="100000"/>
              </a:lnSpc>
              <a:spcBef>
                <a:spcPts val="0"/>
              </a:spcBef>
              <a:spcAft>
                <a:spcPts val="0"/>
              </a:spcAft>
              <a:buNone/>
            </a:pPr>
            <a:r>
              <a:rPr lang="fr-CA" sz="3000">
                <a:solidFill>
                  <a:schemeClr val="dk1"/>
                </a:solidFill>
              </a:rPr>
              <a:t>Tu es saint, tu es saint,</a:t>
            </a:r>
          </a:p>
          <a:p>
            <a:pPr indent="457200" lvl="0" marL="914400" rtl="0">
              <a:lnSpc>
                <a:spcPct val="100000"/>
              </a:lnSpc>
              <a:spcBef>
                <a:spcPts val="0"/>
              </a:spcBef>
              <a:spcAft>
                <a:spcPts val="0"/>
              </a:spcAft>
              <a:buNone/>
            </a:pPr>
            <a:r>
              <a:rPr lang="fr-CA" sz="3000">
                <a:solidFill>
                  <a:schemeClr val="dk1"/>
                </a:solidFill>
              </a:rPr>
              <a:t>Tu es saint, tu es saint,</a:t>
            </a:r>
          </a:p>
          <a:p>
            <a:pPr indent="457200" lvl="0" marL="914400" rtl="0">
              <a:lnSpc>
                <a:spcPct val="100000"/>
              </a:lnSpc>
              <a:spcBef>
                <a:spcPts val="0"/>
              </a:spcBef>
              <a:spcAft>
                <a:spcPts val="0"/>
              </a:spcAft>
              <a:buNone/>
            </a:pPr>
            <a:r>
              <a:rPr lang="fr-CA" sz="3000">
                <a:solidFill>
                  <a:schemeClr val="dk1"/>
                </a:solidFill>
              </a:rPr>
              <a:t>Tu es saint, tu es saint,</a:t>
            </a:r>
          </a:p>
          <a:p>
            <a:pPr indent="457200" lvl="0" marL="914400" rtl="0">
              <a:lnSpc>
                <a:spcPct val="100000"/>
              </a:lnSpc>
              <a:spcBef>
                <a:spcPts val="0"/>
              </a:spcBef>
              <a:spcAft>
                <a:spcPts val="0"/>
              </a:spcAft>
              <a:buNone/>
            </a:pPr>
            <a:r>
              <a:rPr lang="fr-CA" sz="3000">
                <a:solidFill>
                  <a:schemeClr val="dk1"/>
                </a:solidFill>
              </a:rPr>
              <a:t>Je désire te voir.</a:t>
            </a:r>
          </a:p>
          <a:p>
            <a:pPr lvl="0" rtl="0">
              <a:lnSpc>
                <a:spcPct val="100000"/>
              </a:lnSpc>
              <a:spcBef>
                <a:spcPts val="0"/>
              </a:spcBef>
              <a:buNone/>
            </a:pPr>
            <a:r>
              <a:t/>
            </a:r>
            <a:endParaRPr sz="3000">
              <a:solidFill>
                <a:schemeClr val="dk1"/>
              </a:solidFill>
            </a:endParaRPr>
          </a:p>
          <a:p>
            <a:pPr lvl="0" rtl="0">
              <a:lnSpc>
                <a:spcPct val="100000"/>
              </a:lnSpc>
              <a:spcBef>
                <a:spcPts val="0"/>
              </a:spcBef>
              <a:buNone/>
            </a:pPr>
            <a:r>
              <a:t/>
            </a:r>
            <a:endParaRPr sz="3000"/>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5" name="Shape 75"/>
        <p:cNvGrpSpPr/>
        <p:nvPr/>
      </p:nvGrpSpPr>
      <p:grpSpPr>
        <a:xfrm>
          <a:off x="0" y="0"/>
          <a:ext cx="0" cy="0"/>
          <a:chOff x="0" y="0"/>
          <a:chExt cx="0" cy="0"/>
        </a:xfrm>
      </p:grpSpPr>
      <p:sp>
        <p:nvSpPr>
          <p:cNvPr id="76" name="Shape 76"/>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1C4587"/>
                </a:solidFill>
              </a:rPr>
              <a:t>Acte pénitentiel </a:t>
            </a:r>
          </a:p>
        </p:txBody>
      </p:sp>
      <p:sp>
        <p:nvSpPr>
          <p:cNvPr id="77" name="Shape 77"/>
          <p:cNvSpPr txBox="1"/>
          <p:nvPr>
            <p:ph idx="1" type="body"/>
          </p:nvPr>
        </p:nvSpPr>
        <p:spPr>
          <a:xfrm>
            <a:off x="311700" y="1152475"/>
            <a:ext cx="8520600" cy="2855400"/>
          </a:xfrm>
          <a:prstGeom prst="rect">
            <a:avLst/>
          </a:prstGeom>
        </p:spPr>
        <p:txBody>
          <a:bodyPr anchorCtr="0" anchor="t" bIns="91425" lIns="91425" rIns="91425" tIns="91425">
            <a:noAutofit/>
          </a:bodyPr>
          <a:lstStyle/>
          <a:p>
            <a:pPr lvl="0" rtl="0">
              <a:spcBef>
                <a:spcPts val="0"/>
              </a:spcBef>
              <a:spcAft>
                <a:spcPts val="1000"/>
              </a:spcAft>
              <a:buNone/>
            </a:pPr>
            <a:r>
              <a:t/>
            </a:r>
            <a:endParaRPr>
              <a:solidFill>
                <a:schemeClr val="dk1"/>
              </a:solidFill>
            </a:endParaRPr>
          </a:p>
          <a:p>
            <a:pPr lvl="0" rtl="0">
              <a:spcBef>
                <a:spcPts val="0"/>
              </a:spcBef>
              <a:buNone/>
            </a:pPr>
            <a:r>
              <a:t/>
            </a:r>
            <a:endParaRP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1" name="Shape 81"/>
        <p:cNvGrpSpPr/>
        <p:nvPr/>
      </p:nvGrpSpPr>
      <p:grpSpPr>
        <a:xfrm>
          <a:off x="0" y="0"/>
          <a:ext cx="0" cy="0"/>
          <a:chOff x="0" y="0"/>
          <a:chExt cx="0" cy="0"/>
        </a:xfrm>
      </p:grpSpPr>
      <p:sp>
        <p:nvSpPr>
          <p:cNvPr id="82" name="Shape 82"/>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Clr>
                <a:schemeClr val="dk1"/>
              </a:buClr>
              <a:buSzPct val="39285"/>
              <a:buFont typeface="Arial"/>
              <a:buNone/>
            </a:pPr>
            <a:r>
              <a:rPr lang="fr-CA">
                <a:solidFill>
                  <a:srgbClr val="1C4587"/>
                </a:solidFill>
              </a:rPr>
              <a:t>Prière</a:t>
            </a:r>
          </a:p>
        </p:txBody>
      </p:sp>
      <p:sp>
        <p:nvSpPr>
          <p:cNvPr id="83" name="Shape 83"/>
          <p:cNvSpPr txBox="1"/>
          <p:nvPr>
            <p:ph idx="1" type="body"/>
          </p:nvPr>
        </p:nvSpPr>
        <p:spPr>
          <a:xfrm>
            <a:off x="311700" y="956225"/>
            <a:ext cx="8520600" cy="3416400"/>
          </a:xfrm>
          <a:prstGeom prst="rect">
            <a:avLst/>
          </a:prstGeom>
        </p:spPr>
        <p:txBody>
          <a:bodyPr anchorCtr="0" anchor="t" bIns="91425" lIns="91425" rIns="91425" tIns="91425">
            <a:noAutofit/>
          </a:bodyPr>
          <a:lstStyle/>
          <a:p>
            <a:pPr lvl="0" rtl="0">
              <a:spcBef>
                <a:spcPts val="0"/>
              </a:spcBef>
              <a:buNone/>
            </a:pPr>
            <a:r>
              <a:rPr lang="fr-CA" sz="2400">
                <a:solidFill>
                  <a:schemeClr val="dk1"/>
                </a:solidFill>
              </a:rPr>
              <a:t>Dieu qui a envoyé ton Fils pour que nous apprenions à te connaître, regarde tes enfants rassemblés en ton nom. Montre-leur que c’est en ouvrant des portes de miséricorde que ton amour peut se révéler et que c’est en t’ouvrant la porte de leur cœur qu’ils peuvent connaître le vrai bonheur. Par Jésus Christ…</a:t>
            </a:r>
          </a:p>
          <a:p>
            <a:pPr indent="387350" lvl="0" marL="914400" rtl="0">
              <a:spcBef>
                <a:spcPts val="0"/>
              </a:spcBef>
              <a:buClr>
                <a:schemeClr val="dk1"/>
              </a:buClr>
              <a:buSzPct val="45833"/>
              <a:buFont typeface="Arial"/>
              <a:buNone/>
            </a:pPr>
            <a:r>
              <a:rPr b="1" lang="fr-CA" sz="2400">
                <a:solidFill>
                  <a:srgbClr val="0B5394"/>
                </a:solidFill>
              </a:rPr>
              <a:t>R.</a:t>
            </a:r>
            <a:r>
              <a:rPr lang="fr-CA" sz="2400">
                <a:solidFill>
                  <a:srgbClr val="0B5394"/>
                </a:solidFill>
              </a:rPr>
              <a:t> </a:t>
            </a:r>
            <a:r>
              <a:rPr lang="fr-CA" sz="2400">
                <a:solidFill>
                  <a:schemeClr val="dk1"/>
                </a:solidFill>
              </a:rPr>
              <a:t>Amen.</a:t>
            </a:r>
          </a:p>
          <a:p>
            <a:pPr lvl="0">
              <a:spcBef>
                <a:spcPts val="0"/>
              </a:spcBef>
              <a:buNone/>
            </a:pPr>
            <a:r>
              <a:t/>
            </a:r>
            <a:endParaRP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7" name="Shape 87"/>
        <p:cNvGrpSpPr/>
        <p:nvPr/>
      </p:nvGrpSpPr>
      <p:grpSpPr>
        <a:xfrm>
          <a:off x="0" y="0"/>
          <a:ext cx="0" cy="0"/>
          <a:chOff x="0" y="0"/>
          <a:chExt cx="0" cy="0"/>
        </a:xfrm>
      </p:grpSpPr>
      <p:sp>
        <p:nvSpPr>
          <p:cNvPr id="88" name="Shape 88"/>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fr-CA">
                <a:solidFill>
                  <a:srgbClr val="0B5394"/>
                </a:solidFill>
              </a:rPr>
              <a:t>Deuxième lettre de saint Paul aux Thessaloniciens</a:t>
            </a:r>
          </a:p>
        </p:txBody>
      </p:sp>
      <p:sp>
        <p:nvSpPr>
          <p:cNvPr id="89" name="Shape 89"/>
          <p:cNvSpPr txBox="1"/>
          <p:nvPr>
            <p:ph idx="1" type="body"/>
          </p:nvPr>
        </p:nvSpPr>
        <p:spPr>
          <a:xfrm>
            <a:off x="311700" y="1152475"/>
            <a:ext cx="8520600" cy="3416400"/>
          </a:xfrm>
          <a:prstGeom prst="rect">
            <a:avLst/>
          </a:prstGeom>
        </p:spPr>
        <p:txBody>
          <a:bodyPr anchorCtr="0" anchor="t" bIns="91425" lIns="91425" rIns="91425" tIns="91425">
            <a:noAutofit/>
          </a:bodyPr>
          <a:lstStyle/>
          <a:p>
            <a:pPr lvl="0" rtl="0" algn="ctr">
              <a:lnSpc>
                <a:spcPct val="115000"/>
              </a:lnSpc>
              <a:spcBef>
                <a:spcPts val="0"/>
              </a:spcBef>
              <a:spcAft>
                <a:spcPts val="0"/>
              </a:spcAft>
              <a:buNone/>
            </a:pPr>
            <a:r>
              <a:t/>
            </a:r>
            <a:endParaRPr i="1" sz="2400">
              <a:solidFill>
                <a:schemeClr val="dk1"/>
              </a:solidFill>
              <a:latin typeface="Calibri"/>
              <a:ea typeface="Calibri"/>
              <a:cs typeface="Calibri"/>
              <a:sym typeface="Calibri"/>
            </a:endParaRPr>
          </a:p>
          <a:p>
            <a:pPr lvl="0" rtl="0" algn="ctr">
              <a:lnSpc>
                <a:spcPct val="115000"/>
              </a:lnSpc>
              <a:spcBef>
                <a:spcPts val="0"/>
              </a:spcBef>
              <a:spcAft>
                <a:spcPts val="0"/>
              </a:spcAft>
              <a:buNone/>
            </a:pPr>
            <a:r>
              <a:rPr i="1" lang="fr-CA" sz="2400">
                <a:solidFill>
                  <a:schemeClr val="dk1"/>
                </a:solidFill>
              </a:rPr>
              <a:t>« </a:t>
            </a:r>
            <a:r>
              <a:rPr i="1" lang="fr-CA" sz="2400">
                <a:solidFill>
                  <a:schemeClr val="dk1"/>
                </a:solidFill>
                <a:latin typeface="Calibri"/>
                <a:ea typeface="Calibri"/>
                <a:cs typeface="Calibri"/>
                <a:sym typeface="Calibri"/>
              </a:rPr>
              <a:t>Que Dieu vous donne d’accomplir </a:t>
            </a:r>
          </a:p>
          <a:p>
            <a:pPr lvl="0" rtl="0" algn="ctr">
              <a:lnSpc>
                <a:spcPct val="115000"/>
              </a:lnSpc>
              <a:spcBef>
                <a:spcPts val="0"/>
              </a:spcBef>
              <a:spcAft>
                <a:spcPts val="0"/>
              </a:spcAft>
              <a:buClr>
                <a:schemeClr val="dk1"/>
              </a:buClr>
              <a:buSzPct val="45833"/>
              <a:buFont typeface="Arial"/>
              <a:buNone/>
            </a:pPr>
            <a:r>
              <a:rPr i="1" lang="fr-CA" sz="2400">
                <a:solidFill>
                  <a:schemeClr val="dk1"/>
                </a:solidFill>
                <a:latin typeface="Calibri"/>
                <a:ea typeface="Calibri"/>
                <a:cs typeface="Calibri"/>
                <a:sym typeface="Calibri"/>
              </a:rPr>
              <a:t>tout le bien que vous désirez,</a:t>
            </a:r>
          </a:p>
          <a:p>
            <a:pPr lvl="0" rtl="0" algn="ctr">
              <a:spcBef>
                <a:spcPts val="0"/>
              </a:spcBef>
              <a:buNone/>
            </a:pPr>
            <a:r>
              <a:rPr i="1" lang="fr-CA" sz="2400">
                <a:solidFill>
                  <a:schemeClr val="dk1"/>
                </a:solidFill>
                <a:latin typeface="Calibri"/>
                <a:ea typeface="Calibri"/>
                <a:cs typeface="Calibri"/>
                <a:sym typeface="Calibri"/>
              </a:rPr>
              <a:t>et qu’il rende active votre foi.</a:t>
            </a:r>
            <a:r>
              <a:rPr i="1" lang="fr-CA" sz="2400">
                <a:solidFill>
                  <a:schemeClr val="dk1"/>
                </a:solidFill>
              </a:rPr>
              <a:t>»</a:t>
            </a:r>
          </a:p>
          <a:p>
            <a:pPr lvl="0" rtl="0" algn="ctr">
              <a:lnSpc>
                <a:spcPct val="100000"/>
              </a:lnSpc>
              <a:spcBef>
                <a:spcPts val="0"/>
              </a:spcBef>
              <a:spcAft>
                <a:spcPts val="0"/>
              </a:spcAft>
              <a:buNone/>
            </a:pPr>
            <a:r>
              <a:rPr b="1" lang="fr-CA" sz="2400">
                <a:solidFill>
                  <a:schemeClr val="dk1"/>
                </a:solidFill>
                <a:latin typeface="Calibri"/>
                <a:ea typeface="Calibri"/>
                <a:cs typeface="Calibri"/>
                <a:sym typeface="Calibri"/>
              </a:rPr>
              <a:t>Parole du Seigneur.</a:t>
            </a:r>
          </a:p>
          <a:p>
            <a:pPr lvl="0" algn="ctr">
              <a:lnSpc>
                <a:spcPct val="100000"/>
              </a:lnSpc>
              <a:spcBef>
                <a:spcPts val="0"/>
              </a:spcBef>
              <a:spcAft>
                <a:spcPts val="0"/>
              </a:spcAft>
              <a:buNone/>
            </a:pPr>
            <a:r>
              <a:rPr b="1" lang="fr-CA" sz="2400">
                <a:solidFill>
                  <a:srgbClr val="0B5394"/>
                </a:solidFill>
                <a:latin typeface="Calibri"/>
                <a:ea typeface="Calibri"/>
                <a:cs typeface="Calibri"/>
                <a:sym typeface="Calibri"/>
              </a:rPr>
              <a:t>R.</a:t>
            </a:r>
            <a:r>
              <a:rPr lang="fr-CA" sz="2400">
                <a:solidFill>
                  <a:schemeClr val="dk1"/>
                </a:solidFill>
                <a:latin typeface="Calibri"/>
                <a:ea typeface="Calibri"/>
                <a:cs typeface="Calibri"/>
                <a:sym typeface="Calibri"/>
              </a:rPr>
              <a:t> Nous rendons grâce à Dieu !</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3" name="Shape 93"/>
        <p:cNvGrpSpPr/>
        <p:nvPr/>
      </p:nvGrpSpPr>
      <p:grpSpPr>
        <a:xfrm>
          <a:off x="0" y="0"/>
          <a:ext cx="0" cy="0"/>
          <a:chOff x="0" y="0"/>
          <a:chExt cx="0" cy="0"/>
        </a:xfrm>
      </p:grpSpPr>
      <p:sp>
        <p:nvSpPr>
          <p:cNvPr id="94" name="Shape 94"/>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Psaume 144</a:t>
            </a:r>
          </a:p>
        </p:txBody>
      </p:sp>
      <p:sp>
        <p:nvSpPr>
          <p:cNvPr id="95" name="Shape 95"/>
          <p:cNvSpPr txBox="1"/>
          <p:nvPr>
            <p:ph idx="1" type="body"/>
          </p:nvPr>
        </p:nvSpPr>
        <p:spPr>
          <a:xfrm>
            <a:off x="311700" y="1152475"/>
            <a:ext cx="8520600" cy="3416400"/>
          </a:xfrm>
          <a:prstGeom prst="rect">
            <a:avLst/>
          </a:prstGeom>
        </p:spPr>
        <p:txBody>
          <a:bodyPr anchorCtr="0" anchor="t" bIns="91425" lIns="91425" rIns="91425" tIns="91425">
            <a:noAutofit/>
          </a:bodyPr>
          <a:lstStyle/>
          <a:p>
            <a:pPr lvl="0" rtl="0" algn="ctr">
              <a:lnSpc>
                <a:spcPct val="115000"/>
              </a:lnSpc>
              <a:spcBef>
                <a:spcPts val="0"/>
              </a:spcBef>
              <a:spcAft>
                <a:spcPts val="0"/>
              </a:spcAft>
              <a:buNone/>
            </a:pPr>
            <a:r>
              <a:t/>
            </a:r>
            <a:endParaRPr i="1" sz="2400">
              <a:solidFill>
                <a:schemeClr val="dk1"/>
              </a:solidFill>
              <a:latin typeface="Calibri"/>
              <a:ea typeface="Calibri"/>
              <a:cs typeface="Calibri"/>
              <a:sym typeface="Calibri"/>
            </a:endParaRPr>
          </a:p>
          <a:p>
            <a:pPr lvl="0" rtl="0" algn="ctr">
              <a:spcBef>
                <a:spcPts val="0"/>
              </a:spcBef>
              <a:buNone/>
            </a:pPr>
            <a:r>
              <a:rPr b="1" i="1" lang="fr-CA" sz="3000">
                <a:solidFill>
                  <a:srgbClr val="073763"/>
                </a:solidFill>
                <a:latin typeface="Calibri"/>
                <a:ea typeface="Calibri"/>
                <a:cs typeface="Calibri"/>
                <a:sym typeface="Calibri"/>
              </a:rPr>
              <a:t>R.</a:t>
            </a:r>
            <a:r>
              <a:rPr i="1" lang="fr-CA" sz="3000">
                <a:solidFill>
                  <a:schemeClr val="dk1"/>
                </a:solidFill>
                <a:latin typeface="Calibri"/>
                <a:ea typeface="Calibri"/>
                <a:cs typeface="Calibri"/>
                <a:sym typeface="Calibri"/>
              </a:rPr>
              <a:t> Je bénirai le Seigneur, toujours et partout !</a:t>
            </a:r>
          </a:p>
          <a:p>
            <a:pPr lvl="0" rtl="0" algn="ctr">
              <a:lnSpc>
                <a:spcPct val="100000"/>
              </a:lnSpc>
              <a:spcBef>
                <a:spcPts val="0"/>
              </a:spcBef>
              <a:spcAft>
                <a:spcPts val="0"/>
              </a:spcAft>
              <a:buNone/>
            </a:pPr>
            <a:r>
              <a:t/>
            </a:r>
            <a:endParaRPr sz="2400">
              <a:solidFill>
                <a:schemeClr val="dk1"/>
              </a:solidFill>
              <a:latin typeface="Calibri"/>
              <a:ea typeface="Calibri"/>
              <a:cs typeface="Calibri"/>
              <a:sym typeface="Calibri"/>
            </a:endParaRP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9" name="Shape 99"/>
        <p:cNvGrpSpPr/>
        <p:nvPr/>
      </p:nvGrpSpPr>
      <p:grpSpPr>
        <a:xfrm>
          <a:off x="0" y="0"/>
          <a:ext cx="0" cy="0"/>
          <a:chOff x="0" y="0"/>
          <a:chExt cx="0" cy="0"/>
        </a:xfrm>
      </p:grpSpPr>
      <p:sp>
        <p:nvSpPr>
          <p:cNvPr id="100" name="Shape 100"/>
          <p:cNvSpPr txBox="1"/>
          <p:nvPr>
            <p:ph type="title"/>
          </p:nvPr>
        </p:nvSpPr>
        <p:spPr>
          <a:xfrm>
            <a:off x="311700" y="46137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Évangile de Luc</a:t>
            </a:r>
          </a:p>
        </p:txBody>
      </p:sp>
      <p:sp>
        <p:nvSpPr>
          <p:cNvPr id="101" name="Shape 101"/>
          <p:cNvSpPr txBox="1"/>
          <p:nvPr>
            <p:ph idx="1" type="body"/>
          </p:nvPr>
        </p:nvSpPr>
        <p:spPr>
          <a:xfrm>
            <a:off x="311700" y="1152475"/>
            <a:ext cx="8520600" cy="3416400"/>
          </a:xfrm>
          <a:prstGeom prst="rect">
            <a:avLst/>
          </a:prstGeom>
        </p:spPr>
        <p:txBody>
          <a:bodyPr anchorCtr="0" anchor="t" bIns="91425" lIns="91425" rIns="91425" tIns="91425">
            <a:noAutofit/>
          </a:bodyPr>
          <a:lstStyle/>
          <a:p>
            <a:pPr lvl="0" rtl="0">
              <a:lnSpc>
                <a:spcPct val="115000"/>
              </a:lnSpc>
              <a:spcBef>
                <a:spcPts val="0"/>
              </a:spcBef>
              <a:spcAft>
                <a:spcPts val="0"/>
              </a:spcAft>
              <a:buNone/>
            </a:pPr>
            <a:r>
              <a:rPr lang="fr-CA" sz="2600">
                <a:solidFill>
                  <a:srgbClr val="0B5394"/>
                </a:solidFill>
                <a:latin typeface="Calibri"/>
                <a:ea typeface="Calibri"/>
                <a:cs typeface="Calibri"/>
                <a:sym typeface="Calibri"/>
              </a:rPr>
              <a:t>Acclamation :</a:t>
            </a:r>
            <a:r>
              <a:rPr lang="fr-CA" sz="2600">
                <a:solidFill>
                  <a:schemeClr val="dk1"/>
                </a:solidFill>
                <a:latin typeface="Calibri"/>
                <a:ea typeface="Calibri"/>
                <a:cs typeface="Calibri"/>
                <a:sym typeface="Calibri"/>
              </a:rPr>
              <a:t> Alléluia (chanté)</a:t>
            </a:r>
          </a:p>
          <a:p>
            <a:pPr lvl="0" rtl="0" algn="ctr">
              <a:lnSpc>
                <a:spcPct val="115000"/>
              </a:lnSpc>
              <a:spcBef>
                <a:spcPts val="0"/>
              </a:spcBef>
              <a:spcAft>
                <a:spcPts val="0"/>
              </a:spcAft>
              <a:buNone/>
            </a:pPr>
            <a:r>
              <a:rPr b="1" lang="fr-CA" sz="2600">
                <a:solidFill>
                  <a:schemeClr val="dk1"/>
                </a:solidFill>
                <a:latin typeface="Calibri"/>
                <a:ea typeface="Calibri"/>
                <a:cs typeface="Calibri"/>
                <a:sym typeface="Calibri"/>
              </a:rPr>
              <a:t>Le Seigneur soit avec vous.</a:t>
            </a:r>
          </a:p>
          <a:p>
            <a:pPr lvl="0" rtl="0" algn="ctr">
              <a:lnSpc>
                <a:spcPct val="115000"/>
              </a:lnSpc>
              <a:spcBef>
                <a:spcPts val="0"/>
              </a:spcBef>
              <a:spcAft>
                <a:spcPts val="0"/>
              </a:spcAft>
              <a:buNone/>
            </a:pPr>
            <a:r>
              <a:rPr b="1" lang="fr-CA" sz="2600">
                <a:solidFill>
                  <a:srgbClr val="0B5394"/>
                </a:solidFill>
                <a:latin typeface="Calibri"/>
                <a:ea typeface="Calibri"/>
                <a:cs typeface="Calibri"/>
                <a:sym typeface="Calibri"/>
              </a:rPr>
              <a:t>R.</a:t>
            </a:r>
            <a:r>
              <a:rPr lang="fr-CA" sz="2600">
                <a:solidFill>
                  <a:schemeClr val="dk1"/>
                </a:solidFill>
                <a:latin typeface="Calibri"/>
                <a:ea typeface="Calibri"/>
                <a:cs typeface="Calibri"/>
                <a:sym typeface="Calibri"/>
              </a:rPr>
              <a:t> Et avec votre esprit.</a:t>
            </a:r>
          </a:p>
          <a:p>
            <a:pPr lvl="0" rtl="0">
              <a:lnSpc>
                <a:spcPct val="115000"/>
              </a:lnSpc>
              <a:spcBef>
                <a:spcPts val="0"/>
              </a:spcBef>
              <a:spcAft>
                <a:spcPts val="0"/>
              </a:spcAft>
              <a:buNone/>
            </a:pPr>
            <a:r>
              <a:t/>
            </a:r>
            <a:endParaRPr sz="2600">
              <a:solidFill>
                <a:schemeClr val="dk1"/>
              </a:solidFill>
              <a:latin typeface="Calibri"/>
              <a:ea typeface="Calibri"/>
              <a:cs typeface="Calibri"/>
              <a:sym typeface="Calibri"/>
            </a:endParaRPr>
          </a:p>
          <a:p>
            <a:pPr lvl="0" rtl="0" algn="ctr">
              <a:lnSpc>
                <a:spcPct val="115000"/>
              </a:lnSpc>
              <a:spcBef>
                <a:spcPts val="0"/>
              </a:spcBef>
              <a:spcAft>
                <a:spcPts val="0"/>
              </a:spcAft>
              <a:buNone/>
            </a:pPr>
            <a:r>
              <a:rPr b="1" lang="fr-CA" sz="2600">
                <a:solidFill>
                  <a:schemeClr val="dk1"/>
                </a:solidFill>
                <a:latin typeface="Calibri"/>
                <a:ea typeface="Calibri"/>
                <a:cs typeface="Calibri"/>
                <a:sym typeface="Calibri"/>
              </a:rPr>
              <a:t>Évangile de Jésus Christ selon saint Luc.</a:t>
            </a:r>
          </a:p>
          <a:p>
            <a:pPr lvl="0" rtl="0" algn="ctr">
              <a:lnSpc>
                <a:spcPct val="100000"/>
              </a:lnSpc>
              <a:spcBef>
                <a:spcPts val="0"/>
              </a:spcBef>
              <a:spcAft>
                <a:spcPts val="0"/>
              </a:spcAft>
              <a:buNone/>
            </a:pPr>
            <a:r>
              <a:rPr b="1" lang="fr-CA" sz="2600">
                <a:solidFill>
                  <a:srgbClr val="0B5394"/>
                </a:solidFill>
                <a:latin typeface="Calibri"/>
                <a:ea typeface="Calibri"/>
                <a:cs typeface="Calibri"/>
                <a:sym typeface="Calibri"/>
              </a:rPr>
              <a:t>R.</a:t>
            </a:r>
            <a:r>
              <a:rPr lang="fr-CA" sz="2600">
                <a:solidFill>
                  <a:schemeClr val="dk1"/>
                </a:solidFill>
                <a:latin typeface="Calibri"/>
                <a:ea typeface="Calibri"/>
                <a:cs typeface="Calibri"/>
                <a:sym typeface="Calibri"/>
              </a:rPr>
              <a:t> Gloire à toi, Seigneur !</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5" name="Shape 105"/>
        <p:cNvGrpSpPr/>
        <p:nvPr/>
      </p:nvGrpSpPr>
      <p:grpSpPr>
        <a:xfrm>
          <a:off x="0" y="0"/>
          <a:ext cx="0" cy="0"/>
          <a:chOff x="0" y="0"/>
          <a:chExt cx="0" cy="0"/>
        </a:xfrm>
      </p:grpSpPr>
      <p:sp>
        <p:nvSpPr>
          <p:cNvPr id="106" name="Shape 106"/>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Évangile de Jésus-Christ selon saint Luc</a:t>
            </a:r>
          </a:p>
        </p:txBody>
      </p:sp>
      <p:sp>
        <p:nvSpPr>
          <p:cNvPr id="107" name="Shape 107"/>
          <p:cNvSpPr txBox="1"/>
          <p:nvPr>
            <p:ph idx="1" type="body"/>
          </p:nvPr>
        </p:nvSpPr>
        <p:spPr>
          <a:xfrm>
            <a:off x="311700" y="1152475"/>
            <a:ext cx="8520600" cy="3416400"/>
          </a:xfrm>
          <a:prstGeom prst="rect">
            <a:avLst/>
          </a:prstGeom>
        </p:spPr>
        <p:txBody>
          <a:bodyPr anchorCtr="0" anchor="t" bIns="91425" lIns="91425" rIns="91425" tIns="91425">
            <a:noAutofit/>
          </a:bodyPr>
          <a:lstStyle/>
          <a:p>
            <a:pPr lvl="0" rtl="0" algn="ctr">
              <a:lnSpc>
                <a:spcPct val="115000"/>
              </a:lnSpc>
              <a:spcBef>
                <a:spcPts val="0"/>
              </a:spcBef>
              <a:spcAft>
                <a:spcPts val="0"/>
              </a:spcAft>
              <a:buNone/>
            </a:pPr>
            <a:r>
              <a:t/>
            </a:r>
            <a:endParaRPr sz="2400">
              <a:solidFill>
                <a:schemeClr val="dk1"/>
              </a:solidFill>
            </a:endParaRPr>
          </a:p>
          <a:p>
            <a:pPr lvl="0" rtl="0" algn="ctr">
              <a:lnSpc>
                <a:spcPct val="115000"/>
              </a:lnSpc>
              <a:spcBef>
                <a:spcPts val="0"/>
              </a:spcBef>
              <a:spcAft>
                <a:spcPts val="0"/>
              </a:spcAft>
              <a:buNone/>
            </a:pPr>
            <a:r>
              <a:rPr i="1" lang="fr-CA" sz="2400">
                <a:solidFill>
                  <a:schemeClr val="dk1"/>
                </a:solidFill>
              </a:rPr>
              <a:t>« Zachée, descends vite : aujourd’hui </a:t>
            </a:r>
          </a:p>
          <a:p>
            <a:pPr lvl="0" rtl="0" algn="ctr">
              <a:lnSpc>
                <a:spcPct val="115000"/>
              </a:lnSpc>
              <a:spcBef>
                <a:spcPts val="0"/>
              </a:spcBef>
              <a:spcAft>
                <a:spcPts val="0"/>
              </a:spcAft>
              <a:buNone/>
            </a:pPr>
            <a:r>
              <a:rPr i="1" lang="fr-CA" sz="2400">
                <a:solidFill>
                  <a:schemeClr val="dk1"/>
                </a:solidFill>
              </a:rPr>
              <a:t>il faut que j’aille demeurer dans ta maison. »</a:t>
            </a:r>
          </a:p>
          <a:p>
            <a:pPr lvl="0" rtl="0" algn="ctr">
              <a:spcBef>
                <a:spcPts val="0"/>
              </a:spcBef>
              <a:buNone/>
            </a:pPr>
            <a:r>
              <a:t/>
            </a:r>
            <a:endParaRPr sz="2400">
              <a:solidFill>
                <a:schemeClr val="dk1"/>
              </a:solidFill>
            </a:endParaRPr>
          </a:p>
          <a:p>
            <a:pPr lvl="0" rtl="0" algn="ctr">
              <a:lnSpc>
                <a:spcPct val="100000"/>
              </a:lnSpc>
              <a:spcBef>
                <a:spcPts val="0"/>
              </a:spcBef>
              <a:spcAft>
                <a:spcPts val="0"/>
              </a:spcAft>
              <a:buNone/>
            </a:pPr>
            <a:r>
              <a:rPr b="1" lang="fr-CA" sz="2400">
                <a:solidFill>
                  <a:schemeClr val="dk1"/>
                </a:solidFill>
                <a:latin typeface="Calibri"/>
                <a:ea typeface="Calibri"/>
                <a:cs typeface="Calibri"/>
                <a:sym typeface="Calibri"/>
              </a:rPr>
              <a:t>Acclamons la Parole de Dieu.</a:t>
            </a:r>
          </a:p>
          <a:p>
            <a:pPr lvl="0" rtl="0" algn="ctr">
              <a:lnSpc>
                <a:spcPct val="100000"/>
              </a:lnSpc>
              <a:spcBef>
                <a:spcPts val="0"/>
              </a:spcBef>
              <a:spcAft>
                <a:spcPts val="0"/>
              </a:spcAft>
              <a:buNone/>
            </a:pPr>
            <a:r>
              <a:rPr b="1" lang="fr-CA" sz="2400">
                <a:solidFill>
                  <a:srgbClr val="0B5394"/>
                </a:solidFill>
                <a:latin typeface="Calibri"/>
                <a:ea typeface="Calibri"/>
                <a:cs typeface="Calibri"/>
                <a:sym typeface="Calibri"/>
              </a:rPr>
              <a:t>R.</a:t>
            </a:r>
            <a:r>
              <a:rPr lang="fr-CA" sz="2400">
                <a:solidFill>
                  <a:schemeClr val="dk1"/>
                </a:solidFill>
                <a:latin typeface="Calibri"/>
                <a:ea typeface="Calibri"/>
                <a:cs typeface="Calibri"/>
                <a:sym typeface="Calibri"/>
              </a:rPr>
              <a:t> Louange à toi, Seigneur Jésus !</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111" name="Shape 111"/>
        <p:cNvGrpSpPr/>
        <p:nvPr/>
      </p:nvGrpSpPr>
      <p:grpSpPr>
        <a:xfrm>
          <a:off x="0" y="0"/>
          <a:ext cx="0" cy="0"/>
          <a:chOff x="0" y="0"/>
          <a:chExt cx="0" cy="0"/>
        </a:xfrm>
      </p:grpSpPr>
      <p:sp>
        <p:nvSpPr>
          <p:cNvPr id="112" name="Shape 112"/>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t/>
            </a:r>
            <a:endParaRPr/>
          </a:p>
        </p:txBody>
      </p:sp>
      <p:pic>
        <p:nvPicPr>
          <p:cNvPr id="113" name="Shape 113"/>
          <p:cNvPicPr preferRelativeResize="0"/>
          <p:nvPr/>
        </p:nvPicPr>
        <p:blipFill>
          <a:blip r:embed="rId3">
            <a:alphaModFix/>
          </a:blip>
          <a:stretch>
            <a:fillRect/>
          </a:stretch>
        </p:blipFill>
        <p:spPr>
          <a:xfrm>
            <a:off x="1142023" y="0"/>
            <a:ext cx="6859952" cy="5143499"/>
          </a:xfrm>
          <a:prstGeom prst="rect">
            <a:avLst/>
          </a:prstGeom>
          <a:noFill/>
          <a:ln>
            <a:noFill/>
          </a:ln>
        </p:spPr>
      </p:pic>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7" name="Shape 117"/>
        <p:cNvGrpSpPr/>
        <p:nvPr/>
      </p:nvGrpSpPr>
      <p:grpSpPr>
        <a:xfrm>
          <a:off x="0" y="0"/>
          <a:ext cx="0" cy="0"/>
          <a:chOff x="0" y="0"/>
          <a:chExt cx="0" cy="0"/>
        </a:xfrm>
      </p:grpSpPr>
      <p:sp>
        <p:nvSpPr>
          <p:cNvPr id="118" name="Shape 118"/>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fr-CA">
                <a:solidFill>
                  <a:srgbClr val="0B5394"/>
                </a:solidFill>
              </a:rPr>
              <a:t>Prière universelle</a:t>
            </a:r>
            <a:r>
              <a:rPr lang="fr-CA"/>
              <a:t> </a:t>
            </a:r>
          </a:p>
        </p:txBody>
      </p:sp>
      <p:sp>
        <p:nvSpPr>
          <p:cNvPr id="119" name="Shape 119"/>
          <p:cNvSpPr txBox="1"/>
          <p:nvPr>
            <p:ph idx="1" type="body"/>
          </p:nvPr>
        </p:nvSpPr>
        <p:spPr>
          <a:xfrm>
            <a:off x="311700" y="1152475"/>
            <a:ext cx="8520600" cy="3416400"/>
          </a:xfrm>
          <a:prstGeom prst="rect">
            <a:avLst/>
          </a:prstGeom>
        </p:spPr>
        <p:txBody>
          <a:bodyPr anchorCtr="0" anchor="t" bIns="91425" lIns="91425" rIns="91425" tIns="91425">
            <a:noAutofit/>
          </a:bodyPr>
          <a:lstStyle/>
          <a:p>
            <a:pPr lvl="0" rtl="0">
              <a:spcBef>
                <a:spcPts val="0"/>
              </a:spcBef>
              <a:buNone/>
            </a:pPr>
            <a:r>
              <a:rPr i="1" lang="fr-CA" sz="2400">
                <a:solidFill>
                  <a:srgbClr val="000000"/>
                </a:solidFill>
              </a:rPr>
              <a:t>Chers frères et sœurs, remplis de la joie pascale et confiants en la miséricorde de Dieu, présentons lui nos demandes.</a:t>
            </a:r>
          </a:p>
          <a:p>
            <a:pPr indent="-69850" lvl="0" marL="12700" marR="0" rtl="0">
              <a:spcBef>
                <a:spcPts val="100"/>
              </a:spcBef>
              <a:spcAft>
                <a:spcPts val="1000"/>
              </a:spcAft>
              <a:buClr>
                <a:schemeClr val="dk1"/>
              </a:buClr>
              <a:buSzPct val="45833"/>
              <a:buFont typeface="Arial"/>
              <a:buNone/>
            </a:pPr>
            <a:r>
              <a:rPr lang="fr-CA" sz="2400">
                <a:solidFill>
                  <a:srgbClr val="000000"/>
                </a:solidFill>
              </a:rPr>
              <a:t>Pour l’Église, afin qu’elle soit toujours un témoignage vivant de la miséricorde de Dieu. Unis dans la foi, prions le Seigneur.</a:t>
            </a:r>
          </a:p>
          <a:p>
            <a:pPr indent="-69850" lvl="0" marL="12700" marR="0" rtl="0">
              <a:spcBef>
                <a:spcPts val="100"/>
              </a:spcBef>
              <a:spcAft>
                <a:spcPts val="0"/>
              </a:spcAft>
              <a:buClr>
                <a:schemeClr val="dk1"/>
              </a:buClr>
              <a:buSzPct val="45833"/>
              <a:buFont typeface="Arial"/>
              <a:buNone/>
            </a:pPr>
            <a:r>
              <a:rPr b="1" lang="fr-CA" sz="2400">
                <a:solidFill>
                  <a:srgbClr val="0B5394"/>
                </a:solidFill>
              </a:rPr>
              <a:t>R.</a:t>
            </a:r>
            <a:r>
              <a:rPr lang="fr-CA" sz="2400">
                <a:solidFill>
                  <a:srgbClr val="000000"/>
                </a:solidFill>
              </a:rPr>
              <a:t> Seigneur, entends notre prière.</a:t>
            </a:r>
          </a:p>
          <a:p>
            <a:pPr lvl="0">
              <a:spcBef>
                <a:spcPts val="0"/>
              </a:spcBef>
              <a:buNone/>
            </a:pPr>
            <a:r>
              <a:t/>
            </a:r>
            <a:endParaRPr/>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3" name="Shape 123"/>
        <p:cNvGrpSpPr/>
        <p:nvPr/>
      </p:nvGrpSpPr>
      <p:grpSpPr>
        <a:xfrm>
          <a:off x="0" y="0"/>
          <a:ext cx="0" cy="0"/>
          <a:chOff x="0" y="0"/>
          <a:chExt cx="0" cy="0"/>
        </a:xfrm>
      </p:grpSpPr>
      <p:sp>
        <p:nvSpPr>
          <p:cNvPr id="124" name="Shape 124"/>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Prière universelle</a:t>
            </a:r>
            <a:r>
              <a:rPr lang="fr-CA"/>
              <a:t> </a:t>
            </a:r>
          </a:p>
        </p:txBody>
      </p:sp>
      <p:sp>
        <p:nvSpPr>
          <p:cNvPr id="125" name="Shape 125"/>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0" lvl="0" marL="12700" marR="0" rtl="0">
              <a:spcBef>
                <a:spcPts val="100"/>
              </a:spcBef>
              <a:spcAft>
                <a:spcPts val="0"/>
              </a:spcAft>
              <a:buNone/>
            </a:pPr>
            <a:r>
              <a:rPr lang="fr-CA" sz="2400">
                <a:solidFill>
                  <a:schemeClr val="dk1"/>
                </a:solidFill>
              </a:rPr>
              <a:t>Pour les migrants et les réfugiés, particulièrement ceux et celles au Canada, afin qu’ils ressentent le réconfort, l’acceptation et l’accueil de leur nouvelle communauté. </a:t>
            </a:r>
          </a:p>
          <a:p>
            <a:pPr indent="0" lvl="0" marL="12700" marR="0" rtl="0">
              <a:spcBef>
                <a:spcPts val="100"/>
              </a:spcBef>
              <a:spcAft>
                <a:spcPts val="1000"/>
              </a:spcAft>
              <a:buNone/>
            </a:pPr>
            <a:r>
              <a:rPr lang="fr-CA" sz="2400">
                <a:solidFill>
                  <a:schemeClr val="dk1"/>
                </a:solidFill>
              </a:rPr>
              <a:t>Unis dans la foi, prions le Seigneur.</a:t>
            </a:r>
          </a:p>
          <a:p>
            <a:pPr indent="0" lvl="0" marL="12700" marR="0" rtl="0">
              <a:spcBef>
                <a:spcPts val="100"/>
              </a:spcBef>
              <a:spcAft>
                <a:spcPts val="0"/>
              </a:spcAft>
              <a:buNone/>
            </a:pPr>
            <a:r>
              <a:rPr b="1" lang="fr-CA" sz="2400">
                <a:solidFill>
                  <a:srgbClr val="0B5394"/>
                </a:solidFill>
              </a:rPr>
              <a:t>R.</a:t>
            </a:r>
            <a:r>
              <a:rPr lang="fr-CA" sz="2400">
                <a:solidFill>
                  <a:srgbClr val="000000"/>
                </a:solidFill>
              </a:rPr>
              <a:t> Seigneur, entends notre prière.</a:t>
            </a:r>
          </a:p>
          <a:p>
            <a:pPr lvl="0" rtl="0">
              <a:spcBef>
                <a:spcPts val="0"/>
              </a:spcBef>
              <a:buNone/>
            </a:pPr>
            <a:r>
              <a:t/>
            </a:r>
            <a:endParaRP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9" name="Shape 129"/>
        <p:cNvGrpSpPr/>
        <p:nvPr/>
      </p:nvGrpSpPr>
      <p:grpSpPr>
        <a:xfrm>
          <a:off x="0" y="0"/>
          <a:ext cx="0" cy="0"/>
          <a:chOff x="0" y="0"/>
          <a:chExt cx="0" cy="0"/>
        </a:xfrm>
      </p:grpSpPr>
      <p:sp>
        <p:nvSpPr>
          <p:cNvPr id="130" name="Shape 130"/>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Prière universelle</a:t>
            </a:r>
            <a:r>
              <a:rPr lang="fr-CA"/>
              <a:t> </a:t>
            </a:r>
          </a:p>
        </p:txBody>
      </p:sp>
      <p:sp>
        <p:nvSpPr>
          <p:cNvPr id="131" name="Shape 131"/>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0" lvl="0" marL="12700" marR="0" rtl="0">
              <a:spcBef>
                <a:spcPts val="100"/>
              </a:spcBef>
              <a:spcAft>
                <a:spcPts val="1000"/>
              </a:spcAft>
              <a:buNone/>
            </a:pPr>
            <a:r>
              <a:rPr lang="fr-CA" sz="2400">
                <a:solidFill>
                  <a:schemeClr val="dk1"/>
                </a:solidFill>
              </a:rPr>
              <a:t>Pour ceux et celles qui souffrent dans leur âme ou dans leur corps. Pour les personnes aux prises  avec la maladie mentale, afin qu’elles trouvent la guérison et la consolation à travers nous qui sommes les pieds et les mains de Dieu dans le monde. Unis dans la foi, prions le Seigneur.</a:t>
            </a:r>
          </a:p>
          <a:p>
            <a:pPr indent="0" lvl="0" marL="12700" marR="0" rtl="0">
              <a:spcBef>
                <a:spcPts val="100"/>
              </a:spcBef>
              <a:spcAft>
                <a:spcPts val="0"/>
              </a:spcAft>
              <a:buNone/>
            </a:pPr>
            <a:r>
              <a:rPr b="1" lang="fr-CA" sz="2400">
                <a:solidFill>
                  <a:srgbClr val="0B5394"/>
                </a:solidFill>
              </a:rPr>
              <a:t>R.</a:t>
            </a:r>
            <a:r>
              <a:rPr lang="fr-CA" sz="2400">
                <a:solidFill>
                  <a:srgbClr val="000000"/>
                </a:solidFill>
              </a:rPr>
              <a:t> Seigneur, entends notre prière.</a:t>
            </a:r>
          </a:p>
          <a:p>
            <a:pPr lvl="0" rtl="0">
              <a:spcBef>
                <a:spcPts val="0"/>
              </a:spcBef>
              <a:buNone/>
            </a:pPr>
            <a:r>
              <a:t/>
            </a:r>
            <a:endParaRP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5" name="Shape 135"/>
        <p:cNvGrpSpPr/>
        <p:nvPr/>
      </p:nvGrpSpPr>
      <p:grpSpPr>
        <a:xfrm>
          <a:off x="0" y="0"/>
          <a:ext cx="0" cy="0"/>
          <a:chOff x="0" y="0"/>
          <a:chExt cx="0" cy="0"/>
        </a:xfrm>
      </p:grpSpPr>
      <p:sp>
        <p:nvSpPr>
          <p:cNvPr id="136" name="Shape 136"/>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Prière universelle</a:t>
            </a:r>
            <a:r>
              <a:rPr lang="fr-CA"/>
              <a:t> </a:t>
            </a:r>
          </a:p>
        </p:txBody>
      </p:sp>
      <p:sp>
        <p:nvSpPr>
          <p:cNvPr id="137" name="Shape 137"/>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69850" lvl="0" marL="12700" marR="0" rtl="0">
              <a:spcBef>
                <a:spcPts val="100"/>
              </a:spcBef>
              <a:spcAft>
                <a:spcPts val="0"/>
              </a:spcAft>
              <a:buClr>
                <a:schemeClr val="dk1"/>
              </a:buClr>
              <a:buSzPct val="45833"/>
              <a:buFont typeface="Arial"/>
              <a:buNone/>
            </a:pPr>
            <a:r>
              <a:rPr lang="fr-CA" sz="2400">
                <a:solidFill>
                  <a:schemeClr val="dk1"/>
                </a:solidFill>
              </a:rPr>
              <a:t>Pour tous les élèves des écoles catholiques en Ontario, afin qu’ils trouvent sur leur chemin des personnes qui les appellent affectueusement par leur nom, tout comme Jésus a appelé Zachée. Unis dans la foi, prions le Seigneur.</a:t>
            </a:r>
          </a:p>
          <a:p>
            <a:pPr indent="0" lvl="0" marL="12700" marR="0" rtl="0">
              <a:spcBef>
                <a:spcPts val="100"/>
              </a:spcBef>
              <a:spcAft>
                <a:spcPts val="0"/>
              </a:spcAft>
              <a:buNone/>
            </a:pPr>
            <a:r>
              <a:rPr b="1" lang="fr-CA" sz="2400">
                <a:solidFill>
                  <a:srgbClr val="0B5394"/>
                </a:solidFill>
              </a:rPr>
              <a:t>R.</a:t>
            </a:r>
            <a:r>
              <a:rPr lang="fr-CA" sz="2400">
                <a:solidFill>
                  <a:srgbClr val="000000"/>
                </a:solidFill>
              </a:rPr>
              <a:t> Seigneur, entends notre prière.</a:t>
            </a:r>
          </a:p>
          <a:p>
            <a:pPr lvl="0" rtl="0">
              <a:spcBef>
                <a:spcPts val="0"/>
              </a:spcBef>
              <a:buNone/>
            </a:pPr>
            <a:r>
              <a:t/>
            </a:r>
            <a:endParaRP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1" name="Shape 141"/>
        <p:cNvGrpSpPr/>
        <p:nvPr/>
      </p:nvGrpSpPr>
      <p:grpSpPr>
        <a:xfrm>
          <a:off x="0" y="0"/>
          <a:ext cx="0" cy="0"/>
          <a:chOff x="0" y="0"/>
          <a:chExt cx="0" cy="0"/>
        </a:xfrm>
      </p:grpSpPr>
      <p:sp>
        <p:nvSpPr>
          <p:cNvPr id="142" name="Shape 142"/>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Prière universelle</a:t>
            </a:r>
            <a:r>
              <a:rPr lang="fr-CA"/>
              <a:t> </a:t>
            </a:r>
          </a:p>
        </p:txBody>
      </p:sp>
      <p:sp>
        <p:nvSpPr>
          <p:cNvPr id="143" name="Shape 143"/>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69850" lvl="0" marL="12700" marR="0" rtl="0">
              <a:spcBef>
                <a:spcPts val="100"/>
              </a:spcBef>
              <a:spcAft>
                <a:spcPts val="0"/>
              </a:spcAft>
              <a:buClr>
                <a:schemeClr val="dk1"/>
              </a:buClr>
              <a:buSzPct val="45833"/>
              <a:buFont typeface="Arial"/>
              <a:buNone/>
            </a:pPr>
            <a:r>
              <a:rPr lang="fr-CA" sz="2400">
                <a:solidFill>
                  <a:schemeClr val="dk1"/>
                </a:solidFill>
              </a:rPr>
              <a:t>Pour les prêtres qui oeuvrent dans nos écoles, afin qu’ils soient des témoins de la miséricorde de Dieu, en marchant avec nous sur le chemin de la conversion. Unis dans la foi, prions le Seigneur.</a:t>
            </a:r>
          </a:p>
          <a:p>
            <a:pPr indent="0" lvl="0" marL="12700" marR="0" rtl="0">
              <a:spcBef>
                <a:spcPts val="100"/>
              </a:spcBef>
              <a:spcAft>
                <a:spcPts val="0"/>
              </a:spcAft>
              <a:buNone/>
            </a:pPr>
            <a:r>
              <a:rPr b="1" lang="fr-CA" sz="2400">
                <a:solidFill>
                  <a:srgbClr val="0B5394"/>
                </a:solidFill>
              </a:rPr>
              <a:t>R.</a:t>
            </a:r>
            <a:r>
              <a:rPr lang="fr-CA" sz="2400">
                <a:solidFill>
                  <a:srgbClr val="000000"/>
                </a:solidFill>
              </a:rPr>
              <a:t> Seigneur, entends notre prière.</a:t>
            </a:r>
          </a:p>
          <a:p>
            <a:pPr lvl="0" rtl="0">
              <a:spcBef>
                <a:spcPts val="0"/>
              </a:spcBef>
              <a:buNone/>
            </a:pPr>
            <a:r>
              <a:t/>
            </a:r>
            <a:endParaRP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7" name="Shape 147"/>
        <p:cNvGrpSpPr/>
        <p:nvPr/>
      </p:nvGrpSpPr>
      <p:grpSpPr>
        <a:xfrm>
          <a:off x="0" y="0"/>
          <a:ext cx="0" cy="0"/>
          <a:chOff x="0" y="0"/>
          <a:chExt cx="0" cy="0"/>
        </a:xfrm>
      </p:grpSpPr>
      <p:sp>
        <p:nvSpPr>
          <p:cNvPr id="148" name="Shape 148"/>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Prière universelle</a:t>
            </a:r>
            <a:r>
              <a:rPr lang="fr-CA"/>
              <a:t> </a:t>
            </a:r>
          </a:p>
        </p:txBody>
      </p:sp>
      <p:sp>
        <p:nvSpPr>
          <p:cNvPr id="149" name="Shape 149"/>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0" lvl="0" marL="12700" marR="0" rtl="0">
              <a:spcBef>
                <a:spcPts val="100"/>
              </a:spcBef>
              <a:spcAft>
                <a:spcPts val="0"/>
              </a:spcAft>
              <a:buNone/>
            </a:pPr>
            <a:r>
              <a:rPr i="1" lang="fr-CA" sz="1000">
                <a:solidFill>
                  <a:schemeClr val="dk1"/>
                </a:solidFill>
              </a:rPr>
              <a:t>On ajoute une intention pour les besoins de la communauté scolaire locale ou pour la paroisse...</a:t>
            </a:r>
          </a:p>
          <a:p>
            <a:pPr indent="0" lvl="0" marL="12700" marR="0" rtl="0">
              <a:lnSpc>
                <a:spcPct val="100000"/>
              </a:lnSpc>
              <a:spcBef>
                <a:spcPts val="100"/>
              </a:spcBef>
              <a:spcAft>
                <a:spcPts val="1000"/>
              </a:spcAft>
              <a:buNone/>
            </a:pPr>
            <a:r>
              <a:rPr i="1" lang="fr-CA" sz="2400">
                <a:solidFill>
                  <a:schemeClr val="dk1"/>
                </a:solidFill>
              </a:rPr>
              <a:t>Dieu, notre Père, regarde tes enfants rassemblés au nom de ton Fils mort et ressuscité. Entends notre prière afin que, par la puissance de ton Esprit, nous puissions manifester ton amour autour de nous. Nous te le demandons par Jésus le Christ, notre Seigneur.</a:t>
            </a:r>
          </a:p>
          <a:p>
            <a:pPr indent="0" lvl="0" marL="12700" marR="0" rtl="0">
              <a:lnSpc>
                <a:spcPct val="100000"/>
              </a:lnSpc>
              <a:spcBef>
                <a:spcPts val="100"/>
              </a:spcBef>
              <a:spcAft>
                <a:spcPts val="0"/>
              </a:spcAft>
              <a:buNone/>
            </a:pPr>
            <a:r>
              <a:rPr b="1" lang="fr-CA" sz="2400">
                <a:solidFill>
                  <a:srgbClr val="0B5394"/>
                </a:solidFill>
              </a:rPr>
              <a:t>R.</a:t>
            </a:r>
            <a:r>
              <a:rPr lang="fr-CA" sz="2400">
                <a:solidFill>
                  <a:schemeClr val="dk1"/>
                </a:solidFill>
              </a:rPr>
              <a:t> Amen.</a:t>
            </a:r>
          </a:p>
          <a:p>
            <a:pPr lvl="0" rtl="0">
              <a:spcBef>
                <a:spcPts val="0"/>
              </a:spcBef>
              <a:buNone/>
            </a:pPr>
            <a:r>
              <a:t/>
            </a:r>
            <a:endParaRP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3" name="Shape 153"/>
        <p:cNvGrpSpPr/>
        <p:nvPr/>
      </p:nvGrpSpPr>
      <p:grpSpPr>
        <a:xfrm>
          <a:off x="0" y="0"/>
          <a:ext cx="0" cy="0"/>
          <a:chOff x="0" y="0"/>
          <a:chExt cx="0" cy="0"/>
        </a:xfrm>
      </p:grpSpPr>
      <p:sp>
        <p:nvSpPr>
          <p:cNvPr id="154" name="Shape 154"/>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fr-CA">
                <a:solidFill>
                  <a:srgbClr val="0B5394"/>
                </a:solidFill>
              </a:rPr>
              <a:t>Liturgie eucharistique</a:t>
            </a:r>
            <a:r>
              <a:rPr lang="fr-CA"/>
              <a:t> </a:t>
            </a:r>
          </a:p>
        </p:txBody>
      </p:sp>
      <p:sp>
        <p:nvSpPr>
          <p:cNvPr id="155" name="Shape 155"/>
          <p:cNvSpPr txBox="1"/>
          <p:nvPr>
            <p:ph idx="1" type="body"/>
          </p:nvPr>
        </p:nvSpPr>
        <p:spPr>
          <a:xfrm>
            <a:off x="311700" y="1152475"/>
            <a:ext cx="8520600" cy="34164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9" name="Shape 159"/>
        <p:cNvGrpSpPr/>
        <p:nvPr/>
      </p:nvGrpSpPr>
      <p:grpSpPr>
        <a:xfrm>
          <a:off x="0" y="0"/>
          <a:ext cx="0" cy="0"/>
          <a:chOff x="0" y="0"/>
          <a:chExt cx="0" cy="0"/>
        </a:xfrm>
      </p:grpSpPr>
      <p:sp>
        <p:nvSpPr>
          <p:cNvPr id="160" name="Shape 160"/>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fr-CA">
                <a:solidFill>
                  <a:srgbClr val="0B5394"/>
                </a:solidFill>
              </a:rPr>
              <a:t>Chant: Dans la maison de mon Père</a:t>
            </a:r>
          </a:p>
        </p:txBody>
      </p:sp>
      <p:sp>
        <p:nvSpPr>
          <p:cNvPr id="161" name="Shape 161"/>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228600" lvl="0" marL="457200" rtl="0">
              <a:spcBef>
                <a:spcPts val="0"/>
              </a:spcBef>
              <a:spcAft>
                <a:spcPts val="0"/>
              </a:spcAft>
              <a:buNone/>
            </a:pPr>
            <a:r>
              <a:t/>
            </a:r>
            <a:endParaRPr sz="2400">
              <a:solidFill>
                <a:schemeClr val="dk1"/>
              </a:solidFill>
            </a:endParaRPr>
          </a:p>
          <a:p>
            <a:pPr indent="-298450" lvl="0" marL="457200" rtl="0">
              <a:spcBef>
                <a:spcPts val="0"/>
              </a:spcBef>
              <a:spcAft>
                <a:spcPts val="0"/>
              </a:spcAft>
              <a:buClr>
                <a:schemeClr val="dk1"/>
              </a:buClr>
              <a:buSzPct val="45833"/>
              <a:buFont typeface="Arial"/>
              <a:buNone/>
            </a:pPr>
            <a:r>
              <a:rPr lang="fr-CA" sz="2400">
                <a:solidFill>
                  <a:schemeClr val="dk1"/>
                </a:solidFill>
              </a:rPr>
              <a:t>1.	Ces jours c’est si facile trébucher en chemin</a:t>
            </a:r>
          </a:p>
          <a:p>
            <a:pPr indent="374650" lvl="0" marL="457200" rtl="0">
              <a:spcBef>
                <a:spcPts val="0"/>
              </a:spcBef>
              <a:spcAft>
                <a:spcPts val="0"/>
              </a:spcAft>
              <a:buClr>
                <a:schemeClr val="dk1"/>
              </a:buClr>
              <a:buSzPct val="45833"/>
              <a:buFont typeface="Arial"/>
              <a:buNone/>
            </a:pPr>
            <a:r>
              <a:rPr lang="fr-CA" sz="2400">
                <a:solidFill>
                  <a:schemeClr val="dk1"/>
                </a:solidFill>
              </a:rPr>
              <a:t>Tellement de tentations je m’incline et je prie</a:t>
            </a:r>
          </a:p>
          <a:p>
            <a:pPr indent="374650" lvl="0" marL="457200" rtl="0">
              <a:spcBef>
                <a:spcPts val="0"/>
              </a:spcBef>
              <a:spcAft>
                <a:spcPts val="0"/>
              </a:spcAft>
              <a:buClr>
                <a:schemeClr val="dk1"/>
              </a:buClr>
              <a:buSzPct val="45833"/>
              <a:buFont typeface="Arial"/>
              <a:buNone/>
            </a:pPr>
            <a:r>
              <a:rPr lang="fr-CA" sz="2400">
                <a:solidFill>
                  <a:schemeClr val="dk1"/>
                </a:solidFill>
              </a:rPr>
              <a:t>Aide-moi à discerner pour faire ta volonté</a:t>
            </a:r>
          </a:p>
          <a:p>
            <a:pPr indent="374650" lvl="0" marL="457200">
              <a:spcBef>
                <a:spcPts val="0"/>
              </a:spcBef>
              <a:spcAft>
                <a:spcPts val="0"/>
              </a:spcAft>
              <a:buClr>
                <a:schemeClr val="dk1"/>
              </a:buClr>
              <a:buSzPct val="45833"/>
              <a:buFont typeface="Arial"/>
              <a:buNone/>
            </a:pPr>
            <a:r>
              <a:rPr lang="fr-CA" sz="2400">
                <a:solidFill>
                  <a:schemeClr val="dk1"/>
                </a:solidFill>
              </a:rPr>
              <a:t>Ouvre mes yeux, je veux la force de te chanter</a:t>
            </a: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5" name="Shape 165"/>
        <p:cNvGrpSpPr/>
        <p:nvPr/>
      </p:nvGrpSpPr>
      <p:grpSpPr>
        <a:xfrm>
          <a:off x="0" y="0"/>
          <a:ext cx="0" cy="0"/>
          <a:chOff x="0" y="0"/>
          <a:chExt cx="0" cy="0"/>
        </a:xfrm>
      </p:grpSpPr>
      <p:sp>
        <p:nvSpPr>
          <p:cNvPr id="166" name="Shape 166"/>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Chant: Dans la maison de mon Père</a:t>
            </a:r>
          </a:p>
        </p:txBody>
      </p:sp>
      <p:sp>
        <p:nvSpPr>
          <p:cNvPr id="167" name="Shape 167"/>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228600" lvl="0" marL="457200" rtl="0">
              <a:spcBef>
                <a:spcPts val="0"/>
              </a:spcBef>
              <a:spcAft>
                <a:spcPts val="0"/>
              </a:spcAft>
              <a:buNone/>
            </a:pPr>
            <a:r>
              <a:t/>
            </a:r>
            <a:endParaRPr sz="2400">
              <a:solidFill>
                <a:schemeClr val="dk1"/>
              </a:solidFill>
            </a:endParaRPr>
          </a:p>
          <a:p>
            <a:pPr lvl="0" rtl="0">
              <a:spcBef>
                <a:spcPts val="0"/>
              </a:spcBef>
              <a:spcAft>
                <a:spcPts val="0"/>
              </a:spcAft>
              <a:buNone/>
            </a:pPr>
            <a:r>
              <a:rPr lang="fr-CA" sz="2400">
                <a:solidFill>
                  <a:srgbClr val="0B5394"/>
                </a:solidFill>
              </a:rPr>
              <a:t>Refrain</a:t>
            </a:r>
          </a:p>
          <a:p>
            <a:pPr lvl="0" rtl="0">
              <a:lnSpc>
                <a:spcPct val="100000"/>
              </a:lnSpc>
              <a:spcBef>
                <a:spcPts val="0"/>
              </a:spcBef>
              <a:spcAft>
                <a:spcPts val="0"/>
              </a:spcAft>
              <a:buNone/>
            </a:pPr>
            <a:r>
              <a:rPr lang="fr-CA" sz="2400">
                <a:solidFill>
                  <a:schemeClr val="dk1"/>
                </a:solidFill>
              </a:rPr>
              <a:t>Dans la maison de mon Père je suis solidaire</a:t>
            </a:r>
          </a:p>
          <a:p>
            <a:pPr lvl="0" rtl="0">
              <a:lnSpc>
                <a:spcPct val="100000"/>
              </a:lnSpc>
              <a:spcBef>
                <a:spcPts val="0"/>
              </a:spcBef>
              <a:spcAft>
                <a:spcPts val="0"/>
              </a:spcAft>
              <a:buNone/>
            </a:pPr>
            <a:r>
              <a:rPr lang="fr-CA" sz="2400">
                <a:solidFill>
                  <a:schemeClr val="dk1"/>
                </a:solidFill>
              </a:rPr>
              <a:t>Dans la maison de mon Père voilà l’endroit que je préfère</a:t>
            </a:r>
          </a:p>
          <a:p>
            <a:pPr lvl="0" rtl="0">
              <a:lnSpc>
                <a:spcPct val="100000"/>
              </a:lnSpc>
              <a:spcBef>
                <a:spcPts val="0"/>
              </a:spcBef>
              <a:spcAft>
                <a:spcPts val="0"/>
              </a:spcAft>
              <a:buNone/>
            </a:pPr>
            <a:r>
              <a:rPr lang="fr-CA" sz="2400">
                <a:solidFill>
                  <a:schemeClr val="dk1"/>
                </a:solidFill>
              </a:rPr>
              <a:t>Tu ouvres les portes, me laisse entrer</a:t>
            </a:r>
          </a:p>
          <a:p>
            <a:pPr lvl="0" rtl="0">
              <a:lnSpc>
                <a:spcPct val="100000"/>
              </a:lnSpc>
              <a:spcBef>
                <a:spcPts val="0"/>
              </a:spcBef>
              <a:spcAft>
                <a:spcPts val="0"/>
              </a:spcAft>
              <a:buNone/>
            </a:pPr>
            <a:r>
              <a:rPr lang="fr-CA" sz="2400">
                <a:solidFill>
                  <a:schemeClr val="dk1"/>
                </a:solidFill>
              </a:rPr>
              <a:t>Tu laves mes doutes me purifies de mes péchés</a:t>
            </a: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1" name="Shape 171"/>
        <p:cNvGrpSpPr/>
        <p:nvPr/>
      </p:nvGrpSpPr>
      <p:grpSpPr>
        <a:xfrm>
          <a:off x="0" y="0"/>
          <a:ext cx="0" cy="0"/>
          <a:chOff x="0" y="0"/>
          <a:chExt cx="0" cy="0"/>
        </a:xfrm>
      </p:grpSpPr>
      <p:sp>
        <p:nvSpPr>
          <p:cNvPr id="172" name="Shape 172"/>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Chant: Dans la maison de mon Père</a:t>
            </a:r>
          </a:p>
        </p:txBody>
      </p:sp>
      <p:sp>
        <p:nvSpPr>
          <p:cNvPr id="173" name="Shape 173"/>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228600" lvl="0" marL="457200" rtl="0">
              <a:spcBef>
                <a:spcPts val="0"/>
              </a:spcBef>
              <a:spcAft>
                <a:spcPts val="0"/>
              </a:spcAft>
              <a:buNone/>
            </a:pPr>
            <a:r>
              <a:t/>
            </a:r>
            <a:endParaRPr sz="2400">
              <a:solidFill>
                <a:schemeClr val="dk1"/>
              </a:solidFill>
            </a:endParaRPr>
          </a:p>
          <a:p>
            <a:pPr indent="-228600" lvl="0" marL="457200" rtl="0">
              <a:spcBef>
                <a:spcPts val="0"/>
              </a:spcBef>
              <a:spcAft>
                <a:spcPts val="0"/>
              </a:spcAft>
              <a:buNone/>
            </a:pPr>
            <a:r>
              <a:rPr lang="fr-CA" sz="2400">
                <a:solidFill>
                  <a:schemeClr val="dk1"/>
                </a:solidFill>
              </a:rPr>
              <a:t>2.	Seigneur, le vrai bonheur tu le mets en mon cœur</a:t>
            </a:r>
          </a:p>
          <a:p>
            <a:pPr indent="444500" lvl="0" marL="457200" rtl="0">
              <a:spcBef>
                <a:spcPts val="0"/>
              </a:spcBef>
              <a:spcAft>
                <a:spcPts val="0"/>
              </a:spcAft>
              <a:buNone/>
            </a:pPr>
            <a:r>
              <a:rPr lang="fr-CA" sz="2400">
                <a:solidFill>
                  <a:schemeClr val="dk1"/>
                </a:solidFill>
              </a:rPr>
              <a:t>Les plaisirs de la terre sont tous éphémères</a:t>
            </a:r>
          </a:p>
          <a:p>
            <a:pPr indent="12700" lvl="0" marL="901700" rtl="0">
              <a:spcBef>
                <a:spcPts val="0"/>
              </a:spcBef>
              <a:spcAft>
                <a:spcPts val="0"/>
              </a:spcAft>
              <a:buNone/>
            </a:pPr>
            <a:r>
              <a:rPr lang="fr-CA" sz="2400">
                <a:solidFill>
                  <a:schemeClr val="dk1"/>
                </a:solidFill>
              </a:rPr>
              <a:t>Dieu, je veux discerner pour faire ta volonté</a:t>
            </a:r>
          </a:p>
          <a:p>
            <a:pPr indent="0" lvl="0" marL="914400" rtl="0">
              <a:spcBef>
                <a:spcPts val="0"/>
              </a:spcBef>
              <a:spcAft>
                <a:spcPts val="0"/>
              </a:spcAft>
              <a:buNone/>
            </a:pPr>
            <a:r>
              <a:rPr lang="fr-CA" sz="2400">
                <a:solidFill>
                  <a:schemeClr val="dk1"/>
                </a:solidFill>
              </a:rPr>
              <a:t>Ouvre mes yeux, donne-moi la force de te chanter</a:t>
            </a: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7" name="Shape 177"/>
        <p:cNvGrpSpPr/>
        <p:nvPr/>
      </p:nvGrpSpPr>
      <p:grpSpPr>
        <a:xfrm>
          <a:off x="0" y="0"/>
          <a:ext cx="0" cy="0"/>
          <a:chOff x="0" y="0"/>
          <a:chExt cx="0" cy="0"/>
        </a:xfrm>
      </p:grpSpPr>
      <p:sp>
        <p:nvSpPr>
          <p:cNvPr id="178" name="Shape 178"/>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Chant: Dans la maison de mon Père</a:t>
            </a:r>
          </a:p>
        </p:txBody>
      </p:sp>
      <p:sp>
        <p:nvSpPr>
          <p:cNvPr id="179" name="Shape 179"/>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228600" lvl="0" marL="457200" rtl="0">
              <a:spcBef>
                <a:spcPts val="0"/>
              </a:spcBef>
              <a:spcAft>
                <a:spcPts val="0"/>
              </a:spcAft>
              <a:buNone/>
            </a:pPr>
            <a:r>
              <a:t/>
            </a:r>
            <a:endParaRPr sz="2400">
              <a:solidFill>
                <a:schemeClr val="dk1"/>
              </a:solidFill>
            </a:endParaRPr>
          </a:p>
          <a:p>
            <a:pPr lvl="0" rtl="0">
              <a:spcBef>
                <a:spcPts val="0"/>
              </a:spcBef>
              <a:spcAft>
                <a:spcPts val="0"/>
              </a:spcAft>
              <a:buNone/>
            </a:pPr>
            <a:r>
              <a:rPr lang="fr-CA" sz="2400">
                <a:solidFill>
                  <a:srgbClr val="0B5394"/>
                </a:solidFill>
              </a:rPr>
              <a:t>Refrain</a:t>
            </a:r>
          </a:p>
          <a:p>
            <a:pPr lvl="0" rtl="0">
              <a:lnSpc>
                <a:spcPct val="100000"/>
              </a:lnSpc>
              <a:spcBef>
                <a:spcPts val="0"/>
              </a:spcBef>
              <a:spcAft>
                <a:spcPts val="0"/>
              </a:spcAft>
              <a:buNone/>
            </a:pPr>
            <a:r>
              <a:rPr lang="fr-CA" sz="2400">
                <a:solidFill>
                  <a:schemeClr val="dk1"/>
                </a:solidFill>
              </a:rPr>
              <a:t>Dans la maison de mon Père je suis solidaire</a:t>
            </a:r>
          </a:p>
          <a:p>
            <a:pPr lvl="0" rtl="0">
              <a:lnSpc>
                <a:spcPct val="100000"/>
              </a:lnSpc>
              <a:spcBef>
                <a:spcPts val="0"/>
              </a:spcBef>
              <a:spcAft>
                <a:spcPts val="0"/>
              </a:spcAft>
              <a:buNone/>
            </a:pPr>
            <a:r>
              <a:rPr lang="fr-CA" sz="2400">
                <a:solidFill>
                  <a:schemeClr val="dk1"/>
                </a:solidFill>
              </a:rPr>
              <a:t>Dans la maison de mon Père voilà l’endroit que je préfère</a:t>
            </a:r>
          </a:p>
          <a:p>
            <a:pPr lvl="0" rtl="0">
              <a:lnSpc>
                <a:spcPct val="100000"/>
              </a:lnSpc>
              <a:spcBef>
                <a:spcPts val="0"/>
              </a:spcBef>
              <a:spcAft>
                <a:spcPts val="0"/>
              </a:spcAft>
              <a:buNone/>
            </a:pPr>
            <a:r>
              <a:rPr lang="fr-CA" sz="2400">
                <a:solidFill>
                  <a:schemeClr val="dk1"/>
                </a:solidFill>
              </a:rPr>
              <a:t>Tu ouvres les portes, me laisse entrer</a:t>
            </a:r>
          </a:p>
          <a:p>
            <a:pPr lvl="0" rtl="0">
              <a:lnSpc>
                <a:spcPct val="100000"/>
              </a:lnSpc>
              <a:spcBef>
                <a:spcPts val="0"/>
              </a:spcBef>
              <a:spcAft>
                <a:spcPts val="0"/>
              </a:spcAft>
              <a:buNone/>
            </a:pPr>
            <a:r>
              <a:rPr lang="fr-CA" sz="2400">
                <a:solidFill>
                  <a:schemeClr val="dk1"/>
                </a:solidFill>
              </a:rPr>
              <a:t>Tu laves mes doutes me purifies de mes péchés</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83" name="Shape 183"/>
        <p:cNvGrpSpPr/>
        <p:nvPr/>
      </p:nvGrpSpPr>
      <p:grpSpPr>
        <a:xfrm>
          <a:off x="0" y="0"/>
          <a:ext cx="0" cy="0"/>
          <a:chOff x="0" y="0"/>
          <a:chExt cx="0" cy="0"/>
        </a:xfrm>
      </p:grpSpPr>
      <p:sp>
        <p:nvSpPr>
          <p:cNvPr id="184" name="Shape 184"/>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Chant: Dans la maison de mon Père</a:t>
            </a:r>
          </a:p>
        </p:txBody>
      </p:sp>
      <p:sp>
        <p:nvSpPr>
          <p:cNvPr id="185" name="Shape 185"/>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228600" lvl="0" marL="457200" rtl="0">
              <a:spcBef>
                <a:spcPts val="0"/>
              </a:spcBef>
              <a:spcAft>
                <a:spcPts val="0"/>
              </a:spcAft>
              <a:buNone/>
            </a:pPr>
            <a:r>
              <a:t/>
            </a:r>
            <a:endParaRPr sz="2400">
              <a:solidFill>
                <a:schemeClr val="dk1"/>
              </a:solidFill>
            </a:endParaRPr>
          </a:p>
          <a:p>
            <a:pPr indent="-228600" lvl="0" marL="914400" rtl="0">
              <a:spcBef>
                <a:spcPts val="0"/>
              </a:spcBef>
              <a:spcAft>
                <a:spcPts val="0"/>
              </a:spcAft>
              <a:buNone/>
            </a:pPr>
            <a:r>
              <a:rPr lang="fr-CA" sz="2400">
                <a:solidFill>
                  <a:schemeClr val="dk1"/>
                </a:solidFill>
              </a:rPr>
              <a:t>	Dieu, je veux discerner pour faire ta volonté</a:t>
            </a:r>
          </a:p>
          <a:p>
            <a:pPr indent="457200" lvl="0" marL="457200" rtl="0">
              <a:spcBef>
                <a:spcPts val="0"/>
              </a:spcBef>
              <a:spcAft>
                <a:spcPts val="1000"/>
              </a:spcAft>
              <a:buNone/>
            </a:pPr>
            <a:r>
              <a:rPr lang="fr-CA" sz="2400">
                <a:solidFill>
                  <a:schemeClr val="dk1"/>
                </a:solidFill>
              </a:rPr>
              <a:t>Ouvre mes yeux, je veux la force de te chanter</a:t>
            </a:r>
          </a:p>
          <a:p>
            <a:pPr indent="457200" lvl="0" marL="457200" rtl="0">
              <a:spcBef>
                <a:spcPts val="0"/>
              </a:spcBef>
              <a:spcAft>
                <a:spcPts val="0"/>
              </a:spcAft>
              <a:buNone/>
            </a:pPr>
            <a:r>
              <a:rPr lang="fr-CA" sz="2400">
                <a:solidFill>
                  <a:schemeClr val="dk1"/>
                </a:solidFill>
              </a:rPr>
              <a:t>Amen, amen, amen.</a:t>
            </a:r>
          </a:p>
          <a:p>
            <a:pPr indent="457200" lvl="0" marL="457200" rtl="0">
              <a:spcBef>
                <a:spcPts val="0"/>
              </a:spcBef>
              <a:spcAft>
                <a:spcPts val="0"/>
              </a:spcAft>
              <a:buNone/>
            </a:pPr>
            <a:r>
              <a:rPr lang="fr-CA" sz="2400">
                <a:solidFill>
                  <a:schemeClr val="dk1"/>
                </a:solidFill>
              </a:rPr>
              <a:t>Je veux entrer dans la maison de mon Père</a:t>
            </a:r>
          </a:p>
          <a:p>
            <a:pPr indent="-228600" lvl="0" marL="457200" rtl="0">
              <a:spcBef>
                <a:spcPts val="0"/>
              </a:spcBef>
              <a:spcAft>
                <a:spcPts val="0"/>
              </a:spcAft>
              <a:buNone/>
            </a:pPr>
            <a:r>
              <a:t/>
            </a:r>
            <a:endParaRPr sz="2400">
              <a:solidFill>
                <a:schemeClr val="dk1"/>
              </a:solidFill>
            </a:endParaRP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89" name="Shape 189"/>
        <p:cNvGrpSpPr/>
        <p:nvPr/>
      </p:nvGrpSpPr>
      <p:grpSpPr>
        <a:xfrm>
          <a:off x="0" y="0"/>
          <a:ext cx="0" cy="0"/>
          <a:chOff x="0" y="0"/>
          <a:chExt cx="0" cy="0"/>
        </a:xfrm>
      </p:grpSpPr>
      <p:sp>
        <p:nvSpPr>
          <p:cNvPr id="190" name="Shape 190"/>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Chant: Dans la maison de mon Père</a:t>
            </a:r>
          </a:p>
        </p:txBody>
      </p:sp>
      <p:sp>
        <p:nvSpPr>
          <p:cNvPr id="191" name="Shape 191"/>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228600" lvl="0" marL="457200" rtl="0">
              <a:spcBef>
                <a:spcPts val="0"/>
              </a:spcBef>
              <a:spcAft>
                <a:spcPts val="0"/>
              </a:spcAft>
              <a:buNone/>
            </a:pPr>
            <a:r>
              <a:t/>
            </a:r>
            <a:endParaRPr sz="2400">
              <a:solidFill>
                <a:schemeClr val="dk1"/>
              </a:solidFill>
            </a:endParaRPr>
          </a:p>
          <a:p>
            <a:pPr lvl="0" rtl="0">
              <a:spcBef>
                <a:spcPts val="0"/>
              </a:spcBef>
              <a:spcAft>
                <a:spcPts val="0"/>
              </a:spcAft>
              <a:buNone/>
            </a:pPr>
            <a:r>
              <a:rPr lang="fr-CA" sz="2400">
                <a:solidFill>
                  <a:srgbClr val="0B5394"/>
                </a:solidFill>
              </a:rPr>
              <a:t>Refrain</a:t>
            </a:r>
          </a:p>
          <a:p>
            <a:pPr lvl="0" rtl="0">
              <a:lnSpc>
                <a:spcPct val="100000"/>
              </a:lnSpc>
              <a:spcBef>
                <a:spcPts val="0"/>
              </a:spcBef>
              <a:spcAft>
                <a:spcPts val="0"/>
              </a:spcAft>
              <a:buNone/>
            </a:pPr>
            <a:r>
              <a:rPr lang="fr-CA" sz="2400">
                <a:solidFill>
                  <a:schemeClr val="dk1"/>
                </a:solidFill>
              </a:rPr>
              <a:t>Dans la maison de mon Père je suis solidaire</a:t>
            </a:r>
          </a:p>
          <a:p>
            <a:pPr lvl="0" rtl="0">
              <a:lnSpc>
                <a:spcPct val="100000"/>
              </a:lnSpc>
              <a:spcBef>
                <a:spcPts val="0"/>
              </a:spcBef>
              <a:spcAft>
                <a:spcPts val="0"/>
              </a:spcAft>
              <a:buNone/>
            </a:pPr>
            <a:r>
              <a:rPr lang="fr-CA" sz="2400">
                <a:solidFill>
                  <a:schemeClr val="dk1"/>
                </a:solidFill>
              </a:rPr>
              <a:t>Dans la maison de mon Père voilà l’endroit que je préfère</a:t>
            </a:r>
          </a:p>
          <a:p>
            <a:pPr lvl="0" rtl="0">
              <a:lnSpc>
                <a:spcPct val="100000"/>
              </a:lnSpc>
              <a:spcBef>
                <a:spcPts val="0"/>
              </a:spcBef>
              <a:spcAft>
                <a:spcPts val="0"/>
              </a:spcAft>
              <a:buNone/>
            </a:pPr>
            <a:r>
              <a:rPr lang="fr-CA" sz="2400">
                <a:solidFill>
                  <a:schemeClr val="dk1"/>
                </a:solidFill>
              </a:rPr>
              <a:t>Tu ouvres les portes, me laisse entrer</a:t>
            </a:r>
          </a:p>
          <a:p>
            <a:pPr lvl="0" rtl="0">
              <a:lnSpc>
                <a:spcPct val="100000"/>
              </a:lnSpc>
              <a:spcBef>
                <a:spcPts val="0"/>
              </a:spcBef>
              <a:spcAft>
                <a:spcPts val="0"/>
              </a:spcAft>
              <a:buNone/>
            </a:pPr>
            <a:r>
              <a:rPr lang="fr-CA" sz="2400">
                <a:solidFill>
                  <a:schemeClr val="dk1"/>
                </a:solidFill>
              </a:rPr>
              <a:t>Tu laves mes doutes me purifies de mes péchés</a:t>
            </a: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5" name="Shape 195"/>
        <p:cNvGrpSpPr/>
        <p:nvPr/>
      </p:nvGrpSpPr>
      <p:grpSpPr>
        <a:xfrm>
          <a:off x="0" y="0"/>
          <a:ext cx="0" cy="0"/>
          <a:chOff x="0" y="0"/>
          <a:chExt cx="0" cy="0"/>
        </a:xfrm>
      </p:grpSpPr>
      <p:sp>
        <p:nvSpPr>
          <p:cNvPr id="196" name="Shape 196"/>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Conclusion</a:t>
            </a:r>
          </a:p>
        </p:txBody>
      </p:sp>
      <p:sp>
        <p:nvSpPr>
          <p:cNvPr id="197" name="Shape 197"/>
          <p:cNvSpPr txBox="1"/>
          <p:nvPr>
            <p:ph idx="1" type="body"/>
          </p:nvPr>
        </p:nvSpPr>
        <p:spPr>
          <a:xfrm>
            <a:off x="311700" y="1152475"/>
            <a:ext cx="8520600" cy="3416400"/>
          </a:xfrm>
          <a:prstGeom prst="rect">
            <a:avLst/>
          </a:prstGeom>
        </p:spPr>
        <p:txBody>
          <a:bodyPr anchorCtr="0" anchor="t" bIns="91425" lIns="91425" rIns="91425" tIns="91425">
            <a:noAutofit/>
          </a:bodyPr>
          <a:lstStyle/>
          <a:p>
            <a:pPr indent="0" lvl="0" marL="0" rtl="0">
              <a:spcBef>
                <a:spcPts val="0"/>
              </a:spcBef>
              <a:spcAft>
                <a:spcPts val="1000"/>
              </a:spcAft>
              <a:buNone/>
            </a:pPr>
            <a:r>
              <a:rPr lang="fr-CA" sz="2400">
                <a:solidFill>
                  <a:srgbClr val="0B5394"/>
                </a:solidFill>
              </a:rPr>
              <a:t>Notre Père</a:t>
            </a:r>
          </a:p>
          <a:p>
            <a:pPr indent="0" lvl="0" marL="0" rtl="0">
              <a:spcBef>
                <a:spcPts val="0"/>
              </a:spcBef>
              <a:spcAft>
                <a:spcPts val="0"/>
              </a:spcAft>
              <a:buNone/>
            </a:pPr>
            <a:r>
              <a:rPr lang="fr-CA" sz="1200">
                <a:solidFill>
                  <a:srgbClr val="0B5394"/>
                </a:solidFill>
              </a:rPr>
              <a:t>Prière finale</a:t>
            </a:r>
          </a:p>
          <a:p>
            <a:pPr lvl="0" rtl="0">
              <a:lnSpc>
                <a:spcPct val="93000"/>
              </a:lnSpc>
              <a:spcBef>
                <a:spcPts val="0"/>
              </a:spcBef>
              <a:spcAft>
                <a:spcPts val="1400"/>
              </a:spcAft>
              <a:buNone/>
            </a:pPr>
            <a:r>
              <a:rPr b="1" lang="fr-CA" sz="2400">
                <a:solidFill>
                  <a:schemeClr val="dk1"/>
                </a:solidFill>
              </a:rPr>
              <a:t>Que le Seigneur Dieu qui seul connait les désirs de nos cœurs nous éclaire et nous guide sur notre chemin, lui qui marche avec nous pour les siècles des siècles.</a:t>
            </a:r>
          </a:p>
          <a:p>
            <a:pPr lvl="0" rtl="0">
              <a:lnSpc>
                <a:spcPct val="100000"/>
              </a:lnSpc>
              <a:spcBef>
                <a:spcPts val="0"/>
              </a:spcBef>
              <a:spcAft>
                <a:spcPts val="0"/>
              </a:spcAft>
              <a:buNone/>
            </a:pPr>
            <a:r>
              <a:rPr b="1" lang="fr-CA" sz="2400">
                <a:solidFill>
                  <a:srgbClr val="0B5394"/>
                </a:solidFill>
              </a:rPr>
              <a:t>R.</a:t>
            </a:r>
            <a:r>
              <a:rPr b="1" lang="fr-CA" sz="2400">
                <a:solidFill>
                  <a:srgbClr val="660066"/>
                </a:solidFill>
              </a:rPr>
              <a:t> </a:t>
            </a:r>
            <a:r>
              <a:rPr lang="fr-CA" sz="2400">
                <a:solidFill>
                  <a:schemeClr val="dk1"/>
                </a:solidFill>
              </a:rPr>
              <a:t>Amen.</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01" name="Shape 201"/>
        <p:cNvGrpSpPr/>
        <p:nvPr/>
      </p:nvGrpSpPr>
      <p:grpSpPr>
        <a:xfrm>
          <a:off x="0" y="0"/>
          <a:ext cx="0" cy="0"/>
          <a:chOff x="0" y="0"/>
          <a:chExt cx="0" cy="0"/>
        </a:xfrm>
      </p:grpSpPr>
      <p:sp>
        <p:nvSpPr>
          <p:cNvPr id="202" name="Shape 202"/>
          <p:cNvSpPr txBox="1"/>
          <p:nvPr>
            <p:ph type="title"/>
          </p:nvPr>
        </p:nvSpPr>
        <p:spPr>
          <a:xfrm>
            <a:off x="311700" y="445025"/>
            <a:ext cx="8520600" cy="572700"/>
          </a:xfrm>
          <a:prstGeom prst="rect">
            <a:avLst/>
          </a:prstGeom>
        </p:spPr>
        <p:txBody>
          <a:bodyPr anchorCtr="0" anchor="t" bIns="91425" lIns="91425" rIns="91425" tIns="91425">
            <a:noAutofit/>
          </a:bodyPr>
          <a:lstStyle/>
          <a:p>
            <a:pPr lvl="0" rtl="0">
              <a:spcBef>
                <a:spcPts val="0"/>
              </a:spcBef>
              <a:buNone/>
            </a:pPr>
            <a:r>
              <a:rPr lang="fr-CA">
                <a:solidFill>
                  <a:srgbClr val="0B5394"/>
                </a:solidFill>
              </a:rPr>
              <a:t>Chant final</a:t>
            </a:r>
          </a:p>
        </p:txBody>
      </p:sp>
      <p:sp>
        <p:nvSpPr>
          <p:cNvPr id="203" name="Shape 203"/>
          <p:cNvSpPr txBox="1"/>
          <p:nvPr>
            <p:ph idx="1" type="body"/>
          </p:nvPr>
        </p:nvSpPr>
        <p:spPr>
          <a:xfrm>
            <a:off x="311700" y="1152475"/>
            <a:ext cx="8520600" cy="3416400"/>
          </a:xfrm>
          <a:prstGeom prst="rect">
            <a:avLst/>
          </a:prstGeom>
        </p:spPr>
        <p:txBody>
          <a:bodyPr anchorCtr="0" anchor="t" bIns="91425" lIns="91425" rIns="91425" tIns="91425">
            <a:noAutofit/>
          </a:bodyPr>
          <a:lstStyle/>
          <a:p>
            <a:pPr lvl="0" rtl="0">
              <a:lnSpc>
                <a:spcPct val="100000"/>
              </a:lnSpc>
              <a:spcBef>
                <a:spcPts val="0"/>
              </a:spcBef>
              <a:spcAft>
                <a:spcPts val="0"/>
              </a:spcAft>
              <a:buNone/>
            </a:pPr>
            <a:r>
              <a:t/>
            </a:r>
            <a:endParaRPr sz="2400">
              <a:solidFill>
                <a:srgbClr val="0B5394"/>
              </a:solidFill>
            </a:endParaRP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